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02D8A2-0D40-1C34-A831-A6C0A2C98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0E86948-70A7-2598-5601-205C8721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624125-A8E2-E855-01F4-8AC5223B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8D67AE-D171-A7AD-4A44-AB127258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601F3C-8534-B2D1-8D7E-80C69B81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49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6E08A0-ABBB-F518-403F-1B1A30F66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1554CB-A116-CF1C-7F87-69178507D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AD5DED-04ED-A1A5-6E26-7AAEE663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88E213-B08C-3827-08EB-C01013F5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E29676-BB31-CA21-A2A0-5AE1158DE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2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5694169-60DA-3126-945F-5F017DEB8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3521129-6C94-B075-AFD4-2D5A4A0FD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0F91AE-F4B2-B5C6-7690-3AE2C1C6B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245460-56DB-ED8E-5B51-AF5D4004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7710C3-325A-F120-3CDD-2864AACF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81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396E5F-1CC3-48E2-B74B-C6C3AD5E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F86BC0-FB73-F27A-823A-BBC0DC88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031C4A-C06F-260E-F509-83CB5D56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376929-E605-CAC5-7135-CDD39AEF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020F5-2A84-AF09-79EA-A562447F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330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D5E47E-2D3A-4A21-2EFE-02D573692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E119717-2583-0498-5EAE-B7D54CCD5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A653F6-56B4-CF5E-F1A9-154052F1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8B7FD3-35F1-4F1A-3D22-90474981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03205E-BA63-52E6-C58B-8B86D42D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13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2A5B2E-46CF-369C-4CAF-0B07C160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3E0683-A573-3500-797B-020AF7FD1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D30E20B-D2FD-0CC8-BD2F-26C909C75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F2F9A3-0A50-08A5-80D2-575BCF46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3B40C90-D932-534F-0500-D59260D5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2447261-6A2D-FB69-00A4-5FF07F10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55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7D8151-C1E8-0741-A240-0AA87DEFC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A38A41-D94D-7B3C-07A4-7087ABB5E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68EEE21-F96F-B491-E40F-56D0D2A83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2E1C04E-51B6-7CDE-C7CD-D54547053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4EBE4CD-9134-FD9B-3637-F44A5A63B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F7AA158-D601-8D7A-6037-25CE908D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22A5AFB-BA35-8482-4FF3-EE17718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52A0B4D-7D98-3B19-2D42-91CA0304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07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EE52B5-5ACB-2850-D424-57EEECC4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AEFE40D-FF6E-2378-AF8F-3C586149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3ECCFCE-588A-8052-E0E4-DC90C570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EE163A-1F1E-D5C1-3EED-88AC2D75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35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03BFD05-5E7B-2388-657A-19AE17DE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7E9843D-B981-D09E-2D1B-A0DE2F1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25BC9CF-E0B7-CBFA-7724-3AB66A4C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3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B6C3F5-7CA3-DD0A-82F7-73252DDD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168B9F-349E-3421-590F-4CD3953B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60137A-8C15-1B39-A8EE-84F73193C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E4CC972-BE2D-B854-EB22-BEEEA4BA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8DF98BD-3B9C-B40C-678F-3D1426664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B716D4-6C07-FE0B-FAA2-BB226647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31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5B076-81D7-6872-79E1-EA613A1A3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2258305-488C-63CB-34F0-E879C8252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7353EE0-5355-4059-C347-77FB7BC8D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8F02D9-6368-213E-F7B3-969D64AB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879CE8-CC90-F950-0245-D793B56D2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77FD36-8A1F-604D-BC1B-C30852B9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6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30142D7-C5E4-92C3-CBB1-9159B3B1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AC7D93-6F95-5FA8-7214-4CB963078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A7069E-0816-FAAB-65E5-5FE80CBF5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CFA0E-14D2-4591-A191-491CBE125C93}" type="datetimeFigureOut">
              <a:rPr lang="ko-KR" altLang="en-US" smtClean="0"/>
              <a:t>2024-11-27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51B115-F83A-8782-C5D5-D8939B7C7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B6D728-4C18-2349-CC4D-658B5A0F9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ABDC-565D-4F5D-9CE2-3E0639D00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50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C488411-5557-7687-C4E6-3F0CB267D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21" y="558036"/>
            <a:ext cx="6841912" cy="4466248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389D31DF-E149-F80A-1F0B-4EF76F4F1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678" y="2062455"/>
            <a:ext cx="4191585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5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EA7760A-1D34-9F7D-184C-F91496380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24" y="561618"/>
            <a:ext cx="7358492" cy="426602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68EEEAE-04C6-6233-869A-2A6AC08D5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0123" y="1399500"/>
            <a:ext cx="4143953" cy="525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5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046987F-3DC6-43D0-C4A2-07467E0F7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876" y="3028180"/>
            <a:ext cx="7511144" cy="373149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5A7B465-0930-C0D7-33BC-51DF56C09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53" y="226315"/>
            <a:ext cx="7739584" cy="362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1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0FA0494-629C-47A1-E161-645185081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450" y="2635045"/>
            <a:ext cx="7025802" cy="422295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62A0516-312D-37BE-3AEC-A79334A8B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39" y="316169"/>
            <a:ext cx="6163535" cy="2191056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233B7FC7-282F-1C89-131E-1BC5C1AF0D14}"/>
              </a:ext>
            </a:extLst>
          </p:cNvPr>
          <p:cNvCxnSpPr>
            <a:cxnSpLocks/>
          </p:cNvCxnSpPr>
          <p:nvPr/>
        </p:nvCxnSpPr>
        <p:spPr>
          <a:xfrm>
            <a:off x="4847303" y="1209368"/>
            <a:ext cx="501445" cy="161249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82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baesangwon</dc:creator>
  <cp:lastModifiedBy>baesangwon</cp:lastModifiedBy>
  <cp:revision>1</cp:revision>
  <dcterms:created xsi:type="dcterms:W3CDTF">2024-11-27T04:39:16Z</dcterms:created>
  <dcterms:modified xsi:type="dcterms:W3CDTF">2024-11-27T04:39:16Z</dcterms:modified>
</cp:coreProperties>
</file>