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2024. 11. 29.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D62D8BA-4226-965A-E6CE-78F636EC6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51869"/>
            <a:ext cx="7772400" cy="49542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8883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2</cp:revision>
  <dcterms:created xsi:type="dcterms:W3CDTF">2024-11-26T07:43:26Z</dcterms:created>
  <dcterms:modified xsi:type="dcterms:W3CDTF">2024-11-29T02:07:19Z</dcterms:modified>
</cp:coreProperties>
</file>