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4CE7D6-FE29-FEC0-0D0D-AEC7CF75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B55B16-FD5D-4030-1EB4-D0E4DAEB2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B9FB97-63CA-AB64-4C19-AD8C85B2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A38626-7FF9-A515-4DC2-B3567D8E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B8EEFE-FA4F-0334-EA7D-86761B3B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1217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A37E15-36FA-726E-EAD1-D0EBD8E4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B4AD46-EEB5-C692-C821-76CE7530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2A8AD6-C2DD-983C-8C78-D7CD3BA6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5753E0-BF04-E5D0-31C6-DFD342CE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6587EF-3DA9-B710-7982-7339DE3F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338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9AC034F-0B3A-8734-2FE2-5EBEAC9E8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703120C-1DA9-E819-F477-A32EE27AA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D7B5BF-CD05-8A9C-7084-84151348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830102-9D80-1923-F46F-A821AC40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5DDF67-9521-75DF-FB32-224C7705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0779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3E20D-4AD3-ABD3-258B-2E3C22FA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96FCEA-3578-9715-3433-D34BBA3FF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27741A-C18C-1BD9-3898-5ADFFB4E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D744C5-49AA-406E-0BB3-014607AE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16F4EA-0967-818E-4346-1F1CAEC1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393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FB56E-BCE7-64D8-13A3-9CEAD97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5D6BE6-BA0D-9114-60D0-0003CE76E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FDB172-B2B9-6D80-8448-98C82FC0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2060D7-762D-D938-D36F-22426C7F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FD14A4-8111-87CE-5EA2-A640F81E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9513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F89473-D1BD-4759-0755-0DBB58DE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893292-7339-A542-0FB3-61A8C6EC1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00E245-A3AA-642D-7F25-4F759D771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880734-15AB-528F-C3A4-B0127665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8318C5-D51D-A6E8-94A8-9833D45A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5C063A-7527-D630-F107-5A81DEB9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0161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D917C-5A88-AE39-38A9-CF0E0AE19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A4938F-94D7-F61C-7C28-07C9CAD0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8CBF01-F53E-9AE2-2999-4D1C29934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46395A5-3D50-DF8B-9E87-47D87A95E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A667120-C4D0-AA88-E4DE-36737EB9E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1964724-5C29-6E21-F3BA-80CA49AB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8078FB5-E70B-0BDF-ED75-9E05E5E4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59A407A-9B29-5F3D-D733-87938A84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2960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7D87FB-73A0-9F3A-DD70-34A3019A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135B69C-0641-1F47-34E2-DE7B286D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B58003-DDC9-8FFE-00D0-0D5295C7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94F510-00B4-41F1-CDF5-3139F0B8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2079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EBAF3E-950F-BA25-9B95-702EE697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83946C-D696-1EA8-A4B1-4081292E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FE356B-EDF3-1070-9476-8ABAFF56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1110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7062A-366D-F078-AE54-B5834239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4F6189-BDF4-DF58-919F-DEFC1533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9BD700-CBFC-2BC3-7DCB-97CDA912A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47A23F-6B19-E4D9-F132-E4571E69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BDEB0A-47A7-009C-9541-757A16D6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AC0E1A-FC95-B4AD-8E75-7FEDABBC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7801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CDB9A9-701C-B0D5-632C-B42D1160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6992D2-F196-7F21-F305-AD85659E4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16B078-CF96-388B-6173-EDF23EFDC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935F54-2CD2-E4AE-76D9-5B8A7C2B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C8601B-1C6D-3287-C14D-4822EC75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D11558-BE62-6924-3D46-69E6D6CD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2083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22CCD4B-AEF5-FF5F-7158-5F478CFF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686976-5110-1520-A337-740EA384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FA30AA-3980-97FD-BE9D-21B49C888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75D12-CD97-A0FF-CDBA-9F030B9A7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DB2CF6-3457-0D6A-9A7C-61E9535B4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5092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6683E516-189F-5A7C-EF22-9F20F7899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850591"/>
            <a:ext cx="7772400" cy="515681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88832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0</Words>
  <Application>Microsoft Macintosh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노희원</cp:lastModifiedBy>
  <cp:revision>3</cp:revision>
  <dcterms:created xsi:type="dcterms:W3CDTF">2024-11-26T07:43:26Z</dcterms:created>
  <dcterms:modified xsi:type="dcterms:W3CDTF">2024-11-29T04:59:59Z</dcterms:modified>
</cp:coreProperties>
</file>