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CA7611-AC4B-5E0F-23A6-9EFBBF69D5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EC5252F-73BB-69E6-A750-557963C5C0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7FCE59C-EE86-BBFF-D387-35FD0A711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689213-728D-B801-9214-274E3BE6B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CE8F2BC-BA84-9D81-6879-26290A992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51222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988975-0917-AEB2-0404-2DB6F4ACC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FD8D5BB-186E-3837-6C93-3301E1220B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D918C51-3C8B-0460-E0C6-1F7790448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2D91F79-A8BF-9746-156B-36F7AFDA9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F66FD43-CBF0-5147-BCB6-369565EE2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57052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FB325CF-EBE5-5BA5-752E-1A9C0CA04B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8DA5A93-6118-5E95-6EBA-95943BEAE7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D173C3-22CD-63C1-5A02-AD10769E3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9CF5F40-CB02-B488-058F-3DA0E890D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43A492-3B67-8357-11E1-3DD960FED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52405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BD6FE1-8E09-0308-7D1B-92D58A9CD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0DE093F-50BD-15C2-3667-F8B572993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D851F2A-FA6C-F868-09FE-D9D28C1B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8628D7-9765-CAEE-A8D3-E4F53F014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9B5907A-BA18-028B-9556-9CBA822CA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768798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F3B340-EAEA-CB2A-84AF-F07000398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26F2B32-EE3B-39C5-3498-3FF8C31CF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517B1FA-D86F-003C-BD1C-F4833610B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07E261-C90E-DB27-54A2-28D5A5968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B959E51-AACD-D35E-20C3-37804330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118702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B749CE-4AD2-F2A1-25FC-6AD7469C7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8DB044D-D481-F72F-51B2-527521B265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45BFDB0-6666-8CF4-07BC-EB4229150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EAB2674-FB58-2692-8826-9D8B2B9C8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6E16882-0C1C-F292-A12D-1EF573356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5D1A1C3-8F18-5AFF-71C1-791361A1D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96814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9BE502-4D7B-1473-3797-2209F146D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BD61DF8-1798-1E73-ABA3-B62A1DE13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064FC0C-C7C2-723B-88F4-EA045C6E91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C58F82E-9800-37D2-4AAB-86FDEA42C5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DF1BBAB-753F-1464-9AD8-9BC1DC9621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7936653-1006-53DC-AFE9-B85EC8019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3CB9E7E-955A-EF25-2EAA-C9803183D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6DA3A22-DAB8-9EB5-753D-91B8F566C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75382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48F92E-B89C-E4A8-4FB8-E836B7038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51C5872-7945-9A31-8A10-0D9A54B7E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97A93A5-7C5F-8EEA-6F9A-3989126F8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6E0AD41-0B2D-6FE2-A9E2-DFB59D877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75947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D0337D4-A751-D0EF-D8F8-E56D5D5CB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873EF09-18BB-D280-B63E-FF923DD84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DC0633C-C6BA-9EE2-E8DD-6EE4854D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382814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D7AC4B-48EF-BD60-CE22-5940E2895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3029609-4A1D-7E9B-9013-6FC88C321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59F7AF8-D11E-DAEA-5DC6-B5A33D5905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DC7A228-7E93-52C2-83FF-483BCE44D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65E4EFB-DE4C-FE74-7CF8-E22B96852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45CFF4A-D565-5CF1-81D5-740DE0BAB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00314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7B37A4-9070-D7D3-227C-902A44564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9608B58-0723-BD85-C68D-BCABF7CA7E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36EFB1E-3582-A440-8B63-B25A1A9683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53B21F1-7DE7-1F37-2E93-9CA309C4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D6DD09B-8428-D58E-70B1-E8331D8F7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D95CA75-5562-BAE5-6D60-6875C60AF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427158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7A27A69-3678-D2AD-F2EE-15BA2C4C7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B09C93B-E3DC-FF54-707D-E09CD8E4D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BD3E80D-7F05-A8F0-799F-52BF35AC04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DDB2FA9-8AA1-6A56-1155-14C69375AB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6FA17E6-AF6F-0FA6-8E86-7659CB9239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488156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32F92484-1787-BA6C-0BBF-E7E406DEB8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683315"/>
            <a:ext cx="7772400" cy="5491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124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노희원</dc:creator>
  <cp:lastModifiedBy>노희원</cp:lastModifiedBy>
  <cp:revision>2</cp:revision>
  <dcterms:created xsi:type="dcterms:W3CDTF">2024-12-02T02:33:39Z</dcterms:created>
  <dcterms:modified xsi:type="dcterms:W3CDTF">2024-12-02T05:40:18Z</dcterms:modified>
</cp:coreProperties>
</file>