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4CE7D6-FE29-FEC0-0D0D-AEC7CF7521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8B55B16-FD5D-4030-1EB4-D0E4DAEB23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7B9FB97-63CA-AB64-4C19-AD8C85B25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7A38626-7FF9-A515-4DC2-B3567D8EA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CB8EEFE-FA4F-0334-EA7D-86761B3B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712179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DA37E15-36FA-726E-EAD1-D0EBD8E4B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EB4AD46-EEB5-C692-C821-76CE7530B0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72A8AD6-C2DD-983C-8C78-D7CD3BA6E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C5753E0-BF04-E5D0-31C6-DFD342CEA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B6587EF-3DA9-B710-7982-7339DE3F3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333880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D9AC034F-0B3A-8734-2FE2-5EBEAC9E8B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703120C-1DA9-E819-F477-A32EE27AAF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DD7B5BF-CD05-8A9C-7084-841513487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2830102-9D80-1923-F46F-A821AC40C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05DDF67-9521-75DF-FB32-224C7705E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207795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D43E20D-4AD3-ABD3-258B-2E3C22FAB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996FCEA-3578-9715-3433-D34BBA3FF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F27741A-C18C-1BD9-3898-5ADFFB4ED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AD744C5-49AA-406E-0BB3-014607AEC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716F4EA-0967-818E-4346-1F1CAEC1B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539350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6EFB56E-BCE7-64D8-13A3-9CEAD9742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75D6BE6-BA0D-9114-60D0-0003CE76E3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DFDB172-B2B9-6D80-8448-98C82FC05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B2060D7-762D-D938-D36F-22426C7F0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4FD14A4-8111-87CE-5EA2-A640F81E3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495139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5F89473-D1BD-4759-0755-0DBB58DED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1893292-7339-A542-0FB3-61A8C6EC12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000E245-A3AA-642D-7F25-4F759D7710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8880734-15AB-528F-C3A4-B0127665E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E8318C5-D51D-A6E8-94A8-9833D45A2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35C063A-7527-D630-F107-5A81DEB97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001614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41D917C-5A88-AE39-38A9-CF0E0AE19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0A4938F-94D7-F61C-7C28-07C9CAD0A2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38CBF01-F53E-9AE2-2999-4D1C299340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46395A5-3D50-DF8B-9E87-47D87A95EE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8A667120-C4D0-AA88-E4DE-36737EB9E4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1964724-5C29-6E21-F3BA-80CA49AB8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38078FB5-E70B-0BDF-ED75-9E05E5E4A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B59A407A-9B29-5F3D-D733-87938A84F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529609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47D87FB-73A0-9F3A-DD70-34A3019AF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135B69C-0641-1F47-34E2-DE7B286D7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7B58003-DDC9-8FFE-00D0-0D5295C7B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994F510-00B4-41F1-CDF5-3139F0B81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120791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3EBAF3E-950F-BA25-9B95-702EE697F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983946C-D696-1EA8-A4B1-4081292E2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5FE356B-EDF3-1070-9476-8ABAFF565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811103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927062A-366D-F078-AE54-B58342391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E4F6189-BDF4-DF58-919F-DEFC1533E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19BD700-CBFC-2BC3-7DCB-97CDA912A8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E47A23F-6B19-E4D9-F132-E4571E69C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9BDEB0A-47A7-009C-9541-757A16D6E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5AC0E1A-FC95-B4AD-8E75-7FEDABBC8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878012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CDB9A9-701C-B0D5-632C-B42D11609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76992D2-F196-7F21-F305-AD85659E4A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216B078-CF96-388B-6173-EDF23EFDC0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8935F54-2CD2-E4AE-76D9-5B8A7C2BB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7C8601B-1C6D-3287-C14D-4822EC752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7D11558-BE62-6924-3D46-69E6D6CDF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620834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22CCD4B-AEF5-FF5F-7158-5F478CFF5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F686976-5110-1520-A337-740EA384D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BFA30AA-3980-97FD-BE9D-21B49C888F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FD75D12-CD97-A0FF-CDBA-9F030B9A74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DB2CF6-3457-0D6A-9A7C-61E9535B4E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050923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CB2CF9E-A52A-3805-8D0F-427CB22793DE}"/>
              </a:ext>
            </a:extLst>
          </p:cNvPr>
          <p:cNvSpPr txBox="1"/>
          <p:nvPr/>
        </p:nvSpPr>
        <p:spPr>
          <a:xfrm>
            <a:off x="430924" y="210207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dirty="0"/>
              <a:t>1</a:t>
            </a:r>
            <a:r>
              <a:rPr kumimoji="1" lang="ko-KR" altLang="en-US" dirty="0"/>
              <a:t>안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33D30FBC-F475-8D7E-5D39-82A941549D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2475" y="0"/>
            <a:ext cx="7107050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88832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B8E2BF-8341-1D02-6959-1396810B06FF}"/>
              </a:ext>
            </a:extLst>
          </p:cNvPr>
          <p:cNvSpPr txBox="1"/>
          <p:nvPr/>
        </p:nvSpPr>
        <p:spPr>
          <a:xfrm>
            <a:off x="430924" y="210207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dirty="0"/>
              <a:t>2</a:t>
            </a:r>
            <a:r>
              <a:rPr kumimoji="1" lang="ko-KR" altLang="en-US" dirty="0"/>
              <a:t>안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9E464B43-11D4-8C9A-7968-04085994DE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2408" y="0"/>
            <a:ext cx="7027184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38819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4</Words>
  <Application>Microsoft Macintosh PowerPoint</Application>
  <PresentationFormat>와이드스크린</PresentationFormat>
  <Paragraphs>2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노희원</dc:creator>
  <cp:lastModifiedBy>노희원</cp:lastModifiedBy>
  <cp:revision>6</cp:revision>
  <dcterms:created xsi:type="dcterms:W3CDTF">2024-11-26T07:43:26Z</dcterms:created>
  <dcterms:modified xsi:type="dcterms:W3CDTF">2024-12-03T00:21:36Z</dcterms:modified>
</cp:coreProperties>
</file>