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88A51F-672A-6A37-6E13-81C7C3098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12F8D5-4951-FC1D-059C-6E8EFF451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4FE6EF-2B09-7914-04C1-098DD155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1A108B-F961-F8C5-947A-5B5D9FC7E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E3512D-E471-AA01-589F-839ACB851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03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83F5C0-5BF2-AC75-28F3-000B4107C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242BFA-7993-BEAF-0E1E-5C87BBE8A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308A8D-73AB-3C88-C42A-240A0C11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5B99F-F875-CDDF-BEE6-95DFA15C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BAC7B9-EB20-67B7-5082-17968B7D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619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98903C6-6D87-3771-FC0B-8DD31DCC2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F892A9-FCD4-319E-E7E0-D0197F951C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A051EC-CC87-2F6A-8145-DE2C4CFB3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F6DE47-6558-1D6E-73FA-7CF9D3A8C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E33CB2-4913-DCB3-9EE2-8E6DB6B4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14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02B0AD-C1CB-0F86-0743-AE60D3CDA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E0F389-2A88-2AE8-AE2D-8ECCB0AC9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61D18D-BDE2-F7A1-ED66-7CC334430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6D784-594D-217C-DECA-AF7B74FB4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269622-9E93-78B5-7421-2CBC2390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35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4E9854-AEA3-2E9E-7A39-D56A272BA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3AAFBD-B47E-768D-BAEB-011623522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BA9281-5727-08CB-5C23-7703E093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752C22-8E67-A6B9-DC20-92F04BAC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BB23F2-F0AE-D3F6-F4E9-7A7EADE9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152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961C5F-B935-552A-C297-B7A8753D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53D3E6-A92E-57ED-D836-8C46690B9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84FEDA-65E2-333C-633C-D238E83F7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F220D0-4F4C-014D-FFDB-C6F42013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9255F5-A356-9959-C8B6-1AD83383C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0AA257-9102-A608-6339-5672F4DF5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71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9C586-F113-1C8D-69D7-5AB2562E0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E0579F-DE92-1554-1A97-4B227C54E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C34F5F-653E-1CE3-55F0-2C85393B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EE1B98F-FAE9-13FA-0405-DC3836C3B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1F38B0-E3FE-970D-33D8-D9449342B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EECA0B-D370-D906-583A-8249D6C71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407EFC9-2E07-859E-D3FD-9CEBE3549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DD7E77C-94A7-E996-845B-AF5200CB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29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D7B8B-252E-AEDE-25C0-B22AC2CF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DF1A8C-4ED6-448D-BE93-BC92E4C7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20693F-B330-2AC8-2A3F-04F77B4AB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C5E49-D0A6-8CF7-98F9-D12A3EDAF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13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77B85B7-CFE5-2B8A-5D76-B2001998D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67AA2A-E659-610F-5CAE-67A70F3C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3322AC-4D88-48E6-5A71-4D96CD97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01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3FC024-07F9-2B15-2DFD-A7D60E750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DC050D-CDDE-61C7-788F-E0F52D449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482A1E-BD4E-49BB-A89D-B61F0A565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0CB36C-C0A7-4131-5677-A04D62191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E58884-A960-FAE5-C735-EF3DB49F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BD3EDA-7849-E937-8A2B-8EDAD7DEF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4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484240-4153-2098-58A1-B4B8E7358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0EAB7B-60D7-BC82-068F-000363CF3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113A63-C63F-4D81-993F-2D43C6FBF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BCEDDE-2333-799D-B990-95F339DEC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F12999-5F8D-6BA2-A8A9-BADCEC92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4453C7-95C8-12DC-0B13-ED7E61634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37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80F2474-7D21-1FA6-4D88-15167C5D1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CBFB1D-E608-68C7-1AE1-B91CF9F0B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F4D758-EE29-E940-1FA7-0C6C358FF2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52B75D-95CF-445E-93ED-7C9A8909F136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671C76-BA31-A9D4-C0D5-82F77FCBC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83121A-D54F-EA76-B901-E721723C48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04DE8E-1165-4E10-AE5D-82D5497228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18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F1AE5779-0CA9-5C6F-33DB-627CC38E4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00362"/>
          </a:xfrm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kumimoji="1" lang="ja-JP" altLang="en-US" dirty="0"/>
              <a:t>緊急連絡先</a:t>
            </a:r>
            <a:endParaRPr kumimoji="1" lang="en-US" altLang="ja-JP" dirty="0"/>
          </a:p>
          <a:p>
            <a:r>
              <a:rPr lang="ja-JP" altLang="en-US" dirty="0"/>
              <a:t>（一行目）～～～～～</a:t>
            </a:r>
            <a:endParaRPr lang="en-US" altLang="ja-JP" dirty="0"/>
          </a:p>
          <a:p>
            <a:r>
              <a:rPr lang="ja-JP" altLang="en-US" dirty="0"/>
              <a:t>（二行目）～～～～～</a:t>
            </a:r>
            <a:endParaRPr lang="en-US" altLang="ja-JP" dirty="0"/>
          </a:p>
          <a:p>
            <a:r>
              <a:rPr lang="ja-JP" altLang="en-US" dirty="0"/>
              <a:t>（三行目）～～～～～</a:t>
            </a:r>
            <a:endParaRPr lang="en-US" altLang="ja-JP" dirty="0"/>
          </a:p>
          <a:p>
            <a:r>
              <a:rPr kumimoji="1" lang="ja-JP" altLang="en-US" dirty="0"/>
              <a:t>・</a:t>
            </a:r>
            <a:endParaRPr kumimoji="1" lang="en-US" altLang="ja-JP" dirty="0"/>
          </a:p>
          <a:p>
            <a:r>
              <a:rPr lang="ja-JP" altLang="en-US" dirty="0"/>
              <a:t>・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6CBBED56-A6AA-BA7B-1B42-718B8435183F}"/>
              </a:ext>
            </a:extLst>
          </p:cNvPr>
          <p:cNvSpPr txBox="1">
            <a:spLocks/>
          </p:cNvSpPr>
          <p:nvPr/>
        </p:nvSpPr>
        <p:spPr>
          <a:xfrm>
            <a:off x="1524000" y="1177492"/>
            <a:ext cx="9144000" cy="1655762"/>
          </a:xfrm>
          <a:prstGeom prst="rect">
            <a:avLst/>
          </a:prstGeom>
          <a:ln w="19050">
            <a:solidFill>
              <a:schemeClr val="tx2">
                <a:lumMod val="75000"/>
                <a:lumOff val="2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/>
          </a:p>
          <a:p>
            <a:r>
              <a:rPr lang="en-US" altLang="ja-JP" dirty="0" err="1"/>
              <a:t>Googlechrome</a:t>
            </a:r>
            <a:r>
              <a:rPr lang="ja-JP" altLang="en-US" dirty="0"/>
              <a:t>の件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3C02ECB-CB1B-B1E7-5612-688E79F6DBB0}"/>
              </a:ext>
            </a:extLst>
          </p:cNvPr>
          <p:cNvCxnSpPr>
            <a:cxnSpLocks/>
          </p:cNvCxnSpPr>
          <p:nvPr/>
        </p:nvCxnSpPr>
        <p:spPr>
          <a:xfrm>
            <a:off x="2438400" y="2833254"/>
            <a:ext cx="0" cy="768784"/>
          </a:xfrm>
          <a:prstGeom prst="straightConnector1">
            <a:avLst/>
          </a:prstGeom>
          <a:ln w="76200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5C940B1-F2A2-4CFE-E212-22187B3B82A3}"/>
              </a:ext>
            </a:extLst>
          </p:cNvPr>
          <p:cNvSpPr txBox="1"/>
          <p:nvPr/>
        </p:nvSpPr>
        <p:spPr>
          <a:xfrm>
            <a:off x="2706255" y="3011055"/>
            <a:ext cx="3389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隙間をあける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A937D129-34BA-6902-6385-A16A80367044}"/>
              </a:ext>
            </a:extLst>
          </p:cNvPr>
          <p:cNvSpPr/>
          <p:nvPr/>
        </p:nvSpPr>
        <p:spPr>
          <a:xfrm>
            <a:off x="1902691" y="3777673"/>
            <a:ext cx="2844799" cy="2346036"/>
          </a:xfrm>
          <a:prstGeom prst="rightArrow">
            <a:avLst>
              <a:gd name="adj1" fmla="val 50000"/>
              <a:gd name="adj2" fmla="val 2126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3FB7510-8E1A-9239-8BDE-148B4C0F9407}"/>
              </a:ext>
            </a:extLst>
          </p:cNvPr>
          <p:cNvSpPr txBox="1"/>
          <p:nvPr/>
        </p:nvSpPr>
        <p:spPr>
          <a:xfrm>
            <a:off x="1944254" y="4463351"/>
            <a:ext cx="2456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「行間」とは、１行目と</a:t>
            </a:r>
            <a:r>
              <a:rPr kumimoji="1" lang="en-US" altLang="ja-JP" sz="1400" dirty="0"/>
              <a:t>2</a:t>
            </a:r>
            <a:r>
              <a:rPr kumimoji="1" lang="ja-JP" altLang="en-US" sz="1400" dirty="0"/>
              <a:t>行目のスペースのことです。</a:t>
            </a:r>
            <a:endParaRPr kumimoji="1" lang="en-US" altLang="ja-JP" sz="1400" dirty="0"/>
          </a:p>
          <a:p>
            <a:r>
              <a:rPr lang="ja-JP" altLang="en-US" sz="1400" dirty="0"/>
              <a:t>この広さを調整して読みやすくします</a:t>
            </a:r>
            <a:endParaRPr kumimoji="1" lang="ja-JP" altLang="en-US" sz="1400" dirty="0"/>
          </a:p>
        </p:txBody>
      </p:sp>
      <p:sp>
        <p:nvSpPr>
          <p:cNvPr id="12" name="吹き出し: 左矢印 11">
            <a:extLst>
              <a:ext uri="{FF2B5EF4-FFF2-40B4-BE49-F238E27FC236}">
                <a16:creationId xmlns:a16="http://schemas.microsoft.com/office/drawing/2014/main" id="{D462FD4F-8C36-ADC9-FDF9-424ACCA5BB66}"/>
              </a:ext>
            </a:extLst>
          </p:cNvPr>
          <p:cNvSpPr/>
          <p:nvPr/>
        </p:nvSpPr>
        <p:spPr>
          <a:xfrm>
            <a:off x="8026399" y="4217129"/>
            <a:ext cx="2576945" cy="1463379"/>
          </a:xfrm>
          <a:prstGeom prst="leftArrowCallout">
            <a:avLst>
              <a:gd name="adj1" fmla="val 0"/>
              <a:gd name="adj2" fmla="val 8026"/>
              <a:gd name="adj3" fmla="val 9133"/>
              <a:gd name="adj4" fmla="val 8503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1736A45-D6DA-2DCD-E2F8-C88D444602A9}"/>
              </a:ext>
            </a:extLst>
          </p:cNvPr>
          <p:cNvSpPr txBox="1"/>
          <p:nvPr/>
        </p:nvSpPr>
        <p:spPr>
          <a:xfrm>
            <a:off x="8478982" y="4217129"/>
            <a:ext cx="2124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チェックアイ</a:t>
            </a:r>
            <a:r>
              <a:rPr kumimoji="1" lang="en-US" altLang="ja-JP" dirty="0"/>
              <a:t>DX</a:t>
            </a:r>
            <a:r>
              <a:rPr lang="ja-JP" altLang="en-US" dirty="0"/>
              <a:t>の連絡先と緊急連絡先の間を空けて欲しいです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8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70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2024-12-03T00:38:58Z</dcterms:created>
  <dcterms:modified xsi:type="dcterms:W3CDTF">2024-12-03T00:49:29Z</dcterms:modified>
</cp:coreProperties>
</file>