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2024. 12. 3.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>
            <a:extLst>
              <a:ext uri="{FF2B5EF4-FFF2-40B4-BE49-F238E27FC236}">
                <a16:creationId xmlns:a16="http://schemas.microsoft.com/office/drawing/2014/main" id="{18D61BAE-FA13-0A4F-8A99-BD39079E9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2741"/>
            <a:ext cx="7772400" cy="679251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3881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0</Words>
  <Application>Microsoft Macintosh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노희원</cp:lastModifiedBy>
  <cp:revision>8</cp:revision>
  <dcterms:created xsi:type="dcterms:W3CDTF">2024-11-26T07:43:26Z</dcterms:created>
  <dcterms:modified xsi:type="dcterms:W3CDTF">2024-12-03T02:28:09Z</dcterms:modified>
</cp:coreProperties>
</file>