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7" r:id="rId2"/>
  </p:sldIdLst>
  <p:sldSz cx="12192000" cy="6858000"/>
  <p:notesSz cx="6858000" cy="9144000"/>
  <p:defaultTextStyle>
    <a:defPPr>
      <a:defRPr lang="ko-KR"/>
    </a:defPPr>
    <a:lvl1pPr marL="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 snapToGrid="0">
      <p:cViewPr>
        <p:scale>
          <a:sx n="98" d="100"/>
          <a:sy n="98" d="100"/>
        </p:scale>
        <p:origin x="954" y="22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E64CE7D6-FE29-FEC0-0D0D-AEC7CF7521A4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부제목 2">
            <a:extLst>
              <a:ext uri="{FF2B5EF4-FFF2-40B4-BE49-F238E27FC236}">
                <a16:creationId xmlns:a16="http://schemas.microsoft.com/office/drawing/2014/main" id="{58B55B16-FD5D-4030-1EB4-D0E4DAEB230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kumimoji="1" lang="ko-KR" altLang="en-US"/>
              <a:t>클릭하여 마스터 부제목 스타일 편집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7B9FB97-63CA-AB64-4C19-AD8C85B254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7A38626-7FF9-A515-4DC2-B3567D8EA0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6CB8EEFE-FA4F-0334-EA7D-86761B3B724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7121790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1DA37E15-36FA-726E-EAD1-D0EBD8E4BB9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8EB4AD46-EEB5-C692-C821-76CE7530B0E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972A8AD6-C2DD-983C-8C78-D7CD3BA6EC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8C5753E0-BF04-E5D0-31C6-DFD342CEA3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EB6587EF-3DA9-B710-7982-7339DE3F3AD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3338806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>
            <a:extLst>
              <a:ext uri="{FF2B5EF4-FFF2-40B4-BE49-F238E27FC236}">
                <a16:creationId xmlns:a16="http://schemas.microsoft.com/office/drawing/2014/main" id="{D9AC034F-0B3A-8734-2FE2-5EBEAC9E8B5C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세로 텍스트 개체 틀 2">
            <a:extLst>
              <a:ext uri="{FF2B5EF4-FFF2-40B4-BE49-F238E27FC236}">
                <a16:creationId xmlns:a16="http://schemas.microsoft.com/office/drawing/2014/main" id="{D703120C-1DA9-E819-F477-A32EE27AAF7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DD7B5BF-CD05-8A9C-7084-841513487A8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62830102-9D80-1923-F46F-A821AC40C2F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505DDF67-9521-75DF-FB32-224C7705E3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20779533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8D43E20D-4AD3-ABD3-258B-2E3C22FAB2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E996FCEA-3578-9715-3433-D34BBA3FF9F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FF27741A-C18C-1BD9-3898-5ADFFB4EDD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5AD744C5-49AA-406E-0BB3-014607AEC0F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0716F4EA-0967-818E-4346-1F1CAEC1B1F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3935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B6EFB56E-BCE7-64D8-13A3-9CEAD9742D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D75D6BE6-BA0D-9114-60D0-0003CE76E30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5DFDB172-B2B9-6D80-8448-98C82FC05DA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FB2060D7-762D-D938-D36F-22426C7F0B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94FD14A4-8111-87CE-5EA2-A640F81E36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49513927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25F89473-D1BD-4759-0755-0DBB58DEDB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1893292-7339-A542-0FB3-61A8C6EC12E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F000E245-A3AA-642D-7F25-4F759D77104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880734-15AB-528F-C3A4-B0127665EEC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FE8318C5-D51D-A6E8-94A8-9833D45A2F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135C063A-7527-D630-F107-5A81DEB9740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00161402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41D917C-5A88-AE39-38A9-CF0E0AE193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20A4938F-94D7-F61C-7C28-07C9CAD0A29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4" name="내용 개체 틀 3">
            <a:extLst>
              <a:ext uri="{FF2B5EF4-FFF2-40B4-BE49-F238E27FC236}">
                <a16:creationId xmlns:a16="http://schemas.microsoft.com/office/drawing/2014/main" id="{838CBF01-F53E-9AE2-2999-4D1C2993409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5" name="텍스트 개체 틀 4">
            <a:extLst>
              <a:ext uri="{FF2B5EF4-FFF2-40B4-BE49-F238E27FC236}">
                <a16:creationId xmlns:a16="http://schemas.microsoft.com/office/drawing/2014/main" id="{346395A5-3D50-DF8B-9E87-47D87A95EE2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6" name="내용 개체 틀 5">
            <a:extLst>
              <a:ext uri="{FF2B5EF4-FFF2-40B4-BE49-F238E27FC236}">
                <a16:creationId xmlns:a16="http://schemas.microsoft.com/office/drawing/2014/main" id="{8A667120-C4D0-AA88-E4DE-36737EB9E48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7" name="날짜 개체 틀 6">
            <a:extLst>
              <a:ext uri="{FF2B5EF4-FFF2-40B4-BE49-F238E27FC236}">
                <a16:creationId xmlns:a16="http://schemas.microsoft.com/office/drawing/2014/main" id="{91964724-5C29-6E21-F3BA-80CA49AB8F7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8" name="바닥글 개체 틀 7">
            <a:extLst>
              <a:ext uri="{FF2B5EF4-FFF2-40B4-BE49-F238E27FC236}">
                <a16:creationId xmlns:a16="http://schemas.microsoft.com/office/drawing/2014/main" id="{38078FB5-E70B-0BDF-ED75-9E05E5E4AD2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9" name="슬라이드 번호 개체 틀 8">
            <a:extLst>
              <a:ext uri="{FF2B5EF4-FFF2-40B4-BE49-F238E27FC236}">
                <a16:creationId xmlns:a16="http://schemas.microsoft.com/office/drawing/2014/main" id="{B59A407A-9B29-5F3D-D733-87938A84F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52960958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A47D87FB-73A0-9F3A-DD70-34A3019AF06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날짜 개체 틀 2">
            <a:extLst>
              <a:ext uri="{FF2B5EF4-FFF2-40B4-BE49-F238E27FC236}">
                <a16:creationId xmlns:a16="http://schemas.microsoft.com/office/drawing/2014/main" id="{A135B69C-0641-1F47-34E2-DE7B286D7BB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4" name="바닥글 개체 틀 3">
            <a:extLst>
              <a:ext uri="{FF2B5EF4-FFF2-40B4-BE49-F238E27FC236}">
                <a16:creationId xmlns:a16="http://schemas.microsoft.com/office/drawing/2014/main" id="{87B58003-DDC9-8FFE-00D0-0D5295C7BB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5" name="슬라이드 번호 개체 틀 4">
            <a:extLst>
              <a:ext uri="{FF2B5EF4-FFF2-40B4-BE49-F238E27FC236}">
                <a16:creationId xmlns:a16="http://schemas.microsoft.com/office/drawing/2014/main" id="{A994F510-00B4-41F1-CDF5-3139F0B819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12079112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>
            <a:extLst>
              <a:ext uri="{FF2B5EF4-FFF2-40B4-BE49-F238E27FC236}">
                <a16:creationId xmlns:a16="http://schemas.microsoft.com/office/drawing/2014/main" id="{63EBAF3E-950F-BA25-9B95-702EE697F3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3" name="바닥글 개체 틀 2">
            <a:extLst>
              <a:ext uri="{FF2B5EF4-FFF2-40B4-BE49-F238E27FC236}">
                <a16:creationId xmlns:a16="http://schemas.microsoft.com/office/drawing/2014/main" id="{E983946C-D696-1EA8-A4B1-4081292E2E5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4" name="슬라이드 번호 개체 틀 3">
            <a:extLst>
              <a:ext uri="{FF2B5EF4-FFF2-40B4-BE49-F238E27FC236}">
                <a16:creationId xmlns:a16="http://schemas.microsoft.com/office/drawing/2014/main" id="{D5FE356B-EDF3-1070-9476-8ABAFF565EF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1110318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4927062A-366D-F078-AE54-B5834239185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내용 개체 틀 2">
            <a:extLst>
              <a:ext uri="{FF2B5EF4-FFF2-40B4-BE49-F238E27FC236}">
                <a16:creationId xmlns:a16="http://schemas.microsoft.com/office/drawing/2014/main" id="{1E4F6189-BDF4-DF58-919F-DEFC1533E6C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A19BD700-CBFC-2BC3-7DCB-97CDA912A8C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2E47A23F-6B19-E4D9-F132-E4571E69C0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D9BDEB0A-47A7-009C-9541-757A16D6EA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85AC0E1A-FC95-B4AD-8E75-7FEDABBC807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18780125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>
            <a:extLst>
              <a:ext uri="{FF2B5EF4-FFF2-40B4-BE49-F238E27FC236}">
                <a16:creationId xmlns:a16="http://schemas.microsoft.com/office/drawing/2014/main" id="{C4CDB9A9-701C-B0D5-632C-B42D116092B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그림 개체 틀 2">
            <a:extLst>
              <a:ext uri="{FF2B5EF4-FFF2-40B4-BE49-F238E27FC236}">
                <a16:creationId xmlns:a16="http://schemas.microsoft.com/office/drawing/2014/main" id="{176992D2-F196-7F21-F305-AD85659E4AB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ko-KR" altLang="en-US"/>
          </a:p>
        </p:txBody>
      </p:sp>
      <p:sp>
        <p:nvSpPr>
          <p:cNvPr id="4" name="텍스트 개체 틀 3">
            <a:extLst>
              <a:ext uri="{FF2B5EF4-FFF2-40B4-BE49-F238E27FC236}">
                <a16:creationId xmlns:a16="http://schemas.microsoft.com/office/drawing/2014/main" id="{C216B078-CF96-388B-6173-EDF23EFDC02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kumimoji="1" lang="ko-KR" altLang="en-US"/>
              <a:t>마스터 텍스트 스타일을 편집하려면 클릭</a:t>
            </a:r>
          </a:p>
        </p:txBody>
      </p:sp>
      <p:sp>
        <p:nvSpPr>
          <p:cNvPr id="5" name="날짜 개체 틀 4">
            <a:extLst>
              <a:ext uri="{FF2B5EF4-FFF2-40B4-BE49-F238E27FC236}">
                <a16:creationId xmlns:a16="http://schemas.microsoft.com/office/drawing/2014/main" id="{68935F54-2CD2-E4AE-76D9-5B8A7C2BB0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6" name="바닥글 개체 틀 5">
            <a:extLst>
              <a:ext uri="{FF2B5EF4-FFF2-40B4-BE49-F238E27FC236}">
                <a16:creationId xmlns:a16="http://schemas.microsoft.com/office/drawing/2014/main" id="{67C8601B-1C6D-3287-C14D-4822EC752C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ko-KR" altLang="en-US"/>
          </a:p>
        </p:txBody>
      </p:sp>
      <p:sp>
        <p:nvSpPr>
          <p:cNvPr id="7" name="슬라이드 번호 개체 틀 6">
            <a:extLst>
              <a:ext uri="{FF2B5EF4-FFF2-40B4-BE49-F238E27FC236}">
                <a16:creationId xmlns:a16="http://schemas.microsoft.com/office/drawing/2014/main" id="{27D11558-BE62-6924-3D46-69E6D6CDFD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36208345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개체 틀 1">
            <a:extLst>
              <a:ext uri="{FF2B5EF4-FFF2-40B4-BE49-F238E27FC236}">
                <a16:creationId xmlns:a16="http://schemas.microsoft.com/office/drawing/2014/main" id="{B22CCD4B-AEF5-FF5F-7158-5F478CFF58F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ko-KR" altLang="en-US"/>
              <a:t>마스터 제목 스타일 편집</a:t>
            </a:r>
          </a:p>
        </p:txBody>
      </p:sp>
      <p:sp>
        <p:nvSpPr>
          <p:cNvPr id="3" name="텍스트 개체 틀 2">
            <a:extLst>
              <a:ext uri="{FF2B5EF4-FFF2-40B4-BE49-F238E27FC236}">
                <a16:creationId xmlns:a16="http://schemas.microsoft.com/office/drawing/2014/main" id="{CF686976-5110-1520-A337-740EA384DFE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ko-KR" altLang="en-US"/>
              <a:t>마스터 텍스트 스타일을 편집하려면 클릭</a:t>
            </a:r>
          </a:p>
          <a:p>
            <a:pPr lvl="1"/>
            <a:r>
              <a:rPr kumimoji="1" lang="ko-KR" altLang="en-US"/>
              <a:t>두 번째 수준</a:t>
            </a:r>
          </a:p>
          <a:p>
            <a:pPr lvl="2"/>
            <a:r>
              <a:rPr kumimoji="1" lang="ko-KR" altLang="en-US"/>
              <a:t>세 번째 수준</a:t>
            </a:r>
          </a:p>
          <a:p>
            <a:pPr lvl="3"/>
            <a:r>
              <a:rPr kumimoji="1" lang="ko-KR" altLang="en-US"/>
              <a:t>네 번째 수준</a:t>
            </a:r>
          </a:p>
          <a:p>
            <a:pPr lvl="4"/>
            <a:r>
              <a:rPr kumimoji="1" lang="ko-KR" altLang="en-US"/>
              <a:t>다섯 번째 수준</a:t>
            </a:r>
          </a:p>
        </p:txBody>
      </p:sp>
      <p:sp>
        <p:nvSpPr>
          <p:cNvPr id="4" name="날짜 개체 틀 3">
            <a:extLst>
              <a:ext uri="{FF2B5EF4-FFF2-40B4-BE49-F238E27FC236}">
                <a16:creationId xmlns:a16="http://schemas.microsoft.com/office/drawing/2014/main" id="{7BFA30AA-3980-97FD-BE9D-21B49C888FDA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AB478D6-5103-4B48-A85B-4233E90BD4D3}" type="datetimeFigureOut">
              <a:rPr kumimoji="1" lang="ko-KR" altLang="en-US" smtClean="0"/>
              <a:t>2024-12-04</a:t>
            </a:fld>
            <a:endParaRPr kumimoji="1" lang="ko-KR" altLang="en-US"/>
          </a:p>
        </p:txBody>
      </p:sp>
      <p:sp>
        <p:nvSpPr>
          <p:cNvPr id="5" name="바닥글 개체 틀 4">
            <a:extLst>
              <a:ext uri="{FF2B5EF4-FFF2-40B4-BE49-F238E27FC236}">
                <a16:creationId xmlns:a16="http://schemas.microsoft.com/office/drawing/2014/main" id="{1FD75D12-CD97-A0FF-CDBA-9F030B9A74F6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ko-KR" altLang="en-US"/>
          </a:p>
        </p:txBody>
      </p:sp>
      <p:sp>
        <p:nvSpPr>
          <p:cNvPr id="6" name="슬라이드 번호 개체 틀 5">
            <a:extLst>
              <a:ext uri="{FF2B5EF4-FFF2-40B4-BE49-F238E27FC236}">
                <a16:creationId xmlns:a16="http://schemas.microsoft.com/office/drawing/2014/main" id="{B1DB2CF6-3457-0D6A-9A7C-61E9535B4EA0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C79697-747A-E544-94A1-F8975D9F949D}" type="slidenum">
              <a:rPr kumimoji="1" lang="ko-KR" altLang="en-US" smtClean="0"/>
              <a:t>‹#›</a:t>
            </a:fld>
            <a:endParaRPr kumimoji="1" lang="ko-KR" altLang="en-US"/>
          </a:p>
        </p:txBody>
      </p:sp>
    </p:spTree>
    <p:extLst>
      <p:ext uri="{BB962C8B-B14F-4D97-AF65-F5344CB8AC3E}">
        <p14:creationId xmlns:p14="http://schemas.microsoft.com/office/powerpoint/2010/main" val="20509234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1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1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그림 9">
            <a:extLst>
              <a:ext uri="{FF2B5EF4-FFF2-40B4-BE49-F238E27FC236}">
                <a16:creationId xmlns:a16="http://schemas.microsoft.com/office/drawing/2014/main" id="{8F329C09-5463-7C73-6F2E-DA58DEDAD929}"/>
              </a:ext>
            </a:extLst>
          </p:cNvPr>
          <p:cNvPicPr>
            <a:picLocks noChangeAspect="1"/>
          </p:cNvPicPr>
          <p:nvPr/>
        </p:nvPicPr>
        <p:blipFill>
          <a:blip r:embed="rId2"/>
          <a:srcRect b="57193"/>
          <a:stretch/>
        </p:blipFill>
        <p:spPr>
          <a:xfrm>
            <a:off x="3743765" y="133842"/>
            <a:ext cx="4704470" cy="1705244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7" name="Rectangle 3">
            <a:extLst>
              <a:ext uri="{FF2B5EF4-FFF2-40B4-BE49-F238E27FC236}">
                <a16:creationId xmlns:a16="http://schemas.microsoft.com/office/drawing/2014/main" id="{02109D1D-22C2-112A-2A75-E46C6E0DCE11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542" y="1919531"/>
            <a:ext cx="7330910" cy="2462213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＜大切なお知らせ＞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0" marR="0" lvl="0" indent="0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日頃よりチェックアイDXをご利用いただき誠にありがとうございます。</a:t>
            </a:r>
            <a:b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</a:b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現在、Googlechromeでレセプトチェックを行う際に、レセプトデータの取り込みができない事象が報告されています。</a:t>
            </a:r>
            <a:b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</a:b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この件については、弊社でも調査中ではありますが、Googlechromeの問題のようです。</a:t>
            </a:r>
            <a:b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</a:b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対応策として、他のインターネットブラウザ（MicrosoftEdge等）でお試しいただくことでデータ取り込みを行うことができます。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お手数をおかけいたしますが、何卒よろしくお願いいたします。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2024.12.2 チェックアイDXサポートデスク</a:t>
            </a:r>
            <a:endParaRPr kumimoji="0" lang="ja-JP" altLang="ja-JP" sz="14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+mn-ea"/>
            </a:endParaRPr>
          </a:p>
        </p:txBody>
      </p:sp>
      <p:sp>
        <p:nvSpPr>
          <p:cNvPr id="11" name="Rectangle 3">
            <a:extLst>
              <a:ext uri="{FF2B5EF4-FFF2-40B4-BE49-F238E27FC236}">
                <a16:creationId xmlns:a16="http://schemas.microsoft.com/office/drawing/2014/main" id="{B5377315-F965-35E4-4CC1-E3278E41DB50}"/>
              </a:ext>
            </a:extLst>
          </p:cNvPr>
          <p:cNvSpPr>
            <a:spLocks noChangeArrowheads="1"/>
          </p:cNvSpPr>
          <p:nvPr/>
        </p:nvSpPr>
        <p:spPr bwMode="auto">
          <a:xfrm>
            <a:off x="2430542" y="4462190"/>
            <a:ext cx="7330909" cy="2246769"/>
          </a:xfrm>
          <a:prstGeom prst="rect">
            <a:avLst/>
          </a:prstGeom>
          <a:noFill/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～操作方法や点検内容についてお困りの場合は～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ja-JP" sz="1400" dirty="0">
              <a:solidFill>
                <a:srgbClr val="000000"/>
              </a:solidFill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en-US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algn="ctr" latinLnBrk="0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～システム障害の場合は～</a:t>
            </a:r>
          </a:p>
          <a:p>
            <a:pPr lvl="4" latinLnBrk="0"/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TEL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：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03-5287-5010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　平日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10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時～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17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時</a:t>
            </a:r>
            <a:endParaRPr kumimoji="0" lang="en-US" altLang="ja-JP" sz="1400" b="0" i="0" u="none" strike="noStrike" cap="none" normalizeH="0" baseline="0" dirty="0">
              <a:ln>
                <a:noFill/>
              </a:ln>
              <a:solidFill>
                <a:srgbClr val="000000"/>
              </a:solidFill>
              <a:effectLst/>
              <a:latin typeface="+mn-ea"/>
              <a:cs typeface="Arial" panose="020B0604020202020204" pitchFamily="34" charset="0"/>
            </a:endParaRPr>
          </a:p>
          <a:p>
            <a:pPr lvl="4" latinLnBrk="0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（土日・祝祭日・夏季冬季休業期間を除く）</a:t>
            </a:r>
          </a:p>
        </p:txBody>
      </p:sp>
      <p:sp>
        <p:nvSpPr>
          <p:cNvPr id="20" name="Rectangle 13">
            <a:extLst>
              <a:ext uri="{FF2B5EF4-FFF2-40B4-BE49-F238E27FC236}">
                <a16:creationId xmlns:a16="http://schemas.microsoft.com/office/drawing/2014/main" id="{820CE157-8842-7306-4F47-BDBE616F716E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43934"/>
            <a:ext cx="184731" cy="369332"/>
          </a:xfrm>
          <a:prstGeom prst="rect">
            <a:avLst/>
          </a:prstGeom>
          <a:solidFill>
            <a:srgbClr val="FFFFFF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ja-JP" altLang="ja-JP" sz="1800" b="0" i="0" u="none" strike="noStrike" cap="none" normalizeH="0" baseline="0" dirty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1" name="AutoShape 14">
            <a:extLst>
              <a:ext uri="{FF2B5EF4-FFF2-40B4-BE49-F238E27FC236}">
                <a16:creationId xmlns:a16="http://schemas.microsoft.com/office/drawing/2014/main" id="{DD5266EE-4EC3-6ADD-1A12-C98FD02C70CC}"/>
              </a:ext>
            </a:extLst>
          </p:cNvPr>
          <p:cNvSpPr>
            <a:spLocks noChangeAspect="1" noChangeArrowheads="1"/>
          </p:cNvSpPr>
          <p:nvPr/>
        </p:nvSpPr>
        <p:spPr bwMode="auto">
          <a:xfrm>
            <a:off x="1276350" y="-495300"/>
            <a:ext cx="304800" cy="14978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5" name="テキスト ボックス 4">
            <a:extLst>
              <a:ext uri="{FF2B5EF4-FFF2-40B4-BE49-F238E27FC236}">
                <a16:creationId xmlns:a16="http://schemas.microsoft.com/office/drawing/2014/main" id="{700CA1E6-6C2A-E7CD-5448-0C03A4E924B5}"/>
              </a:ext>
            </a:extLst>
          </p:cNvPr>
          <p:cNvSpPr txBox="1">
            <a:spLocks noGrp="1" noRot="1" noMove="1" noResize="1" noEditPoints="1" noAdjustHandles="1" noChangeArrowheads="1" noChangeShapeType="1"/>
          </p:cNvSpPr>
          <p:nvPr/>
        </p:nvSpPr>
        <p:spPr>
          <a:xfrm>
            <a:off x="2745122" y="4923092"/>
            <a:ext cx="584100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3" latinLnBrk="0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チェックアイ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DX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　お問合せフォーム　</a:t>
            </a:r>
          </a:p>
          <a:p>
            <a:pPr lvl="3" latinLnBrk="0"/>
            <a:r>
              <a:rPr lang="ja-JP" altLang="en-US" sz="1400" dirty="0">
                <a:solidFill>
                  <a:srgbClr val="000000"/>
                </a:solidFill>
                <a:latin typeface="+mn-ea"/>
                <a:cs typeface="Arial" panose="020B0604020202020204" pitchFamily="34" charset="0"/>
              </a:rPr>
              <a:t>　（</a:t>
            </a:r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ログイン後、画面右上の       のアイコンから）</a:t>
            </a:r>
          </a:p>
          <a:p>
            <a:pPr lvl="3" latinLnBrk="0"/>
            <a:r>
              <a:rPr kumimoji="0" lang="ja-JP" altLang="en-US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または　</a:t>
            </a:r>
            <a:r>
              <a:rPr kumimoji="0" lang="en-US" altLang="ja-JP" sz="1400" b="0" i="0" u="none" strike="noStrike" cap="none" normalizeH="0" baseline="0" dirty="0">
                <a:ln>
                  <a:noFill/>
                </a:ln>
                <a:solidFill>
                  <a:srgbClr val="000000"/>
                </a:solidFill>
                <a:effectLst/>
                <a:latin typeface="+mn-ea"/>
                <a:cs typeface="Arial" panose="020B0604020202020204" pitchFamily="34" charset="0"/>
              </a:rPr>
              <a:t>E-Mail : checkeye-dx@nichiigakkan.co.jp</a:t>
            </a:r>
          </a:p>
        </p:txBody>
      </p:sp>
      <p:pic>
        <p:nvPicPr>
          <p:cNvPr id="3" name="図 2">
            <a:extLst>
              <a:ext uri="{FF2B5EF4-FFF2-40B4-BE49-F238E27FC236}">
                <a16:creationId xmlns:a16="http://schemas.microsoft.com/office/drawing/2014/main" id="{88D6DB15-F2BC-38D9-53F4-D220B784BC8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553048" y="5159055"/>
            <a:ext cx="342948" cy="26673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3881961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맑은 고딕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맑은 고딕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287</TotalTime>
  <Words>169</Words>
  <Application>Microsoft Office PowerPoint</Application>
  <PresentationFormat>ワイド画面</PresentationFormat>
  <Paragraphs>19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2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4" baseType="lpstr">
      <vt:lpstr>맑은 고딕</vt:lpstr>
      <vt:lpstr>Arial</vt:lpstr>
      <vt:lpstr>Office 테마</vt:lpstr>
      <vt:lpstr>PowerPoint プレゼンテーション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노희원</dc:creator>
  <cp:lastModifiedBy>安田 菜月</cp:lastModifiedBy>
  <cp:revision>11</cp:revision>
  <dcterms:created xsi:type="dcterms:W3CDTF">2024-11-26T07:43:26Z</dcterms:created>
  <dcterms:modified xsi:type="dcterms:W3CDTF">2024-12-04T02:43:17Z</dcterms:modified>
</cp:coreProperties>
</file>