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98" d="100"/>
          <a:sy n="98" d="100"/>
        </p:scale>
        <p:origin x="95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4CE7D6-FE29-FEC0-0D0D-AEC7CF752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8B55B16-FD5D-4030-1EB4-D0E4DAEB2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B9FB97-63CA-AB64-4C19-AD8C85B2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2024-12-04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A38626-7FF9-A515-4DC2-B3567D8E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B8EEFE-FA4F-0334-EA7D-86761B3B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1217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A37E15-36FA-726E-EAD1-D0EBD8E4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EB4AD46-EEB5-C692-C821-76CE7530B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2A8AD6-C2DD-983C-8C78-D7CD3BA6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2024-12-04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5753E0-BF04-E5D0-31C6-DFD342CEA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6587EF-3DA9-B710-7982-7339DE3F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3388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9AC034F-0B3A-8734-2FE2-5EBEAC9E8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703120C-1DA9-E819-F477-A32EE27AA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D7B5BF-CD05-8A9C-7084-841513487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2024-12-04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830102-9D80-1923-F46F-A821AC40C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5DDF67-9521-75DF-FB32-224C7705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0779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43E20D-4AD3-ABD3-258B-2E3C22FAB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96FCEA-3578-9715-3433-D34BBA3FF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27741A-C18C-1BD9-3898-5ADFFB4E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2024-12-04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D744C5-49AA-406E-0BB3-014607AEC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716F4EA-0967-818E-4346-1F1CAEC1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3935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EFB56E-BCE7-64D8-13A3-9CEAD974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75D6BE6-BA0D-9114-60D0-0003CE76E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DFDB172-B2B9-6D80-8448-98C82FC0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2024-12-04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2060D7-762D-D938-D36F-22426C7F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FD14A4-8111-87CE-5EA2-A640F81E3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9513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F89473-D1BD-4759-0755-0DBB58DE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893292-7339-A542-0FB3-61A8C6EC1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000E245-A3AA-642D-7F25-4F759D771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880734-15AB-528F-C3A4-B0127665E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2024-12-04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8318C5-D51D-A6E8-94A8-9833D45A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35C063A-7527-D630-F107-5A81DEB9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0161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1D917C-5A88-AE39-38A9-CF0E0AE19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A4938F-94D7-F61C-7C28-07C9CAD0A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8CBF01-F53E-9AE2-2999-4D1C29934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46395A5-3D50-DF8B-9E87-47D87A95EE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A667120-C4D0-AA88-E4DE-36737EB9E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1964724-5C29-6E21-F3BA-80CA49AB8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2024-12-04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8078FB5-E70B-0BDF-ED75-9E05E5E4A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59A407A-9B29-5F3D-D733-87938A84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2960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7D87FB-73A0-9F3A-DD70-34A3019AF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135B69C-0641-1F47-34E2-DE7B286D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2024-12-04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B58003-DDC9-8FFE-00D0-0D5295C7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994F510-00B4-41F1-CDF5-3139F0B8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2079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3EBAF3E-950F-BA25-9B95-702EE697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2024-12-04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983946C-D696-1EA8-A4B1-4081292E2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FE356B-EDF3-1070-9476-8ABAFF56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1110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27062A-366D-F078-AE54-B58342391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4F6189-BDF4-DF58-919F-DEFC1533E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9BD700-CBFC-2BC3-7DCB-97CDA912A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47A23F-6B19-E4D9-F132-E4571E69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2024-12-04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BDEB0A-47A7-009C-9541-757A16D6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5AC0E1A-FC95-B4AD-8E75-7FEDABBC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7801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CDB9A9-701C-B0D5-632C-B42D11609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76992D2-F196-7F21-F305-AD85659E4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216B078-CF96-388B-6173-EDF23EFDC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935F54-2CD2-E4AE-76D9-5B8A7C2B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2024-12-04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7C8601B-1C6D-3287-C14D-4822EC75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7D11558-BE62-6924-3D46-69E6D6CDF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62083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22CCD4B-AEF5-FF5F-7158-5F478CFF5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686976-5110-1520-A337-740EA384D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FA30AA-3980-97FD-BE9D-21B49C888F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478D6-5103-4B48-A85B-4233E90BD4D3}" type="datetimeFigureOut">
              <a:rPr kumimoji="1" lang="ko-KR" altLang="en-US" smtClean="0"/>
              <a:t>2024-12-04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D75D12-CD97-A0FF-CDBA-9F030B9A74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DB2CF6-3457-0D6A-9A7C-61E9535B4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05092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8F329C09-5463-7C73-6F2E-DA58DEDAD92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7193"/>
          <a:stretch/>
        </p:blipFill>
        <p:spPr>
          <a:xfrm>
            <a:off x="3743765" y="133842"/>
            <a:ext cx="4704470" cy="170524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02109D1D-22C2-112A-2A75-E46C6E0DC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0542" y="1919531"/>
            <a:ext cx="7330910" cy="2462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＜大切なお知らせ＞</a:t>
            </a: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ea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日頃よりチェックアイDXをご利用いただき誠にありがとうございます。</a:t>
            </a:r>
            <a:b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</a:b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現在、Googlechromeでレセプトチェックを行う際に、レセプトデータの取り込みができない事象が報告されています。</a:t>
            </a:r>
            <a:b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</a:b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この件については、弊社でも調査中ではありますが、Googlechromeの問題のようです。</a:t>
            </a:r>
            <a:b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</a:b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対応策として、他のインターネットブラウザ（MicrosoftEdge等）でお試しいただくことでデータ取り込みを行うことができます。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お手数をおかけいたしますが、何卒よろしくお願いいたします。</a:t>
            </a: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2024.12.2 チェックアイDXサポートデスク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B5377315-F965-35E4-4CC1-E3278E41D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0542" y="4462190"/>
            <a:ext cx="7330909" cy="22467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～操作方法や点検内容についてお困りの場合は～</a:t>
            </a: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ea"/>
              <a:cs typeface="Arial" panose="020B0604020202020204" pitchFamily="34" charset="0"/>
            </a:endParaRPr>
          </a:p>
          <a:p>
            <a:pPr algn="ctr" latinLnBrk="0"/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～システム障害の場合は～</a:t>
            </a:r>
          </a:p>
          <a:p>
            <a:pPr lvl="4" latinLnBrk="0"/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TEL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：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03-5287-5010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　平日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10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時～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17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時</a:t>
            </a: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ea"/>
              <a:cs typeface="Arial" panose="020B0604020202020204" pitchFamily="34" charset="0"/>
            </a:endParaRPr>
          </a:p>
          <a:p>
            <a:pPr lvl="4" latinLnBrk="0"/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（土日・祝祭日・夏季冬季休業期間を除く）</a:t>
            </a:r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820CE157-8842-7306-4F47-BDBE616F7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AutoShape 14">
            <a:extLst>
              <a:ext uri="{FF2B5EF4-FFF2-40B4-BE49-F238E27FC236}">
                <a16:creationId xmlns:a16="http://schemas.microsoft.com/office/drawing/2014/main" id="{DD5266EE-4EC3-6ADD-1A12-C98FD02C7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76350" y="-495300"/>
            <a:ext cx="304800" cy="1497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0CA1E6-6C2A-E7CD-5448-0C03A4E924B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45122" y="4923092"/>
            <a:ext cx="58410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latinLnBrk="0"/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チェックアイ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DX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　お問合せフォーム　</a:t>
            </a:r>
          </a:p>
          <a:p>
            <a:pPr lvl="3" latinLnBrk="0"/>
            <a:r>
              <a:rPr lang="ja-JP" altLang="en-US" sz="1400" dirty="0">
                <a:solidFill>
                  <a:srgbClr val="000000"/>
                </a:solidFill>
                <a:latin typeface="+mn-ea"/>
                <a:cs typeface="Arial" panose="020B0604020202020204" pitchFamily="34" charset="0"/>
              </a:rPr>
              <a:t>　（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ログイン後、画面右上の       のアイコンから）</a:t>
            </a:r>
          </a:p>
          <a:p>
            <a:pPr lvl="3" latinLnBrk="0"/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または　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Arial" panose="020B0604020202020204" pitchFamily="34" charset="0"/>
              </a:rPr>
              <a:t>E-Mail : checkeye-dx@nichiigakkan.co.jp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8D6DB15-F2BC-38D9-53F4-D220B784BC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048" y="5159055"/>
            <a:ext cx="342948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819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169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노희원</dc:creator>
  <cp:lastModifiedBy>安田 菜月</cp:lastModifiedBy>
  <cp:revision>11</cp:revision>
  <dcterms:created xsi:type="dcterms:W3CDTF">2024-11-26T07:43:26Z</dcterms:created>
  <dcterms:modified xsi:type="dcterms:W3CDTF">2024-12-04T02:43:17Z</dcterms:modified>
</cp:coreProperties>
</file>