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3"/>
  </p:normalViewPr>
  <p:slideViewPr>
    <p:cSldViewPr snapToGrid="0">
      <p:cViewPr varScale="1">
        <p:scale>
          <a:sx n="115" d="100"/>
          <a:sy n="115" d="100"/>
        </p:scale>
        <p:origin x="101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AFE599-BEB4-6443-99C6-7A4E5F3955D3}" type="datetimeFigureOut">
              <a:rPr kumimoji="1" lang="ko-KR" altLang="en-US" smtClean="0"/>
              <a:t>2024. 12. 10.</a:t>
            </a:fld>
            <a:endParaRPr kumimoji="1"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2B7470-55C8-DB45-A83B-BEA6293693B8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71077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2B7470-55C8-DB45-A83B-BEA6293693B8}" type="slidenum">
              <a:rPr kumimoji="1" lang="ko-KR" altLang="en-US" smtClean="0"/>
              <a:t>2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398612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34AF386-EEAE-9288-F24E-5AB242ED63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6925477A-A8E8-CAB0-FD08-F5297EB913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7ABD7-E79C-7A55-AAF5-720940D6F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37E97-ECE0-1646-A878-264ED8BD3D46}" type="datetimeFigureOut">
              <a:rPr kumimoji="1" lang="ko-KR" altLang="en-US" smtClean="0"/>
              <a:t>2024. 12. 10.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CE994A1-084E-A25D-C61C-CD348039E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7A5C383-9BA9-DC97-84F2-06C29E843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D4CF-B296-9E4E-A0FD-13BCC6C72728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754023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D3DBD4D-3744-B9E6-3A8B-A05ADA5E7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7D97399-B933-5910-A54C-0A01FB29C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ABE649E-F482-4C6E-2C5F-7DA6D7A49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37E97-ECE0-1646-A878-264ED8BD3D46}" type="datetimeFigureOut">
              <a:rPr kumimoji="1" lang="ko-KR" altLang="en-US" smtClean="0"/>
              <a:t>2024. 12. 10.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7BD302A-24D2-937E-69B4-B58A28934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1AAE715-0FA6-C956-A15A-4DAEE4059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D4CF-B296-9E4E-A0FD-13BCC6C72728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4293613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9A0DC887-B72E-0C2B-780B-A7F1088C38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B420E55-77F5-F131-9E28-35C8CA4007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76385BB-F0A8-7F44-A6BE-CA0CFF8DF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37E97-ECE0-1646-A878-264ED8BD3D46}" type="datetimeFigureOut">
              <a:rPr kumimoji="1" lang="ko-KR" altLang="en-US" smtClean="0"/>
              <a:t>2024. 12. 10.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5031378-25CE-F20C-D81A-9455C420F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C23B5A2-3AED-3794-E6B9-DAB8677B3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D4CF-B296-9E4E-A0FD-13BCC6C72728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246224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8236E7A-0CE3-953B-5367-0F92F0F6D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C110115-0C58-FD78-667D-06FAE6C55C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72421CE-9D2C-FE84-CD5D-F2DC8547C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37E97-ECE0-1646-A878-264ED8BD3D46}" type="datetimeFigureOut">
              <a:rPr kumimoji="1" lang="ko-KR" altLang="en-US" smtClean="0"/>
              <a:t>2024. 12. 10.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9055CB0-7916-8462-ADED-505F57201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D4621BA-346B-9034-DC5F-3C182279B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D4CF-B296-9E4E-A0FD-13BCC6C72728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517696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5601D79-8AB9-A759-B86D-CB41F1E9C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B6188BD-CB15-D0AE-67FF-06DCEC53A7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77ABFB1-43AD-C8FF-8E21-427E70544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37E97-ECE0-1646-A878-264ED8BD3D46}" type="datetimeFigureOut">
              <a:rPr kumimoji="1" lang="ko-KR" altLang="en-US" smtClean="0"/>
              <a:t>2024. 12. 10.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A75D8CB-A6C0-8C67-2DD6-810E4FBB3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3BE064D-20F5-575A-2C09-983E73C82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D4CF-B296-9E4E-A0FD-13BCC6C72728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751798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E305CFE-0076-CD6E-0456-0EB615B2A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A6B2184-FA2D-511F-EAD8-57026D1F38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FAD5900-0139-68C1-F380-77698C373A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77A6DF8-E729-4BED-346F-33A100510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37E97-ECE0-1646-A878-264ED8BD3D46}" type="datetimeFigureOut">
              <a:rPr kumimoji="1" lang="ko-KR" altLang="en-US" smtClean="0"/>
              <a:t>2024. 12. 10.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DF8DE75-C5C0-B8CF-0FB7-BA894428B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18CDCED-4503-F75A-8184-456B67EF0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D4CF-B296-9E4E-A0FD-13BCC6C72728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629708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AA69950-BD2F-0129-FCD4-A26ED8F5D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D6E0B8-C990-F2CF-BE04-D6CBBFF5FA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03C4426-E2DF-F75B-4AD0-C6F01E75C5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324B2DD4-CE61-703E-84C7-93D9C6E8BC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B753C987-92AF-293B-522E-665E726E3E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533BAB86-58C2-4780-726A-E11F559BB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37E97-ECE0-1646-A878-264ED8BD3D46}" type="datetimeFigureOut">
              <a:rPr kumimoji="1" lang="ko-KR" altLang="en-US" smtClean="0"/>
              <a:t>2024. 12. 10.</a:t>
            </a:fld>
            <a:endParaRPr kumimoji="1"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51377B20-C29F-F950-A589-50DA6CCD7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B3C8A46D-3276-FAFF-0E15-1790B8D48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D4CF-B296-9E4E-A0FD-13BCC6C72728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945587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DCEBDF7-2801-7B60-3AB1-C71F80028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7D370CF2-F045-482A-780E-54084F26A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37E97-ECE0-1646-A878-264ED8BD3D46}" type="datetimeFigureOut">
              <a:rPr kumimoji="1" lang="ko-KR" altLang="en-US" smtClean="0"/>
              <a:t>2024. 12. 10.</a:t>
            </a:fld>
            <a:endParaRPr kumimoji="1"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9D22B203-C33F-1103-3160-0852D87E6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F260168E-75FB-D9FF-4B2B-CB421A838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D4CF-B296-9E4E-A0FD-13BCC6C72728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586341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3999FFD9-E603-1CD8-BD8D-64EDA7FBB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37E97-ECE0-1646-A878-264ED8BD3D46}" type="datetimeFigureOut">
              <a:rPr kumimoji="1" lang="ko-KR" altLang="en-US" smtClean="0"/>
              <a:t>2024. 12. 10.</a:t>
            </a:fld>
            <a:endParaRPr kumimoji="1"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AAB6F7A8-7B60-A7A5-DAF8-F06B837E4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446C1AA-D124-47DE-857F-600852859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D4CF-B296-9E4E-A0FD-13BCC6C72728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341002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D1F4DC5-7A26-3B77-62F5-EEF1B7461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A07C334-D4A3-72A2-5C45-5B6E615DDD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D3D5F75F-6A06-8A6E-0925-75632B06A9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87E3D7A-C4A8-4C05-AA3D-45674D355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37E97-ECE0-1646-A878-264ED8BD3D46}" type="datetimeFigureOut">
              <a:rPr kumimoji="1" lang="ko-KR" altLang="en-US" smtClean="0"/>
              <a:t>2024. 12. 10.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D19F484-11D6-8002-A493-F8377EAF7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A665317-B7F9-7854-ABE3-922597A80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D4CF-B296-9E4E-A0FD-13BCC6C72728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890205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77986C4-A0CA-BE1F-711D-6A3F16CE5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9DDDF6BB-3DF9-E6C9-F099-23B2B3153E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805EBE0-F039-248F-2015-95904CC212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31B9793-26CD-ABE7-C5C7-65634E79A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37E97-ECE0-1646-A878-264ED8BD3D46}" type="datetimeFigureOut">
              <a:rPr kumimoji="1" lang="ko-KR" altLang="en-US" smtClean="0"/>
              <a:t>2024. 12. 10.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7C130DA-8AEA-BDBD-23B6-068096D36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B3DF90F-61DE-60D4-246E-19CC2880D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D4CF-B296-9E4E-A0FD-13BCC6C72728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937511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F2F7A33-0BE9-6B66-8D28-333FD986E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90D2C5F-294D-6E2E-0E04-57BF487F1E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B303957-A149-8E3B-3F8E-535AF25FD8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37E97-ECE0-1646-A878-264ED8BD3D46}" type="datetimeFigureOut">
              <a:rPr kumimoji="1" lang="ko-KR" altLang="en-US" smtClean="0"/>
              <a:t>2024. 12. 10.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847AF9A-EFD6-22B4-6807-54C6C78310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DAA7D00-7393-9E4E-F345-6A2D84D14E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3D4CF-B296-9E4E-A0FD-13BCC6C72728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34847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9DFC7A58-751F-891A-9CC3-A7C6572950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381000"/>
            <a:ext cx="7772400" cy="6096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AE22323-9F31-1EDC-EC96-AE4F10D014BA}"/>
              </a:ext>
            </a:extLst>
          </p:cNvPr>
          <p:cNvSpPr txBox="1"/>
          <p:nvPr/>
        </p:nvSpPr>
        <p:spPr>
          <a:xfrm>
            <a:off x="532738" y="382859"/>
            <a:ext cx="1677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dirty="0"/>
              <a:t>&lt;</a:t>
            </a:r>
            <a:r>
              <a:rPr kumimoji="1" lang="ko-KR" altLang="en-US" dirty="0"/>
              <a:t> 공지 화면 </a:t>
            </a:r>
            <a:r>
              <a:rPr kumimoji="1" lang="en-US" altLang="ko-KR" dirty="0"/>
              <a:t>&gt;</a:t>
            </a:r>
            <a:endParaRPr kumimoji="1"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89647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FC1B89FC-FA70-E128-BB05-A953CBE81A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5248" y="369332"/>
            <a:ext cx="6023493" cy="599753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3BA1FDA-69AF-0FEE-B007-72BFC375A5E6}"/>
              </a:ext>
            </a:extLst>
          </p:cNvPr>
          <p:cNvSpPr txBox="1"/>
          <p:nvPr/>
        </p:nvSpPr>
        <p:spPr>
          <a:xfrm>
            <a:off x="532738" y="382859"/>
            <a:ext cx="1907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dirty="0"/>
              <a:t>&lt;</a:t>
            </a:r>
            <a:r>
              <a:rPr kumimoji="1" lang="ko-KR" altLang="en-US" dirty="0"/>
              <a:t> </a:t>
            </a:r>
            <a:r>
              <a:rPr kumimoji="1" lang="ko-KR" altLang="en-US" dirty="0" err="1"/>
              <a:t>어드민</a:t>
            </a:r>
            <a:r>
              <a:rPr kumimoji="1" lang="ko-KR" altLang="en-US" dirty="0"/>
              <a:t> 화면 </a:t>
            </a:r>
            <a:r>
              <a:rPr kumimoji="1" lang="en-US" altLang="ko-KR" dirty="0"/>
              <a:t>&gt;</a:t>
            </a:r>
            <a:endParaRPr kumimoji="1" lang="ko-KR" alt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7F52C7-6028-BF26-DE5A-4FC740219DF9}"/>
              </a:ext>
            </a:extLst>
          </p:cNvPr>
          <p:cNvSpPr txBox="1"/>
          <p:nvPr/>
        </p:nvSpPr>
        <p:spPr>
          <a:xfrm>
            <a:off x="6932340" y="5610404"/>
            <a:ext cx="48718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1400" dirty="0"/>
              <a:t>신규 공지사항 등록</a:t>
            </a:r>
            <a:r>
              <a:rPr kumimoji="1" lang="en-US" altLang="ko-KR" sz="1400" dirty="0"/>
              <a:t>,</a:t>
            </a:r>
            <a:r>
              <a:rPr kumimoji="1" lang="ko-KR" altLang="en-US" sz="1400" dirty="0"/>
              <a:t> 시작일</a:t>
            </a:r>
            <a:r>
              <a:rPr kumimoji="1" lang="en-US" altLang="ko-KR" sz="1400" dirty="0"/>
              <a:t>,</a:t>
            </a:r>
            <a:r>
              <a:rPr kumimoji="1" lang="ko-KR" altLang="en-US" sz="1400" dirty="0"/>
              <a:t> 종료일</a:t>
            </a:r>
            <a:r>
              <a:rPr kumimoji="1" lang="en-US" altLang="ko-KR" sz="1400" dirty="0"/>
              <a:t>,</a:t>
            </a:r>
            <a:r>
              <a:rPr kumimoji="1" lang="ko-KR" altLang="en-US" sz="1400" dirty="0"/>
              <a:t> 내용을 초기화 시킨다</a:t>
            </a:r>
            <a:r>
              <a:rPr kumimoji="1" lang="en-US" altLang="ko-KR" sz="1400" dirty="0"/>
              <a:t>.</a:t>
            </a:r>
            <a:endParaRPr kumimoji="1" lang="ko-KR" altLang="en-US" sz="1400" dirty="0"/>
          </a:p>
        </p:txBody>
      </p:sp>
      <p:sp>
        <p:nvSpPr>
          <p:cNvPr id="7" name="굽은 화살표[B] 6">
            <a:extLst>
              <a:ext uri="{FF2B5EF4-FFF2-40B4-BE49-F238E27FC236}">
                <a16:creationId xmlns:a16="http://schemas.microsoft.com/office/drawing/2014/main" id="{FE02A967-C360-267B-56E9-1BFC63C2EE6D}"/>
              </a:ext>
            </a:extLst>
          </p:cNvPr>
          <p:cNvSpPr/>
          <p:nvPr/>
        </p:nvSpPr>
        <p:spPr>
          <a:xfrm>
            <a:off x="6757638" y="5766522"/>
            <a:ext cx="174702" cy="213214"/>
          </a:xfrm>
          <a:prstGeom prst="ben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>
              <a:solidFill>
                <a:schemeClr val="tx1"/>
              </a:solidFill>
            </a:endParaRPr>
          </a:p>
        </p:txBody>
      </p:sp>
      <p:sp>
        <p:nvSpPr>
          <p:cNvPr id="9" name="굽은 화살표[B] 8">
            <a:extLst>
              <a:ext uri="{FF2B5EF4-FFF2-40B4-BE49-F238E27FC236}">
                <a16:creationId xmlns:a16="http://schemas.microsoft.com/office/drawing/2014/main" id="{7336A4F5-89E4-D1E2-60D3-06E727E320FF}"/>
              </a:ext>
            </a:extLst>
          </p:cNvPr>
          <p:cNvSpPr/>
          <p:nvPr/>
        </p:nvSpPr>
        <p:spPr>
          <a:xfrm>
            <a:off x="8222166" y="1527795"/>
            <a:ext cx="810321" cy="307775"/>
          </a:xfrm>
          <a:prstGeom prst="ben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851FF01-A59E-9D49-5881-F28EF837BB61}"/>
              </a:ext>
            </a:extLst>
          </p:cNvPr>
          <p:cNvSpPr txBox="1"/>
          <p:nvPr/>
        </p:nvSpPr>
        <p:spPr>
          <a:xfrm>
            <a:off x="9121697" y="1309151"/>
            <a:ext cx="21849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ko-KR" altLang="en-US" sz="1400" dirty="0"/>
              <a:t>그리드 더블클릭 시 하단 상세 부분에서 수정할 수 있다</a:t>
            </a:r>
            <a:r>
              <a:rPr kumimoji="1" lang="en-US" altLang="ko-KR" sz="1400" dirty="0"/>
              <a:t>.</a:t>
            </a:r>
            <a:endParaRPr kumimoji="1" lang="ko-KR" altLang="en-US" sz="1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89A9AC8-B44F-A3BF-2BBC-7BAA10585941}"/>
              </a:ext>
            </a:extLst>
          </p:cNvPr>
          <p:cNvSpPr txBox="1"/>
          <p:nvPr/>
        </p:nvSpPr>
        <p:spPr>
          <a:xfrm>
            <a:off x="7516242" y="2719039"/>
            <a:ext cx="30216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ko-KR" altLang="en-US" sz="1400" dirty="0"/>
              <a:t>종료일을 현재 시각 이전으로 등록하면 삭제로 인식한다</a:t>
            </a:r>
            <a:r>
              <a:rPr kumimoji="1" lang="en-US" altLang="ko-KR" sz="1400" dirty="0"/>
              <a:t>.</a:t>
            </a:r>
            <a:endParaRPr kumimoji="1" lang="ko-KR" altLang="en-US" sz="1400" dirty="0"/>
          </a:p>
        </p:txBody>
      </p:sp>
      <p:sp>
        <p:nvSpPr>
          <p:cNvPr id="13" name="오른쪽 화살표[R] 12">
            <a:extLst>
              <a:ext uri="{FF2B5EF4-FFF2-40B4-BE49-F238E27FC236}">
                <a16:creationId xmlns:a16="http://schemas.microsoft.com/office/drawing/2014/main" id="{225BB2B8-AD78-5348-83E4-E6FA38084EE8}"/>
              </a:ext>
            </a:extLst>
          </p:cNvPr>
          <p:cNvSpPr/>
          <p:nvPr/>
        </p:nvSpPr>
        <p:spPr>
          <a:xfrm flipV="1">
            <a:off x="6757637" y="2874042"/>
            <a:ext cx="473903" cy="21321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800593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39</Words>
  <Application>Microsoft Macintosh PowerPoint</Application>
  <PresentationFormat>와이드스크린</PresentationFormat>
  <Paragraphs>6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5" baseType="lpstr">
      <vt:lpstr>맑은 고딕</vt:lpstr>
      <vt:lpstr>Arial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노희원</dc:creator>
  <cp:lastModifiedBy>노희원</cp:lastModifiedBy>
  <cp:revision>3</cp:revision>
  <dcterms:created xsi:type="dcterms:W3CDTF">2024-12-10T07:18:38Z</dcterms:created>
  <dcterms:modified xsi:type="dcterms:W3CDTF">2024-12-10T07:29:43Z</dcterms:modified>
</cp:coreProperties>
</file>