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DD360A-C6B5-2CF8-4D82-073E4037B5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BA50465-92F6-74B0-76AE-8EF58B3020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6FAC43-7481-0F7C-FF01-CF8DE85AE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903F-6F9B-4941-B7B6-018C759A1D86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44D0D6-E2B1-8D3C-F17A-36A089F8D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2B1596-76EB-7168-40A1-678B143C5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D344-4160-458D-9AD7-58FA49B537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317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3D0648-6DA3-37FA-7E8E-418D7FA38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40CCBD3-75CE-C500-D929-824731F454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092A2C-5EE4-5B41-8469-A3E2A683D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903F-6F9B-4941-B7B6-018C759A1D86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00F2B5-623C-EC49-3525-F2F3311F4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411994-1BB4-AB2E-0631-4318789C2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D344-4160-458D-9AD7-58FA49B537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329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2DC9E26-503D-24EA-E97B-51C9FB00DE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98C65A3-D00F-AD8F-1167-1E3A9538A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D4F7FF-F062-B3AB-C1D1-93B0F41C0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903F-6F9B-4941-B7B6-018C759A1D86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8635E2-6CC2-EE91-0FF8-13EFB5E98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81B37C-332B-FF38-245B-E6611CBD0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D344-4160-458D-9AD7-58FA49B537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687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4E4B29-028E-E2CA-7BCE-9C2147C70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815E5F7-2888-C9F1-FD59-AD71EC103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986E57-BFB3-34D9-9AED-5A2C6FEE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903F-6F9B-4941-B7B6-018C759A1D86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34E301-6B79-0BAB-23C4-60B8A4C7D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CE3F4A-828E-2499-4087-E98A39EFD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D344-4160-458D-9AD7-58FA49B537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942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E53F75-13C1-BAAD-56A6-681763383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126A662-B2E6-A5B7-F722-9080A8EB3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32F655-66D1-9A9A-0624-61EA97B90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903F-6F9B-4941-B7B6-018C759A1D86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07EC20-9FF5-50CE-E622-A8E2DFDEA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AD8C9D-0133-E484-9A88-A1F8BFCE9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D344-4160-458D-9AD7-58FA49B537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91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1D79F7-850E-1AA3-F051-D230C033B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318EA1-B402-E632-73DF-A79151CB84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6661D16-FAD8-E75B-77C7-5099FC66D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DBCC270-E790-3A64-C95E-058611D68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903F-6F9B-4941-B7B6-018C759A1D86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796820F-CCD4-3A67-A28F-587755B03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396135-F2E5-968F-23FA-4564C54D0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D344-4160-458D-9AD7-58FA49B537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509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B0516-0F1B-BB9B-98FE-CD6DEEFB1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825FB49-0D9E-A412-6F35-F2353EA46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EE6C2D8-84B2-BC8F-8A74-C953CB2E6C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E8ABF57-3DE6-C93F-8D25-AC1D8B6077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866689A-DA55-64E3-465D-08F188F4F4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95CB488-EC50-D8C1-0754-5A2274F09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903F-6F9B-4941-B7B6-018C759A1D86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58218CF-EEE5-0A5C-87FD-D9249E7CF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BDC457B-47E2-1E96-07B6-E3AFC5FCC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D344-4160-458D-9AD7-58FA49B537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223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1635B5-1CF5-BA4F-E530-2E73E0749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8941291-3D71-07FA-0878-A50A3A8AF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903F-6F9B-4941-B7B6-018C759A1D86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FC3CDCB-37ED-6D00-3729-B241DC035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082CAD4-6FC4-9B06-6C3F-DF9760180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D344-4160-458D-9AD7-58FA49B537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595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1C80390-6F52-E9CE-F6A2-73EDEE6C9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903F-6F9B-4941-B7B6-018C759A1D86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DFAF625-4481-4734-2F2B-70D0A8293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A675594-8E72-D623-E9CE-64B80825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D344-4160-458D-9AD7-58FA49B537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189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1BF06B-E8D6-D256-065E-36168FEA9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3B8CCC-F998-7AE5-3D7B-EDC49A249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649DADB-A4FF-274A-B9C5-7C9D3F745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E099C4F-0BCA-81F5-D9B4-CF6B50DBA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903F-6F9B-4941-B7B6-018C759A1D86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CFF22E-1DCD-8ADA-5413-AD02FFFBB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D5442F-4A2A-77B8-0FC8-F54053FC1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D344-4160-458D-9AD7-58FA49B537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226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993175-B767-521E-6921-0C45B9B7B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94C6ABF-BCAA-7201-93AE-D1246952E6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A416334-0ABD-8D4B-3DAB-1406A8FFB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0922AF0-71AD-9435-1D3C-716EF375D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903F-6F9B-4941-B7B6-018C759A1D86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7FE7AE-035B-A2B3-BAF3-ABDB122D2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0D2A8D-AF50-4157-09C3-290DB49B2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D344-4160-458D-9AD7-58FA49B537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74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9A582B0-1E79-0BB8-66D6-198EBADC0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1AF881-BDBD-4C46-FF92-395C48E5F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A58202-E09E-85CB-9FDB-9FF08181E2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C1903F-6F9B-4941-B7B6-018C759A1D86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4AF92-7752-D299-A392-2C1A4A3342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B30A38-DF30-6900-5E0A-926158F69E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0AD344-4160-458D-9AD7-58FA49B537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910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22B5EDBC-6FDB-B4B8-4F80-24422BB9A8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75" y="1273982"/>
            <a:ext cx="6824907" cy="4841068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8C8B54C-5955-F56E-AE7C-C250F71F4805}"/>
              </a:ext>
            </a:extLst>
          </p:cNvPr>
          <p:cNvSpPr/>
          <p:nvPr/>
        </p:nvSpPr>
        <p:spPr>
          <a:xfrm>
            <a:off x="4286250" y="2057400"/>
            <a:ext cx="1114425" cy="2381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0C74593A-E921-83FE-E9AF-2F66C7A8DA79}"/>
              </a:ext>
            </a:extLst>
          </p:cNvPr>
          <p:cNvCxnSpPr/>
          <p:nvPr/>
        </p:nvCxnSpPr>
        <p:spPr>
          <a:xfrm>
            <a:off x="3796145" y="742950"/>
            <a:ext cx="822037" cy="131445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8394A62-4E58-C861-2AF7-2E79C742665D}"/>
              </a:ext>
            </a:extLst>
          </p:cNvPr>
          <p:cNvSpPr/>
          <p:nvPr/>
        </p:nvSpPr>
        <p:spPr>
          <a:xfrm>
            <a:off x="3325091" y="1810327"/>
            <a:ext cx="961159" cy="238125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3A39404-4F31-3DA6-138C-9D7EC15E5471}"/>
              </a:ext>
            </a:extLst>
          </p:cNvPr>
          <p:cNvSpPr txBox="1"/>
          <p:nvPr/>
        </p:nvSpPr>
        <p:spPr>
          <a:xfrm>
            <a:off x="314036" y="373618"/>
            <a:ext cx="10806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「総括」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DPC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」「出来高」と並んでいるが、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00123776-01302*10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は、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 「総括」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DPC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」 「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DPC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」の並びになっている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45B2805-3CEF-D974-3D2B-16303D983BF5}"/>
              </a:ext>
            </a:extLst>
          </p:cNvPr>
          <p:cNvSpPr txBox="1"/>
          <p:nvPr/>
        </p:nvSpPr>
        <p:spPr>
          <a:xfrm>
            <a:off x="314036" y="3694516"/>
            <a:ext cx="4304146" cy="1200329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点検メッセージが表示されているが、診療行為等の情報が何も見えない。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DPC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と出来高で同じメッセージが出るとどちらのレセプトを修正すべきかわかりづらい。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E2B7778-28F9-B561-0484-7BDBAEB4194E}"/>
              </a:ext>
            </a:extLst>
          </p:cNvPr>
          <p:cNvSpPr/>
          <p:nvPr/>
        </p:nvSpPr>
        <p:spPr>
          <a:xfrm>
            <a:off x="4100943" y="373618"/>
            <a:ext cx="2475346" cy="360384"/>
          </a:xfrm>
          <a:prstGeom prst="rect">
            <a:avLst/>
          </a:prstGeom>
          <a:noFill/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8AD2FE9-D248-2829-AC3C-B8E651B11377}"/>
              </a:ext>
            </a:extLst>
          </p:cNvPr>
          <p:cNvSpPr/>
          <p:nvPr/>
        </p:nvSpPr>
        <p:spPr>
          <a:xfrm>
            <a:off x="6918036" y="886691"/>
            <a:ext cx="4664364" cy="1080654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このカルテ番号の方は、レセ画面点検で</a:t>
            </a:r>
            <a:r>
              <a: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</a:t>
            </a: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クリックすると、「総括」➡「</a:t>
            </a:r>
            <a:r>
              <a: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DPC</a:t>
            </a: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」に操作なしで勝手に画面遷移してしまう</a:t>
            </a: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CD4A0EF2-685C-D0D8-86BA-917F2B48D638}"/>
              </a:ext>
            </a:extLst>
          </p:cNvPr>
          <p:cNvCxnSpPr/>
          <p:nvPr/>
        </p:nvCxnSpPr>
        <p:spPr>
          <a:xfrm>
            <a:off x="6096000" y="734002"/>
            <a:ext cx="822036" cy="390814"/>
          </a:xfrm>
          <a:prstGeom prst="straightConnector1">
            <a:avLst/>
          </a:prstGeom>
          <a:ln>
            <a:tailEnd type="triangle" w="lg" len="lg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992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101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1</cp:revision>
  <dcterms:created xsi:type="dcterms:W3CDTF">2024-12-13T05:42:26Z</dcterms:created>
  <dcterms:modified xsi:type="dcterms:W3CDTF">2024-12-13T05:56:31Z</dcterms:modified>
</cp:coreProperties>
</file>