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306636-2A67-1107-0B57-3DFE43A1D2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0C75B43-E6E6-C5A4-AF12-5452BB916A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77D660-2876-DC6D-3BFC-6B1737B92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17D7-3302-42CF-8692-A21F5725F81D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62050B-F38F-169A-B092-3867856F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198EC8-55F2-A32B-0ED7-16492D688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89BF-63C8-4EB3-A5C7-8FA5DB782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57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9CF486-16D5-8693-C0F8-CC03F1541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A7183E8-CED3-2809-53BF-C67003877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C0D287-A92A-7FF3-9B5F-9D78F7837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17D7-3302-42CF-8692-A21F5725F81D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597D08-E469-332A-2866-B8E75FB82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7A32E2-03F7-F820-2C62-6461EBCE4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89BF-63C8-4EB3-A5C7-8FA5DB782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23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8583BE8-2C74-6570-C2FA-0C08EE20DB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2A6B220-BAC9-759B-8F7C-6FEC65EBD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DAE1E6-C45A-B838-B4DF-B26091D41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17D7-3302-42CF-8692-A21F5725F81D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BFA2EF-68EA-92D6-56F4-3392C53E4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16C208-9BAF-891C-EF22-82DF8AE2B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89BF-63C8-4EB3-A5C7-8FA5DB782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604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63C60A-DB97-C785-3B3C-76C9BAD36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798D7F-A417-A50C-7745-C6FB13529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16D099-8C22-A6C3-DFC8-D2E4D0BC2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17D7-3302-42CF-8692-A21F5725F81D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F9080F-A538-AF99-6346-2E5AA2909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213C50-C53A-0A34-2DDA-563D5D688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89BF-63C8-4EB3-A5C7-8FA5DB782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62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91D1BE-8843-EF48-17E9-95F0ECAC2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C3A2B2F-D4DD-9996-6BFE-FBA746DC3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7BF49A-A4B2-D87A-8203-C37C12E5B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17D7-3302-42CF-8692-A21F5725F81D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CDA43D-E5B0-66C5-BDC5-16B8CE05E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D312BA-D031-CFF8-F668-8D5E58CD9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89BF-63C8-4EB3-A5C7-8FA5DB782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53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354F38-EC18-6379-432D-80DE46CDB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418669-B044-7BC2-64F4-0523A1738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F58387F-0F6B-BEF1-9B3C-FB7324361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CBB5A4A-0167-303D-C084-B2677E5C9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17D7-3302-42CF-8692-A21F5725F81D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F65BF2-0650-25A3-D2B3-3487FD126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4696299-B92C-A6AE-ADEC-938116D2B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89BF-63C8-4EB3-A5C7-8FA5DB782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58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8B6D4E-5CC4-D4C8-B96E-EC0E3FC78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146982-FF9E-D1FB-33AD-A51F01E3B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13F81FB-7463-846C-8BFE-097EB56A0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31DDEA5-674F-BA72-18C5-B88D3C19C2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660A84D-43E9-5E38-62BE-65B95FB806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FF6FAC8-DF54-0122-4764-0B6E8E167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17D7-3302-42CF-8692-A21F5725F81D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CBB733C-97E6-0FBB-C00B-92EFC74B4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5DFC4C1-925E-3478-CCA9-DCAA11759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89BF-63C8-4EB3-A5C7-8FA5DB782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088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A81290-9400-93EA-018C-03FDE3D8D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1F5E20D-EB55-B761-204F-3135AF86A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17D7-3302-42CF-8692-A21F5725F81D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1111D7A-1AF0-B7F0-F61B-7583CCCDC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339972-59AA-0B7D-8C7E-63AC2A804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89BF-63C8-4EB3-A5C7-8FA5DB782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773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4FDAC60-3EA9-D2DD-1A86-2FB8564DC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17D7-3302-42CF-8692-A21F5725F81D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FDC4E9-3652-DCC6-07AE-B60DE6B04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7FFC058-438A-081A-80F3-96C20E598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89BF-63C8-4EB3-A5C7-8FA5DB782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8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554CF3-2426-D896-8DAE-9461F3190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B1BE1C-2A13-DA85-3A6B-86F9EB660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15FC19A-ACEA-D3F2-85EE-BFE1D7C1D7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68128C-0C82-4430-B093-98D2E023A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17D7-3302-42CF-8692-A21F5725F81D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F5E50A-88CF-AD2B-C3CA-093114D45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2FAC576-03DD-E220-2BEF-EBAC9AB71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89BF-63C8-4EB3-A5C7-8FA5DB782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977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13AA6B-EC23-58FC-0A9F-09745D45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7C0BF81-67F2-7715-B5EC-27F54C1483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2FE74DD-1D78-30C8-CC9C-0C58CD2F5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BD096FB-3948-E8B6-9088-0B437856C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17D7-3302-42CF-8692-A21F5725F81D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1B6B3C-3FFC-2AB4-BDCB-C41822D75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3F3F4D-6F91-CF6C-4F14-8A684A50B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89BF-63C8-4EB3-A5C7-8FA5DB782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11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102AD70-CD38-E2A5-328D-662869E48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AB2E209-F4C8-C0E6-99F0-2FAAB9F18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2CE060-2DB0-5DAB-E0A7-06567A7142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017D7-3302-42CF-8692-A21F5725F81D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C6CBD8-7130-6A50-84D1-23FE200562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DA0F6A-4DF8-85D0-8082-39F0150785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089BF-63C8-4EB3-A5C7-8FA5DB782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420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9DC5B5-51A6-D571-15F9-1B51EA462A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99086A-47E6-D625-735A-6C8D8B52E0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68970D1-247C-1263-0518-AAB693BB3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837" y="0"/>
            <a:ext cx="112883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465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事務部長 大阪掖済会病院</dc:creator>
  <cp:lastModifiedBy>事務部長 大阪掖済会病院</cp:lastModifiedBy>
  <cp:revision>1</cp:revision>
  <dcterms:created xsi:type="dcterms:W3CDTF">2024-12-16T05:24:31Z</dcterms:created>
  <dcterms:modified xsi:type="dcterms:W3CDTF">2024-12-16T05:24:52Z</dcterms:modified>
</cp:coreProperties>
</file>