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235582-9724-14C2-373A-86C2355DEF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A493D4-68C6-1A3B-7AD0-5A5491E22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ACE701-80C6-6704-F16A-B90A07BC4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4A68CC-56F8-613F-2A95-CFAACABC7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8649B6-8BD4-2789-EE47-F8C7E3438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04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86A411-01D0-2098-A6DD-1BC95B695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75F13C-82AD-735E-D234-B0D245C3C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4B94D5-BA82-5C07-9E61-A593CF620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95A68A-1896-F9D3-29DB-1C3435AD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231695-7321-596F-6599-89258EB2F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22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70A3355-B982-A4E0-8D82-378F567B84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4F9BDE-9D3C-567C-875C-25A2EBCB2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D6BAA7-6C1D-23A5-C954-4B58822E0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914698-38EB-19AB-909C-A9CB2637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4005E5-82E9-C64D-5B36-D88530027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55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0B71C3-7A05-7785-BDEB-9E480CCFC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21EFE0-34F5-9C7C-D242-C9CAC721A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439F3D-D010-EE0A-209B-8CC4BF10A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0C1D21-2C4B-827E-0EF8-4E38889AD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B7A11D-9AE2-3D74-4222-378D46A17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77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60E23A-5BDE-714F-AA11-35A6C060F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2C6389-9EE3-E1C3-B98D-F6A6C2BD5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3DF5D2-7B55-D8CF-FDBA-28361E56C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E755F-580A-BF87-BB23-BA24ECAE9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DED894-3ACD-11E0-EE36-23F64FD67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53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22ED20-C42F-7F72-613E-6AA4D1E1C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2456F1-D068-8B1D-E583-810E3B141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5D98A63-F3B7-AF4B-A0EC-C24380851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009952-3B79-E943-54F9-7513C027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5BDA0A-A165-D6E1-5EBE-4BC0AC47A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F4FF55-FBE2-4A68-4077-5F9550FC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906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BAFC26-9150-45B0-26E9-E8A1C49A3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D88134-087A-9FD7-42E8-85624A5F1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023F91-B5B4-82F0-8355-C467C91A2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AAA4CF0-F282-57A2-EB24-FAF2BA9BD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CA48F3B-3A9C-CD58-5792-05C3C50692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D9CDB3B-DF7B-50EC-D0B6-5C67524C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BEBF20A-E310-0D78-DB49-5AA7C7AE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2CD2D3-E502-99A1-3FE0-AA209CDAF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32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6392DE-F50C-4827-09DD-288D86BCC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6037837-39FA-9DAC-196D-B4595DC43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36C1035-B09B-BB9E-7113-D6908682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911BD1-30CF-B9B2-9256-F2B4814EA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07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E0EE4F-CBD9-3762-CA8E-BC3CD7E5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4EDD630-E8EC-1D2A-EABA-92EB39018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A6FD88-FAF8-8590-34C2-C537EB878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91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3FD66-66B5-027D-EEB6-35E0621AD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C66FE5-7EB3-0CF0-B2A3-BECAAB1D9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54CD59-3980-EB1B-8DA6-C20EECE96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44709A-DD22-225B-33CF-DFB0E49B9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F10C31-1950-933C-1C31-02EB19FA9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DD5DED-CCA3-F9EF-AEF7-759A17453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50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7191BF-958A-DBE4-004F-5C55A717E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FCB7BF7-F9A3-3497-90C8-C3474A728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0A2106-35DA-C1C7-2B2E-775EF5480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42C04C-1870-9F92-6387-1596CC74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1137BF-FDE6-A4EE-D26A-33754C2DC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C66854-D70C-CCD1-237D-307FA0036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05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FD0251B-CDBC-0A1E-1ACB-FB309DDC3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FBF7AA-8AF1-3C85-07C1-04C826560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9FAB12-C1B6-BB80-6D76-E95DBDD42D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EBCD9A-6347-4D9D-B5FE-D6F03676AB8B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CAE904-D7A3-4C39-03D6-19B31814B3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717CC6-F028-4A33-0954-3FB6BA327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3B0238-E0A3-4DFA-AB7C-89EDF874BB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08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463F941-2AB0-1BDF-7A26-729C4B42D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291" y="438150"/>
            <a:ext cx="7986928" cy="5981700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839EED1-7D2C-EA04-9C12-2295411627A8}"/>
              </a:ext>
            </a:extLst>
          </p:cNvPr>
          <p:cNvSpPr/>
          <p:nvPr/>
        </p:nvSpPr>
        <p:spPr>
          <a:xfrm>
            <a:off x="4857750" y="3028950"/>
            <a:ext cx="4438650" cy="225742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1073F84F-F337-DFB6-6E1E-039527007676}"/>
              </a:ext>
            </a:extLst>
          </p:cNvPr>
          <p:cNvCxnSpPr/>
          <p:nvPr/>
        </p:nvCxnSpPr>
        <p:spPr>
          <a:xfrm>
            <a:off x="3121891" y="4036291"/>
            <a:ext cx="1735859" cy="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EC0EEDC-BD7A-24B1-EA12-9B65FF08955B}"/>
              </a:ext>
            </a:extLst>
          </p:cNvPr>
          <p:cNvSpPr txBox="1"/>
          <p:nvPr/>
        </p:nvSpPr>
        <p:spPr>
          <a:xfrm>
            <a:off x="1958109" y="3703782"/>
            <a:ext cx="116378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削除してください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561510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2024-12-27T02:26:38Z</dcterms:created>
  <dcterms:modified xsi:type="dcterms:W3CDTF">2024-12-27T02:28:55Z</dcterms:modified>
</cp:coreProperties>
</file>