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92C212-7E26-0159-637A-096569EE26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D83C08-ABEB-F3CC-48C0-B471492EC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7BBAA-B02B-24AC-16F8-B6E550EE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4C34A0-52FF-11E1-C018-05B7DD46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03E8AD-CBF5-C13B-018F-C259C1A50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25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731731-4BFE-9858-47A8-B29DD49D0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9DD101-4FF8-8882-29E1-4F0E7A89F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62B851-0DA3-D8B6-51AE-DA9188937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EB08BE-C374-CAAA-1E6A-DD2B55055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BD4615-2B7B-C701-1F0F-BA259E8B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3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DB620F-AEE3-342C-7864-05E0FC48B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3BB68A-1AFB-137B-684E-9E8E4ABA0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3E1AC5-B0CF-746A-3F6D-A7AA9C67A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FB36C3-36DE-D11C-6D75-FC7D784D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74F363-969A-21BA-D13C-59E8BB16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94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EF2BD3-409D-0295-165A-15CEB8C7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8086CD-78ED-D444-47EB-8891196C0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8F9F94-6EDA-D473-F31A-1CF9715E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EB619F-3730-2D4C-9154-A2C5280B1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799E0B-FBA1-619C-3DCD-1BD61B32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48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A2C4D7-EF49-A784-1BB5-F3B87C2A1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EDA6F2-2212-E521-C3F3-68B817C6F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219C86-9B98-E5DE-ED29-066557AB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46EFD2-8B9C-9F8F-4E9F-A321AA382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09D884-A5E5-1E7E-420F-17630F1C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F7B60-5A5A-E143-C55B-054E1E218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20AD7C-1F36-849D-A403-28114D53B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233EEE-318A-7B16-0FE7-09E16E7AC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94D81D-6607-45EA-7005-5D1348839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060741-2740-E5C8-57A3-66245AA0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9A90EB-AC2F-5B90-61AE-CE630766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92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43C283-F564-CA4B-E002-AA291981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357D29-CB9D-F4BA-63AC-746FA2CF2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F0F662-A33B-7AEC-A8B7-9F4E1419E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F7EDB81-38CF-CB6D-D809-DE5FC252D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B5B320-F124-A334-1158-D0A880896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9B223F9-6B8F-E0A8-41DF-CE907BA2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A6AB42-0D89-B977-897A-B8316EB8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0125EAC-7C88-0229-4F4C-7C353135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0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21DF8A-DABC-0A3C-6198-00BFE7149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9D0570-837C-B012-AA1E-2C6311ECC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9C2B2F-4651-8AF5-A9DA-F864597D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C51EAD-9D3F-B94C-CA5C-DB5CC309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25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DBF5CE-EFC7-C277-2438-96AB850FB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4F93A4-D23E-CBFC-1565-F2BEB21EF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0340862-0DAA-6AF6-9405-C8C4705A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5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D84B2-1A1C-77C2-560E-DBE4B56F2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6EB83F-5B36-0A1C-A5FC-6BA61F0C7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41B90A9-64FB-B345-1E66-9555C60A8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6B83A1-57A3-C631-61E1-4A7D6745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E9436B-166E-8169-49F2-A2F2BB8F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243D41-E88B-615A-A39E-399F9B6D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21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F67DD-08AF-E937-95FA-EF01C349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3C3C8F-CCCB-6313-315C-2AD6819F5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2BDB70-71D3-64A7-ECAB-73C851869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C8D871-B9C5-662E-1FBC-F4E195080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52C08-AB1F-AD0D-6791-DBA5EC52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08A03B-F977-A328-0ED3-B172EC894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742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A22DEB9-536C-9EFC-7BF0-1B42019A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E9B361-6544-D39E-76E0-FA5EBF25B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5BAF16-23D1-834D-FEAE-FCDB584B4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0A4782-30EF-4F74-B138-BF4B8F7A021D}" type="datetimeFigureOut">
              <a:rPr kumimoji="1" lang="ja-JP" altLang="en-US" smtClean="0"/>
              <a:t>2024/12/27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376CDF-5025-05F4-C18B-EE3F14270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F59383-E058-99ED-AB0A-218621E7C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B49B57-6C7F-4C1D-BC81-EA3C42739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10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6BB238C-3485-1CE0-42EE-65BAF0572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909" y="1547140"/>
            <a:ext cx="7613105" cy="491923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C45CD0D-4245-92D6-9BCA-18B44BFF8634}"/>
              </a:ext>
            </a:extLst>
          </p:cNvPr>
          <p:cNvSpPr txBox="1"/>
          <p:nvPr/>
        </p:nvSpPr>
        <p:spPr>
          <a:xfrm>
            <a:off x="397164" y="677401"/>
            <a:ext cx="11314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RCLS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開発案　　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レセプト解析＞個別項目集計＞縦覧集計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①期間指定ができるように　②各項目でソートをかけられるように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C62820A-EB4A-C6B9-D040-04564F536AFA}"/>
              </a:ext>
            </a:extLst>
          </p:cNvPr>
          <p:cNvCxnSpPr/>
          <p:nvPr/>
        </p:nvCxnSpPr>
        <p:spPr>
          <a:xfrm>
            <a:off x="8469745" y="1048033"/>
            <a:ext cx="0" cy="13300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C4D44AD-9E41-2514-A58C-0FE227C4F3D7}"/>
              </a:ext>
            </a:extLst>
          </p:cNvPr>
          <p:cNvSpPr/>
          <p:nvPr/>
        </p:nvSpPr>
        <p:spPr>
          <a:xfrm>
            <a:off x="8317149" y="2378069"/>
            <a:ext cx="525294" cy="1608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6E0422B-3C8B-5221-15FB-A9CB47D0120E}"/>
              </a:ext>
            </a:extLst>
          </p:cNvPr>
          <p:cNvSpPr txBox="1"/>
          <p:nvPr/>
        </p:nvSpPr>
        <p:spPr>
          <a:xfrm>
            <a:off x="8317149" y="771818"/>
            <a:ext cx="166478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件数と点数の切替ボタン</a:t>
            </a:r>
          </a:p>
        </p:txBody>
      </p:sp>
      <p:sp>
        <p:nvSpPr>
          <p:cNvPr id="11" name="星: 5 pt 10">
            <a:extLst>
              <a:ext uri="{FF2B5EF4-FFF2-40B4-BE49-F238E27FC236}">
                <a16:creationId xmlns:a16="http://schemas.microsoft.com/office/drawing/2014/main" id="{EE687231-75D4-808F-A3B1-EA9C3B5956FD}"/>
              </a:ext>
            </a:extLst>
          </p:cNvPr>
          <p:cNvSpPr/>
          <p:nvPr/>
        </p:nvSpPr>
        <p:spPr>
          <a:xfrm>
            <a:off x="8103140" y="603115"/>
            <a:ext cx="366600" cy="29311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31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2024-12-27T03:00:20Z</dcterms:created>
  <dcterms:modified xsi:type="dcterms:W3CDTF">2024-12-27T06:32:29Z</dcterms:modified>
</cp:coreProperties>
</file>