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2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1EBCCF-E779-4D6C-CD71-88DCB2FCCB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78C1DE9-8B02-C96B-FEB5-5A8CBD7DFE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C94C155-57A0-1154-7017-F9278938B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478E4-2879-4F34-BAE4-5BAE8FAF739E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3A0039E-73F8-165C-0E89-502F904A5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C969255-0F82-A1BE-73EE-73BE98BB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5EBFF-AAF9-4E03-98FA-7D9EAB3DB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6936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C587D5-62AF-4B3B-CA84-19ABC09E3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3A1B879-B006-8972-842E-2ACEA8754B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9F4767-11A4-C7C6-519F-E66249B4E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478E4-2879-4F34-BAE4-5BAE8FAF739E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4D1C72-BE83-F0BB-D0CA-9D11C7882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BF3A61B-2D61-61EB-594D-1172D514C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5EBFF-AAF9-4E03-98FA-7D9EAB3DB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6310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318FBFB-8D44-9D93-CA70-6CD4820809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93F799C-0E81-1685-85E9-E9939AD76C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AF1C1F4-F5D3-C921-0B2E-65E285BDF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478E4-2879-4F34-BAE4-5BAE8FAF739E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D07BC15-D4F1-48A5-2CBA-024A3BF6F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9E3F37-0599-ACCB-0710-8059D9046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5EBFF-AAF9-4E03-98FA-7D9EAB3DB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8926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CCA8A5-F59C-53BF-FA6B-D16557DCD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E7EC04B-E12B-C88F-2BD9-68C9236144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626506-BE22-16A6-4148-6138178B9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478E4-2879-4F34-BAE4-5BAE8FAF739E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357D2C-C886-8013-CD9F-542151F4F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155028-06D0-309D-3C08-7E740ABE1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5EBFF-AAF9-4E03-98FA-7D9EAB3DB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783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1E16A9-360C-52F5-2CBA-A84CCB2C1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3A2ECA3-1431-196E-EE76-CC984A72C7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F5B0E7-648E-3525-2CD3-0F3F18CB8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478E4-2879-4F34-BAE4-5BAE8FAF739E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56BE3-9BB4-1DB2-3567-36EE31AD8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79BDDE-493A-DF0A-0BEB-0E4C7C394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5EBFF-AAF9-4E03-98FA-7D9EAB3DB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624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33F955-1B68-BA37-9D95-2D2BFC423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EA8AA6B-FCA4-FE43-5ACA-E8A6274DC1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CDEB7D4-90CC-196E-2DD0-7F1530E275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DD9607C-08B5-4104-F054-8A24D6509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478E4-2879-4F34-BAE4-5BAE8FAF739E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64A64AB-9255-6319-DD36-D06141D9B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3119293-3FC7-E999-4FDC-A36093AF1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5EBFF-AAF9-4E03-98FA-7D9EAB3DB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901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01A045-C8F2-AFD9-8535-DDF870AB0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E9C7007-D6B0-DA92-7F88-9C4E374C5E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A15062E-5D8B-AB93-E720-D23FE42407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1BBEDDD-44FB-AB40-5499-F7C46BD354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6C916E9-E8D8-F1AD-65DF-233DC602FE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E58A0DD-04F8-6749-C1F0-0ABA5D9EE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478E4-2879-4F34-BAE4-5BAE8FAF739E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B879B75-52B0-40E9-6098-29A9107F2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1826D52-F87C-813C-3243-605FF5599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5EBFF-AAF9-4E03-98FA-7D9EAB3DB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2428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E39FA1-6D8D-D79F-50F6-281732A66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18AEF65-984B-8A45-75B9-03BADEA6E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478E4-2879-4F34-BAE4-5BAE8FAF739E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87DC712-A6ED-BBA8-B992-4EC8BC407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EB38631-089B-8785-1626-9328BED2B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5EBFF-AAF9-4E03-98FA-7D9EAB3DB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2428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CF591E3-B856-C4E4-3829-62E533AC1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478E4-2879-4F34-BAE4-5BAE8FAF739E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A3EC975-E6B5-96C2-235A-5D9248CD8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172E611-6C1B-0622-896C-A9FD6160B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5EBFF-AAF9-4E03-98FA-7D9EAB3DB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0224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5C593C-918A-5BF4-3B61-73DEAB9EB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175E389-5B47-4BE9-07C3-943AE34535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E24CAF5-F68C-73A8-B5B0-B644426BD0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97C43C4-64DA-4108-0C8D-2B0EF44FA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478E4-2879-4F34-BAE4-5BAE8FAF739E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3B3F0BA-F39B-6673-D84D-CEBCBE98F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A5421A8-8CAE-D00B-E467-658BA21B7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5EBFF-AAF9-4E03-98FA-7D9EAB3DB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286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B0CC67-5B43-F8F2-9844-33CDE2E1E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F6FC153-D1E2-949D-7B8D-C1A28DB9EB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F2496F9-96D0-8E9C-9984-39C081543A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E950913-98AF-B0DF-5B72-978FAF2AE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478E4-2879-4F34-BAE4-5BAE8FAF739E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749A9C5-A575-D293-4759-4325F2676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A472D3-8842-584F-49C6-E3D70A227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5EBFF-AAF9-4E03-98FA-7D9EAB3DB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8778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F5160EF-1CE9-396D-5B0D-4B002C20B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A3E3875-6D84-13A7-F6A0-B07BE2EB4C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5DAB989-6FA3-4100-9077-9172133279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FC478E4-2879-4F34-BAE4-5BAE8FAF739E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B30720-0E2B-708F-13A7-330113E69D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912D2F-60E7-509C-C6E4-135BAB7ECF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25EBFF-AAF9-4E03-98FA-7D9EAB3DB3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57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7C984B18-4E75-3202-C1DA-B46E203A94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680" y="1259840"/>
            <a:ext cx="10422273" cy="4907458"/>
          </a:xfrm>
          <a:prstGeom prst="rect">
            <a:avLst/>
          </a:prstGeom>
        </p:spPr>
      </p:pic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FF005653-3FD4-B56E-C2EF-A7E4746BA23D}"/>
              </a:ext>
            </a:extLst>
          </p:cNvPr>
          <p:cNvSpPr/>
          <p:nvPr/>
        </p:nvSpPr>
        <p:spPr>
          <a:xfrm>
            <a:off x="1757680" y="3992880"/>
            <a:ext cx="528320" cy="20320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123500BC-EE04-2011-7825-F4FA45A91CB4}"/>
              </a:ext>
            </a:extLst>
          </p:cNvPr>
          <p:cNvSpPr/>
          <p:nvPr/>
        </p:nvSpPr>
        <p:spPr>
          <a:xfrm>
            <a:off x="7451898" y="3290456"/>
            <a:ext cx="528320" cy="20320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1AE8C03-4987-D9C5-951F-A15971B96B59}"/>
              </a:ext>
            </a:extLst>
          </p:cNvPr>
          <p:cNvSpPr txBox="1"/>
          <p:nvPr/>
        </p:nvSpPr>
        <p:spPr>
          <a:xfrm>
            <a:off x="2966936" y="4331855"/>
            <a:ext cx="4348264" cy="923330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レセプトの傷病名：腰</a:t>
            </a:r>
            <a:r>
              <a:rPr lang="ja-JP" altLang="en-US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椎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症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コメントの疾患名：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腰</a:t>
            </a:r>
            <a:r>
              <a:rPr kumimoji="1" lang="ja-JP" altLang="en-US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痛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症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この整合性を点検するようにしてほしい</a:t>
            </a:r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CE13DCD7-A786-8472-3AC6-F7889BA4CE95}"/>
              </a:ext>
            </a:extLst>
          </p:cNvPr>
          <p:cNvCxnSpPr>
            <a:cxnSpLocks/>
          </p:cNvCxnSpPr>
          <p:nvPr/>
        </p:nvCxnSpPr>
        <p:spPr>
          <a:xfrm flipH="1" flipV="1">
            <a:off x="2286000" y="4196080"/>
            <a:ext cx="680936" cy="434286"/>
          </a:xfrm>
          <a:prstGeom prst="straightConnector1">
            <a:avLst/>
          </a:prstGeom>
          <a:ln w="31750">
            <a:solidFill>
              <a:schemeClr val="accent6">
                <a:lumMod val="60000"/>
                <a:lumOff val="40000"/>
              </a:schemeClr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27220182-2CD9-41CC-287B-40FBF17F77D2}"/>
              </a:ext>
            </a:extLst>
          </p:cNvPr>
          <p:cNvCxnSpPr>
            <a:cxnSpLocks/>
          </p:cNvCxnSpPr>
          <p:nvPr/>
        </p:nvCxnSpPr>
        <p:spPr>
          <a:xfrm flipV="1">
            <a:off x="7205213" y="3520108"/>
            <a:ext cx="493370" cy="770311"/>
          </a:xfrm>
          <a:prstGeom prst="straightConnector1">
            <a:avLst/>
          </a:prstGeom>
          <a:ln w="41275">
            <a:solidFill>
              <a:schemeClr val="accent6">
                <a:lumMod val="60000"/>
                <a:lumOff val="40000"/>
              </a:schemeClr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6562CFE-28B0-9CBA-70EB-F96B7638F633}"/>
              </a:ext>
            </a:extLst>
          </p:cNvPr>
          <p:cNvSpPr txBox="1"/>
          <p:nvPr/>
        </p:nvSpPr>
        <p:spPr>
          <a:xfrm>
            <a:off x="995680" y="350196"/>
            <a:ext cx="24868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要望の説明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47D4E78-0FA1-8F67-22DA-7E0DC3685CD1}"/>
              </a:ext>
            </a:extLst>
          </p:cNvPr>
          <p:cNvSpPr txBox="1"/>
          <p:nvPr/>
        </p:nvSpPr>
        <p:spPr>
          <a:xfrm>
            <a:off x="3929975" y="476655"/>
            <a:ext cx="3093396" cy="369332"/>
          </a:xfrm>
          <a:prstGeom prst="rect">
            <a:avLst/>
          </a:prstGeom>
          <a:noFill/>
          <a:ln w="28575" cmpd="dbl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医療機関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ID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b="0" i="0" dirty="0">
                <a:solidFill>
                  <a:srgbClr val="181818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 ls11213396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6682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27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英華 金</dc:creator>
  <cp:lastModifiedBy>英華 金</cp:lastModifiedBy>
  <cp:revision>1</cp:revision>
  <dcterms:created xsi:type="dcterms:W3CDTF">2025-01-06T07:24:29Z</dcterms:created>
  <dcterms:modified xsi:type="dcterms:W3CDTF">2025-01-06T07:47:17Z</dcterms:modified>
</cp:coreProperties>
</file>