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078C1-0744-4ECD-AD32-1C800EB6F53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82A5-B612-4C80-A7BF-27B4210C5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8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078C1-0744-4ECD-AD32-1C800EB6F53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82A5-B612-4C80-A7BF-27B4210C5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36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078C1-0744-4ECD-AD32-1C800EB6F53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82A5-B612-4C80-A7BF-27B4210C5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29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078C1-0744-4ECD-AD32-1C800EB6F53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82A5-B612-4C80-A7BF-27B4210C5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03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078C1-0744-4ECD-AD32-1C800EB6F53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82A5-B612-4C80-A7BF-27B4210C5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77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078C1-0744-4ECD-AD32-1C800EB6F53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82A5-B612-4C80-A7BF-27B4210C5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63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078C1-0744-4ECD-AD32-1C800EB6F53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82A5-B612-4C80-A7BF-27B4210C5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1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078C1-0744-4ECD-AD32-1C800EB6F53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82A5-B612-4C80-A7BF-27B4210C5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377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078C1-0744-4ECD-AD32-1C800EB6F53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82A5-B612-4C80-A7BF-27B4210C5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343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078C1-0744-4ECD-AD32-1C800EB6F53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82A5-B612-4C80-A7BF-27B4210C5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743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078C1-0744-4ECD-AD32-1C800EB6F53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82A5-B612-4C80-A7BF-27B4210C5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26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078C1-0744-4ECD-AD32-1C800EB6F53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482A5-B612-4C80-A7BF-27B4210C5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12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1C1E872-11CC-FB59-EAF9-75915F78D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2894" y="3068044"/>
            <a:ext cx="3676320" cy="309786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A596539-A0C3-7586-BF15-0255086A54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3906" y="125506"/>
            <a:ext cx="3417697" cy="288063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D8529DF-E71F-783A-04D9-A1455180DD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3552" y="6278900"/>
            <a:ext cx="3218329" cy="48811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5EA6D39-BC61-F150-5400-80D6078EFD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963" y="838672"/>
            <a:ext cx="5690637" cy="3707233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DAB5119-F832-F7FB-9FF6-F0AF4C5FB572}"/>
              </a:ext>
            </a:extLst>
          </p:cNvPr>
          <p:cNvSpPr txBox="1"/>
          <p:nvPr/>
        </p:nvSpPr>
        <p:spPr>
          <a:xfrm>
            <a:off x="304800" y="170329"/>
            <a:ext cx="1423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ID</a:t>
            </a:r>
            <a:r>
              <a:rPr kumimoji="1" lang="ja-JP" altLang="en-US" dirty="0">
                <a:latin typeface="+mn-ea"/>
              </a:rPr>
              <a:t>：</a:t>
            </a:r>
            <a:r>
              <a:rPr kumimoji="1" lang="en-US" altLang="ja-JP" dirty="0">
                <a:latin typeface="+mn-ea"/>
              </a:rPr>
              <a:t>308480</a:t>
            </a:r>
          </a:p>
          <a:p>
            <a:r>
              <a:rPr kumimoji="1" lang="en-US" altLang="ja-JP" dirty="0">
                <a:latin typeface="+mn-ea"/>
              </a:rPr>
              <a:t>12</a:t>
            </a:r>
            <a:r>
              <a:rPr kumimoji="1" lang="ja-JP" altLang="en-US" dirty="0">
                <a:latin typeface="+mn-ea"/>
              </a:rPr>
              <a:t>月入院分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AF34B61-602E-B0AC-70CB-A5CC56324B27}"/>
              </a:ext>
            </a:extLst>
          </p:cNvPr>
          <p:cNvSpPr/>
          <p:nvPr/>
        </p:nvSpPr>
        <p:spPr>
          <a:xfrm>
            <a:off x="600635" y="3989294"/>
            <a:ext cx="3065930" cy="1792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EB52FF0-A4AC-7CB2-A0D2-675D60DF87D4}"/>
              </a:ext>
            </a:extLst>
          </p:cNvPr>
          <p:cNvSpPr/>
          <p:nvPr/>
        </p:nvSpPr>
        <p:spPr>
          <a:xfrm>
            <a:off x="3083859" y="2178423"/>
            <a:ext cx="2707341" cy="2868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04D955A-DF33-0E63-927A-C005434C45CB}"/>
              </a:ext>
            </a:extLst>
          </p:cNvPr>
          <p:cNvCxnSpPr/>
          <p:nvPr/>
        </p:nvCxnSpPr>
        <p:spPr>
          <a:xfrm flipV="1">
            <a:off x="4670612" y="932329"/>
            <a:ext cx="1658470" cy="1434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2415866-D1AD-FBC1-8593-1126B66E7422}"/>
              </a:ext>
            </a:extLst>
          </p:cNvPr>
          <p:cNvSpPr/>
          <p:nvPr/>
        </p:nvSpPr>
        <p:spPr>
          <a:xfrm>
            <a:off x="8606118" y="2411506"/>
            <a:ext cx="502023" cy="1613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EDF755D-4B2E-3545-FA37-ADE0218378C6}"/>
              </a:ext>
            </a:extLst>
          </p:cNvPr>
          <p:cNvSpPr/>
          <p:nvPr/>
        </p:nvSpPr>
        <p:spPr>
          <a:xfrm>
            <a:off x="6660777" y="5082990"/>
            <a:ext cx="2868705" cy="1165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01E1C246-407E-296C-B6D1-C82D324A7E8F}"/>
              </a:ext>
            </a:extLst>
          </p:cNvPr>
          <p:cNvCxnSpPr>
            <a:cxnSpLocks/>
          </p:cNvCxnSpPr>
          <p:nvPr/>
        </p:nvCxnSpPr>
        <p:spPr>
          <a:xfrm flipH="1">
            <a:off x="7700682" y="2545976"/>
            <a:ext cx="1147483" cy="24921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FC30505-170B-19A3-0974-AE8191E95AB2}"/>
              </a:ext>
            </a:extLst>
          </p:cNvPr>
          <p:cNvSpPr txBox="1"/>
          <p:nvPr/>
        </p:nvSpPr>
        <p:spPr>
          <a:xfrm>
            <a:off x="510990" y="4831978"/>
            <a:ext cx="44165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+mn-ea"/>
              </a:rPr>
              <a:t>リンデロン点眼のエラーが多数出て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</a:rPr>
              <a:t>います。</a:t>
            </a:r>
            <a:endParaRPr kumimoji="1" lang="en-US" altLang="ja-JP" sz="11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100" dirty="0">
                <a:solidFill>
                  <a:srgbClr val="FF0000"/>
                </a:solidFill>
                <a:latin typeface="+mn-ea"/>
              </a:rPr>
              <a:t>併用設定に色々な診療行為を入れていますが、エラーとなります。</a:t>
            </a:r>
            <a:endParaRPr kumimoji="1" lang="en-US" altLang="ja-JP" sz="11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100" dirty="0">
                <a:solidFill>
                  <a:srgbClr val="FF0000"/>
                </a:solidFill>
                <a:latin typeface="+mn-ea"/>
              </a:rPr>
              <a:t>先月まではこのようなエラーはなかったような気がしますが、</a:t>
            </a:r>
            <a:endParaRPr kumimoji="1" lang="en-US" altLang="ja-JP" sz="11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100" dirty="0">
                <a:solidFill>
                  <a:srgbClr val="FF0000"/>
                </a:solidFill>
                <a:latin typeface="+mn-ea"/>
              </a:rPr>
              <a:t>何か操作方法に誤りがあったのでしょうか？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CD8B62D-9AF0-B66B-E70C-AA64FD734190}"/>
              </a:ext>
            </a:extLst>
          </p:cNvPr>
          <p:cNvSpPr txBox="1"/>
          <p:nvPr/>
        </p:nvSpPr>
        <p:spPr>
          <a:xfrm>
            <a:off x="3926541" y="6347013"/>
            <a:ext cx="2621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他にも右の手術も併用設定していますが、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同じようにエラーが出ています。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638788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59</TotalTime>
  <Words>80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1</cp:revision>
  <dcterms:created xsi:type="dcterms:W3CDTF">2025-01-06T09:29:15Z</dcterms:created>
  <dcterms:modified xsi:type="dcterms:W3CDTF">2025-01-06T10:28:52Z</dcterms:modified>
</cp:coreProperties>
</file>