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ACBCE-96FC-3F2B-7C1B-FA2489344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703E28-1D67-7187-F6C0-EFAE5D26C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B69A87-49D9-AFFD-816A-754F43E2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6E96B-50ED-5E09-F401-1EFE0BFB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53E6D4-72B2-9788-E876-FBFAEBAED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49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BBE160-A509-5D8A-B009-63FD3C1D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8ADDC8-57EF-8D21-954D-34F4DD858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2E6A71-A448-8644-0B2F-D0ECBC66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E1EB74-D143-5511-C41A-0CCD90C6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410AE9-EC9E-C788-BA2B-4C7EF882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1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B88259-AD43-BF6F-47D7-A8745E32C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6AB170-0144-9F34-99AE-8EB6D10D2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BACBAC-4398-9FDB-8BAA-167635AA3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853E40-C71F-7CFB-6859-88522723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7CFBC8-B5BB-FD43-FA8C-4D8D6059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08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9F1C6-CB20-A5AA-FDB7-B18F89F92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15DC54-E457-6155-A52B-36D5D378F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67B4E7-5C90-BE44-4CD0-17B71C3B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755D7B-A4C9-FB71-FCC8-AA64354F5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FF311-345A-BA6B-B1BA-FCDDD2CE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0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CBE134-49C5-F124-CEB7-56F32E81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0CCA40-BBE1-46A2-7183-4CF0A37A1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986F9-12F9-9C11-E0C8-0EA66D76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2D8AFC-0BDC-A0D9-60A9-40A070A67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A85A1F-C359-652B-2875-D2D5E9DC2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48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47F400-E096-A9D9-60A6-344D8B29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505FFF-8DF3-5597-67BB-FFF246A33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2E39FD-261B-3E9E-A082-1C098279C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16A51B-10EC-0387-D9A0-59293BCDB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0A96BB-6BCB-6503-AF85-603CE354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9E8101-B6E1-04DD-D47E-DF1ABC97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4B1B9-CBC3-C9D8-DB84-21F8A600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079955-1875-222C-6F78-5973D647D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3E5FDC-001D-815A-1122-977D8AA3A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49D1166-65E0-8CE7-6FEE-C2DB1D4926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5A1D21-838C-B8D2-7A06-C3454B83E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A58BD35-66EB-E387-F131-C0CF65500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332C98-B191-2CA2-4533-4837574A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A65FD8-4238-6A32-5D83-B854220F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13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EDA7D5-13E9-DD6C-E045-269AED3C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B33801-D9CE-E9A7-B3D4-7D44F9A4D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7A6680-7258-A869-B336-3D305757E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DC4A75-A942-825C-82DA-5F2957AD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56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E2CBB4-36DA-56BD-C571-BC51FE69C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228B5D-2512-173F-7D90-19E1A821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548B7D-E970-AE55-9C74-0298BAEC5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6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C66D0-EED3-45FE-09E1-6BB9A8CC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6E57A-49E9-9B03-D27C-7CE7A57E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3D966C-1878-0D1B-A111-5017AA168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A1E36E-BF85-9F02-9CD5-9C9803BB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1D5510-54DC-B1DD-4AD0-5FB95990B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59A172-9BC9-BBE4-22E6-1F4800BD3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80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EC829-3DF0-D7C7-65BD-F4AF5E47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AD5A690-C04F-3D06-C8B6-6056A22271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3E382A-0EE9-67CD-430B-620900785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EDA9F7-9A87-10D8-2975-B3A8EFD5C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6FB5B1-0E3F-E17D-6152-07A7A53AC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3B3FDB-77C0-4B01-E8A8-3177395A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13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2A9A17-0409-4ED4-98DB-7E278985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9A5552-5F09-9218-0A41-F5A5506BC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A1D86E-DBEF-35E7-C79E-3594E4EEB9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99C8AA-5B76-4D10-AD6A-2AD277793659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4EB05-0136-E62A-080F-304C5301A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1FF203-FA80-99E5-7486-6B2CDF2E1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2A1FC3-9F2E-4100-BCC9-DDB8FAB781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62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E788B2-1F1E-BDC3-0D0E-36485CCD763F}"/>
              </a:ext>
            </a:extLst>
          </p:cNvPr>
          <p:cNvSpPr txBox="1"/>
          <p:nvPr/>
        </p:nvSpPr>
        <p:spPr>
          <a:xfrm>
            <a:off x="1166140" y="783384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薬価判断の変更方法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2A80E28B-9287-E763-06D0-D859CAC58AA2}"/>
              </a:ext>
            </a:extLst>
          </p:cNvPr>
          <p:cNvGrpSpPr/>
          <p:nvPr/>
        </p:nvGrpSpPr>
        <p:grpSpPr>
          <a:xfrm>
            <a:off x="138546" y="1552215"/>
            <a:ext cx="11914909" cy="4107717"/>
            <a:chOff x="138546" y="2009415"/>
            <a:chExt cx="11914909" cy="4107717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8710EE06-2683-E7CB-D617-DE235C223197}"/>
                </a:ext>
              </a:extLst>
            </p:cNvPr>
            <p:cNvGrpSpPr/>
            <p:nvPr/>
          </p:nvGrpSpPr>
          <p:grpSpPr>
            <a:xfrm>
              <a:off x="138546" y="2378850"/>
              <a:ext cx="11914909" cy="3738282"/>
              <a:chOff x="138545" y="1717369"/>
              <a:chExt cx="11914909" cy="3738282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74EC1730-CD64-2582-08B7-0269E575BE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606" r="1666"/>
              <a:stretch/>
            </p:blipFill>
            <p:spPr>
              <a:xfrm>
                <a:off x="138545" y="1717369"/>
                <a:ext cx="11914909" cy="3738282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</p:pic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E6DF769D-3D76-7C16-5CA2-865D6FBA12EA}"/>
                  </a:ext>
                </a:extLst>
              </p:cNvPr>
              <p:cNvGrpSpPr/>
              <p:nvPr/>
            </p:nvGrpSpPr>
            <p:grpSpPr>
              <a:xfrm>
                <a:off x="476654" y="2307459"/>
                <a:ext cx="11004146" cy="1664177"/>
                <a:chOff x="476654" y="2307459"/>
                <a:chExt cx="11004146" cy="1664177"/>
              </a:xfrm>
            </p:grpSpPr>
            <p:sp>
              <p:nvSpPr>
                <p:cNvPr id="9" name="四角形: 角を丸くする 8">
                  <a:extLst>
                    <a:ext uri="{FF2B5EF4-FFF2-40B4-BE49-F238E27FC236}">
                      <a16:creationId xmlns:a16="http://schemas.microsoft.com/office/drawing/2014/main" id="{F044F386-6F3C-17F2-C54B-D3942A34B9C0}"/>
                    </a:ext>
                  </a:extLst>
                </p:cNvPr>
                <p:cNvSpPr/>
                <p:nvPr/>
              </p:nvSpPr>
              <p:spPr>
                <a:xfrm>
                  <a:off x="476654" y="3694545"/>
                  <a:ext cx="1148946" cy="277091"/>
                </a:xfrm>
                <a:prstGeom prst="roundRect">
                  <a:avLst/>
                </a:pr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" name="四角形: 角を丸くする 9">
                  <a:extLst>
                    <a:ext uri="{FF2B5EF4-FFF2-40B4-BE49-F238E27FC236}">
                      <a16:creationId xmlns:a16="http://schemas.microsoft.com/office/drawing/2014/main" id="{24CE2F72-1F5E-B1CC-8ECA-4102DFBCA621}"/>
                    </a:ext>
                  </a:extLst>
                </p:cNvPr>
                <p:cNvSpPr/>
                <p:nvPr/>
              </p:nvSpPr>
              <p:spPr>
                <a:xfrm>
                  <a:off x="7389113" y="2307459"/>
                  <a:ext cx="900546" cy="277091"/>
                </a:xfrm>
                <a:prstGeom prst="roundRect">
                  <a:avLst/>
                </a:pr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四角形: 角を丸くする 10">
                  <a:extLst>
                    <a:ext uri="{FF2B5EF4-FFF2-40B4-BE49-F238E27FC236}">
                      <a16:creationId xmlns:a16="http://schemas.microsoft.com/office/drawing/2014/main" id="{0CFE75FA-C62E-2105-6A8B-7EDB9A6BF11B}"/>
                    </a:ext>
                  </a:extLst>
                </p:cNvPr>
                <p:cNvSpPr/>
                <p:nvPr/>
              </p:nvSpPr>
              <p:spPr>
                <a:xfrm>
                  <a:off x="8188059" y="2621493"/>
                  <a:ext cx="1824159" cy="324908"/>
                </a:xfrm>
                <a:prstGeom prst="roundRect">
                  <a:avLst/>
                </a:pr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" name="四角形: 角を丸くする 11">
                  <a:extLst>
                    <a:ext uri="{FF2B5EF4-FFF2-40B4-BE49-F238E27FC236}">
                      <a16:creationId xmlns:a16="http://schemas.microsoft.com/office/drawing/2014/main" id="{2BF5E700-49C0-05BF-B519-FB93867086A6}"/>
                    </a:ext>
                  </a:extLst>
                </p:cNvPr>
                <p:cNvSpPr/>
                <p:nvPr/>
              </p:nvSpPr>
              <p:spPr>
                <a:xfrm>
                  <a:off x="10321658" y="2596773"/>
                  <a:ext cx="1159142" cy="349628"/>
                </a:xfrm>
                <a:prstGeom prst="roundRect">
                  <a:avLst/>
                </a:pr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888D1864-E3A1-1FD0-4BC7-3FE7D9CD5D50}"/>
                    </a:ext>
                  </a:extLst>
                </p:cNvPr>
                <p:cNvCxnSpPr>
                  <a:cxnSpLocks/>
                  <a:stCxn id="9" idx="3"/>
                </p:cNvCxnSpPr>
                <p:nvPr/>
              </p:nvCxnSpPr>
              <p:spPr>
                <a:xfrm flipV="1">
                  <a:off x="1625600" y="2803007"/>
                  <a:ext cx="6533275" cy="1030084"/>
                </a:xfrm>
                <a:prstGeom prst="straightConnector1">
                  <a:avLst/>
                </a:prstGeom>
                <a:ln>
                  <a:headEnd type="none" w="med" len="med"/>
                  <a:tailEnd type="triangle" w="lg" len="lg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A984A645-5918-8C28-B91B-8C177C3FE3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41402" y="2803007"/>
                  <a:ext cx="309440" cy="0"/>
                </a:xfrm>
                <a:prstGeom prst="straightConnector1">
                  <a:avLst/>
                </a:prstGeom>
                <a:ln>
                  <a:headEnd type="none" w="med" len="med"/>
                  <a:tailEnd type="triangle" w="lg" len="lg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" name="吹き出し: 線 20">
              <a:extLst>
                <a:ext uri="{FF2B5EF4-FFF2-40B4-BE49-F238E27FC236}">
                  <a16:creationId xmlns:a16="http://schemas.microsoft.com/office/drawing/2014/main" id="{416ED6E1-EC5F-DB2B-407D-F2751D744B9E}"/>
                </a:ext>
              </a:extLst>
            </p:cNvPr>
            <p:cNvSpPr/>
            <p:nvPr/>
          </p:nvSpPr>
          <p:spPr>
            <a:xfrm>
              <a:off x="8354978" y="2009415"/>
              <a:ext cx="1995865" cy="531185"/>
            </a:xfrm>
            <a:prstGeom prst="borderCallout1">
              <a:avLst>
                <a:gd name="adj1" fmla="val 100893"/>
                <a:gd name="adj2" fmla="val 13186"/>
                <a:gd name="adj3" fmla="val 239362"/>
                <a:gd name="adj4" fmla="val 26486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任意の薬価を入力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925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2</cp:revision>
  <dcterms:created xsi:type="dcterms:W3CDTF">2025-01-21T04:38:21Z</dcterms:created>
  <dcterms:modified xsi:type="dcterms:W3CDTF">2025-01-21T05:03:31Z</dcterms:modified>
</cp:coreProperties>
</file>