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85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807200" cy="9939338"/>
  <p:embeddedFontLst>
    <p:embeddedFont>
      <p:font typeface="Meiryo UI" panose="020B0604030504040204" pitchFamily="34" charset="-128"/>
      <p:regular r:id="rId5"/>
      <p:bold r:id="rId6"/>
      <p:italic r:id="rId7"/>
      <p:boldItalic r:id="rId8"/>
    </p:embeddedFont>
    <p:embeddedFont>
      <p:font typeface="맑은 고딕" panose="020B0503020000020004" pitchFamily="50" charset="-127"/>
      <p:regular r:id="rId9"/>
      <p:bold r:id="rId10"/>
    </p:embeddedFont>
    <p:embeddedFont>
      <p:font typeface="Play" panose="020B0600000101010101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gLqol3hj2EjT2ZYkbNpd4nURAr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072" y="-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55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font" Target="fonts/font1.fntdata"/><Relationship Id="rId57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5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6038" y="0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43138" y="1243013"/>
            <a:ext cx="23209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863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185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203b149b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203b149b81_0_0:notes"/>
          <p:cNvSpPr txBox="1">
            <a:spLocks noGrp="1"/>
          </p:cNvSpPr>
          <p:nvPr>
            <p:ph type="body" idx="1"/>
          </p:nvPr>
        </p:nvSpPr>
        <p:spPr>
          <a:xfrm>
            <a:off x="681038" y="4783138"/>
            <a:ext cx="5445000" cy="391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3203b149b81_0_0:notes"/>
          <p:cNvSpPr txBox="1">
            <a:spLocks noGrp="1"/>
          </p:cNvSpPr>
          <p:nvPr>
            <p:ph type="sldNum" idx="12"/>
          </p:nvPr>
        </p:nvSpPr>
        <p:spPr>
          <a:xfrm>
            <a:off x="3856038" y="9440863"/>
            <a:ext cx="2949600" cy="49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-JP"/>
              <a:t>186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48"/>
          <p:cNvCxnSpPr/>
          <p:nvPr/>
        </p:nvCxnSpPr>
        <p:spPr>
          <a:xfrm>
            <a:off x="391886" y="9086824"/>
            <a:ext cx="6074229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48"/>
          <p:cNvSpPr txBox="1">
            <a:spLocks noGrp="1"/>
          </p:cNvSpPr>
          <p:nvPr>
            <p:ph type="sldNum" idx="12"/>
          </p:nvPr>
        </p:nvSpPr>
        <p:spPr>
          <a:xfrm>
            <a:off x="4843463" y="9235989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pSp>
        <p:nvGrpSpPr>
          <p:cNvPr id="20" name="Google Shape;20;p48"/>
          <p:cNvGrpSpPr/>
          <p:nvPr/>
        </p:nvGrpSpPr>
        <p:grpSpPr>
          <a:xfrm>
            <a:off x="391886" y="9239899"/>
            <a:ext cx="1859355" cy="533566"/>
            <a:chOff x="391886" y="9185307"/>
            <a:chExt cx="1859355" cy="533566"/>
          </a:xfrm>
        </p:grpSpPr>
        <p:pic>
          <p:nvPicPr>
            <p:cNvPr id="21" name="Google Shape;21;p48" descr="図形&#10;&#10;低い精度で自動的に生成された説明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22;p48"/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2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https://www.dx-care.com</a:t>
              </a:r>
              <a:endPara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5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5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5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5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9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9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49"/>
          <p:cNvSpPr txBox="1">
            <a:spLocks noGrp="1"/>
          </p:cNvSpPr>
          <p:nvPr>
            <p:ph type="sldNum" idx="12"/>
          </p:nvPr>
        </p:nvSpPr>
        <p:spPr>
          <a:xfrm>
            <a:off x="4843463" y="9235989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0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4843463" y="9235989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350"/>
              <a:buNone/>
              <a:defRPr sz="135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1"/>
          <p:cNvSpPr txBox="1">
            <a:spLocks noGrp="1"/>
          </p:cNvSpPr>
          <p:nvPr>
            <p:ph type="sldNum" idx="12"/>
          </p:nvPr>
        </p:nvSpPr>
        <p:spPr>
          <a:xfrm>
            <a:off x="4843463" y="9235989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9" name="Google Shape;39;p52"/>
          <p:cNvCxnSpPr/>
          <p:nvPr/>
        </p:nvCxnSpPr>
        <p:spPr>
          <a:xfrm>
            <a:off x="391886" y="9086824"/>
            <a:ext cx="6074229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0" name="Google Shape;40;p52"/>
          <p:cNvGrpSpPr/>
          <p:nvPr/>
        </p:nvGrpSpPr>
        <p:grpSpPr>
          <a:xfrm>
            <a:off x="391886" y="9239899"/>
            <a:ext cx="1859355" cy="533566"/>
            <a:chOff x="391886" y="9185307"/>
            <a:chExt cx="1859355" cy="533566"/>
          </a:xfrm>
        </p:grpSpPr>
        <p:pic>
          <p:nvPicPr>
            <p:cNvPr id="41" name="Google Shape;41;p52" descr="図形&#10;&#10;低い精度で自動的に生成された説明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42;p52"/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2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https://www.dx-care.com</a:t>
              </a:r>
              <a:endPara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43;p5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3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3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53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3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53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5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5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5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5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5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5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5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5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5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5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5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sz="3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2" name="Google Shape;12;p47"/>
          <p:cNvCxnSpPr/>
          <p:nvPr/>
        </p:nvCxnSpPr>
        <p:spPr>
          <a:xfrm>
            <a:off x="391886" y="9086824"/>
            <a:ext cx="6074229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" name="Google Shape;13;p47"/>
          <p:cNvGrpSpPr/>
          <p:nvPr/>
        </p:nvGrpSpPr>
        <p:grpSpPr>
          <a:xfrm>
            <a:off x="391886" y="9239899"/>
            <a:ext cx="1859355" cy="533566"/>
            <a:chOff x="391886" y="9185307"/>
            <a:chExt cx="1859355" cy="533566"/>
          </a:xfrm>
        </p:grpSpPr>
        <p:pic>
          <p:nvPicPr>
            <p:cNvPr id="14" name="Google Shape;14;p47" descr="図形&#10;&#10;低い精度で自動的に生成された説明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47"/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200" b="0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https://www.dx-care.com</a:t>
              </a:r>
              <a:endPara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4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0361EDE5-AF8E-2845-9B0C-33E07B6FA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64" y="5707000"/>
            <a:ext cx="5406372" cy="320335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C547A30-6E85-3184-20CA-9E02A2BBF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32" y="2574065"/>
            <a:ext cx="5387968" cy="2763811"/>
          </a:xfrm>
          <a:prstGeom prst="rect">
            <a:avLst/>
          </a:prstGeom>
        </p:spPr>
      </p:pic>
      <p:sp>
        <p:nvSpPr>
          <p:cNvPr id="89" name="Google Shape;89;p1"/>
          <p:cNvSpPr txBox="1">
            <a:spLocks noGrp="1"/>
          </p:cNvSpPr>
          <p:nvPr>
            <p:ph type="sldNum" idx="12"/>
          </p:nvPr>
        </p:nvSpPr>
        <p:spPr>
          <a:xfrm>
            <a:off x="4843463" y="9235989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185</a:t>
            </a:fld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633427" y="1294999"/>
            <a:ext cx="5400000" cy="2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ko-KR" altLang="en-US" sz="1400" dirty="0">
                <a:solidFill>
                  <a:srgbClr val="000000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点検業務</a:t>
            </a:r>
            <a:r>
              <a:rPr lang="ko-KR" altLang="en-US" dirty="0">
                <a:solidFill>
                  <a:schemeClr val="dk1"/>
                </a:solidFill>
                <a:ea typeface="Meiryo UI" panose="020B0604030504040204" pitchFamily="34" charset="-128"/>
              </a:rPr>
              <a:t> </a:t>
            </a:r>
            <a:r>
              <a:rPr lang="en-US" altLang="ko-KR" dirty="0">
                <a:solidFill>
                  <a:schemeClr val="dk1"/>
                </a:solidFill>
                <a:ea typeface="Meiryo UI" panose="020B0604030504040204" pitchFamily="34" charset="-128"/>
              </a:rPr>
              <a:t>-</a:t>
            </a:r>
            <a:r>
              <a:rPr lang="ko-KR" altLang="en-US" dirty="0">
                <a:solidFill>
                  <a:schemeClr val="dk1"/>
                </a:solidFill>
                <a:ea typeface="Meiryo UI" panose="020B0604030504040204" pitchFamily="34" charset="-128"/>
              </a:rPr>
              <a:t> 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受付及び点検 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- </a:t>
            </a:r>
            <a:r>
              <a:rPr lang="ja-JP" altLang="en-US" b="0" i="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リポジトリ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633264" y="1573846"/>
            <a:ext cx="5400000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100" dirty="0">
                <a:solidFill>
                  <a:schemeClr val="dk1"/>
                </a:solidFill>
                <a:ea typeface="MS Mincho"/>
              </a:rPr>
              <a:t>고객으로부터 </a:t>
            </a:r>
            <a:r>
              <a:rPr lang="ko-KR" altLang="en-US" sz="1100" dirty="0" err="1">
                <a:solidFill>
                  <a:schemeClr val="dk1"/>
                </a:solidFill>
                <a:ea typeface="MS Mincho"/>
              </a:rPr>
              <a:t>업로드된</a:t>
            </a:r>
            <a:r>
              <a:rPr lang="ko-KR" altLang="en-US" sz="1100" dirty="0">
                <a:solidFill>
                  <a:schemeClr val="dk1"/>
                </a:solidFill>
                <a:ea typeface="MS Mincho"/>
              </a:rPr>
              <a:t> </a:t>
            </a:r>
            <a:r>
              <a:rPr lang="en-US" altLang="ko-KR" sz="1100" dirty="0">
                <a:solidFill>
                  <a:schemeClr val="dk1"/>
                </a:solidFill>
                <a:ea typeface="MS Mincho"/>
              </a:rPr>
              <a:t>CSV </a:t>
            </a:r>
            <a:r>
              <a:rPr lang="ko-KR" altLang="en-US" sz="1100" dirty="0">
                <a:solidFill>
                  <a:schemeClr val="dk1"/>
                </a:solidFill>
                <a:ea typeface="MS Mincho"/>
              </a:rPr>
              <a:t>원본 데이터는 클라우드 서버에 저장 됩니다</a:t>
            </a:r>
            <a:r>
              <a:rPr lang="en-US" altLang="ko-KR" sz="1100" dirty="0">
                <a:solidFill>
                  <a:schemeClr val="dk1"/>
                </a:solidFill>
                <a:ea typeface="MS Mincho"/>
              </a:rPr>
              <a:t>.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100" dirty="0">
                <a:solidFill>
                  <a:schemeClr val="dk1"/>
                </a:solidFill>
                <a:ea typeface="MS Mincho"/>
              </a:rPr>
              <a:t>이 저장 공간을 </a:t>
            </a:r>
            <a:r>
              <a:rPr lang="ko-KR" altLang="en-US" sz="1100" dirty="0" err="1">
                <a:solidFill>
                  <a:schemeClr val="dk1"/>
                </a:solidFill>
                <a:ea typeface="MS Mincho"/>
              </a:rPr>
              <a:t>리파지토리</a:t>
            </a:r>
            <a:r>
              <a:rPr lang="ko-KR" altLang="en-US" sz="1100" dirty="0">
                <a:solidFill>
                  <a:schemeClr val="dk1"/>
                </a:solidFill>
                <a:ea typeface="MS Mincho"/>
              </a:rPr>
              <a:t> </a:t>
            </a:r>
            <a:r>
              <a:rPr lang="ko-KR" altLang="en-US" sz="1100" dirty="0" err="1">
                <a:solidFill>
                  <a:schemeClr val="dk1"/>
                </a:solidFill>
                <a:ea typeface="MS Mincho"/>
              </a:rPr>
              <a:t>라고</a:t>
            </a:r>
            <a:r>
              <a:rPr lang="ko-KR" altLang="en-US" sz="1100" dirty="0">
                <a:solidFill>
                  <a:schemeClr val="dk1"/>
                </a:solidFill>
                <a:ea typeface="MS Mincho"/>
              </a:rPr>
              <a:t> 합니다</a:t>
            </a:r>
            <a:r>
              <a:rPr lang="en-US" altLang="ko-KR" sz="1100" dirty="0">
                <a:solidFill>
                  <a:schemeClr val="dk1"/>
                </a:solidFill>
                <a:ea typeface="MS Mincho"/>
              </a:rPr>
              <a:t>.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100" dirty="0">
                <a:solidFill>
                  <a:schemeClr val="dk1"/>
                </a:solidFill>
                <a:ea typeface="MS Mincho"/>
              </a:rPr>
              <a:t>해당 위치에서 해당 원본 </a:t>
            </a:r>
            <a:r>
              <a:rPr lang="en-US" altLang="ko-KR" sz="1100" dirty="0">
                <a:solidFill>
                  <a:schemeClr val="dk1"/>
                </a:solidFill>
                <a:ea typeface="MS Mincho"/>
              </a:rPr>
              <a:t>CSV</a:t>
            </a:r>
            <a:r>
              <a:rPr lang="ko-KR" altLang="en-US" sz="1100" dirty="0">
                <a:solidFill>
                  <a:schemeClr val="dk1"/>
                </a:solidFill>
                <a:ea typeface="MS Mincho"/>
              </a:rPr>
              <a:t>파일을 다운로드 받을 수 있습니다</a:t>
            </a:r>
            <a:r>
              <a:rPr lang="en-US" altLang="ko-KR" sz="1100" dirty="0">
                <a:solidFill>
                  <a:schemeClr val="dk1"/>
                </a:solidFill>
                <a:ea typeface="MS Mincho"/>
              </a:rPr>
              <a:t>.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100" dirty="0">
                <a:solidFill>
                  <a:schemeClr val="dk1"/>
                </a:solidFill>
                <a:ea typeface="MS Mincho"/>
              </a:rPr>
              <a:t>해당 기능은 관리자만 접근 가능 합니다</a:t>
            </a:r>
            <a:r>
              <a:rPr lang="en-US" altLang="ko-KR" sz="1100" dirty="0">
                <a:solidFill>
                  <a:schemeClr val="dk1"/>
                </a:solidFill>
                <a:ea typeface="MS Mincho"/>
              </a:rPr>
              <a:t>.</a:t>
            </a:r>
            <a:r>
              <a:rPr lang="ko-KR" altLang="en-US" sz="1100" dirty="0">
                <a:solidFill>
                  <a:schemeClr val="dk1"/>
                </a:solidFill>
                <a:ea typeface="MS Mincho"/>
              </a:rPr>
              <a:t>  </a:t>
            </a:r>
            <a:endParaRPr sz="1100" dirty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5472182" y="4012215"/>
            <a:ext cx="447478" cy="236222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340363" y="3444240"/>
            <a:ext cx="2151877" cy="4156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リポジトリ</a:t>
            </a:r>
            <a:r>
              <a:rPr lang="ko-KR" altLang="en-US" sz="1100" dirty="0">
                <a:solidFill>
                  <a:schemeClr val="dk1"/>
                </a:solidFill>
              </a:rPr>
              <a:t>버튼을 클릭 합니다</a:t>
            </a:r>
            <a:r>
              <a:rPr lang="en-US" altLang="ko-KR" sz="1100" dirty="0">
                <a:solidFill>
                  <a:schemeClr val="dk1"/>
                </a:solidFill>
              </a:rPr>
              <a:t>.</a:t>
            </a:r>
            <a:endParaRPr sz="1100" dirty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21232" y="5359621"/>
            <a:ext cx="5400000" cy="30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ja-JP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「</a:t>
            </a:r>
            <a:r>
              <a:rPr lang="ja-JP" altLang="en-US" sz="1100" dirty="0">
                <a:solidFill>
                  <a:srgbClr val="000000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リポジトリ</a:t>
            </a:r>
            <a:r>
              <a:rPr lang="ja-JP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」の初期画面です。</a:t>
            </a:r>
            <a:endParaRPr sz="1100" dirty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CC86744-5158-91FE-388F-87D2AF8AD64E}"/>
              </a:ext>
            </a:extLst>
          </p:cNvPr>
          <p:cNvSpPr/>
          <p:nvPr/>
        </p:nvSpPr>
        <p:spPr>
          <a:xfrm>
            <a:off x="1468120" y="6364942"/>
            <a:ext cx="756920" cy="2392978"/>
          </a:xfrm>
          <a:prstGeom prst="rect">
            <a:avLst/>
          </a:prstGeom>
          <a:solidFill>
            <a:srgbClr val="C6E7F6">
              <a:alpha val="4117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5B64871-D20F-AABC-D270-3A4C070BD2C7}"/>
              </a:ext>
            </a:extLst>
          </p:cNvPr>
          <p:cNvSpPr/>
          <p:nvPr/>
        </p:nvSpPr>
        <p:spPr>
          <a:xfrm>
            <a:off x="5008880" y="6364942"/>
            <a:ext cx="381000" cy="2392978"/>
          </a:xfrm>
          <a:prstGeom prst="rect">
            <a:avLst/>
          </a:prstGeom>
          <a:solidFill>
            <a:srgbClr val="C6E7F6">
              <a:alpha val="4117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B17A5FD-0B6F-78A7-321B-29588A356812}"/>
              </a:ext>
            </a:extLst>
          </p:cNvPr>
          <p:cNvSpPr/>
          <p:nvPr/>
        </p:nvSpPr>
        <p:spPr>
          <a:xfrm>
            <a:off x="3561080" y="6364942"/>
            <a:ext cx="858520" cy="2392978"/>
          </a:xfrm>
          <a:prstGeom prst="rect">
            <a:avLst/>
          </a:prstGeom>
          <a:solidFill>
            <a:srgbClr val="C6E7F6">
              <a:alpha val="4117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46EF4E76-AAB7-6B47-9430-8AFBA31FF90B}"/>
              </a:ext>
            </a:extLst>
          </p:cNvPr>
          <p:cNvCxnSpPr>
            <a:cxnSpLocks/>
            <a:stCxn id="94" idx="2"/>
            <a:endCxn id="8" idx="0"/>
          </p:cNvCxnSpPr>
          <p:nvPr/>
        </p:nvCxnSpPr>
        <p:spPr>
          <a:xfrm rot="5400000">
            <a:off x="3786905" y="3797983"/>
            <a:ext cx="1458563" cy="2359471"/>
          </a:xfrm>
          <a:prstGeom prst="bentConnector3">
            <a:avLst>
              <a:gd name="adj1" fmla="val 820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03b149b81_0_0"/>
          <p:cNvSpPr txBox="1">
            <a:spLocks noGrp="1"/>
          </p:cNvSpPr>
          <p:nvPr>
            <p:ph type="sldNum" idx="12"/>
          </p:nvPr>
        </p:nvSpPr>
        <p:spPr>
          <a:xfrm>
            <a:off x="4843463" y="9235989"/>
            <a:ext cx="1543200" cy="52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-JP"/>
              <a:t>186</a:t>
            </a:fld>
            <a:endParaRPr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1C1144B-EDCE-A14D-20EB-467B84060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86" y="2872449"/>
            <a:ext cx="3873694" cy="2476624"/>
          </a:xfrm>
          <a:prstGeom prst="rect">
            <a:avLst/>
          </a:prstGeom>
        </p:spPr>
      </p:pic>
      <p:sp>
        <p:nvSpPr>
          <p:cNvPr id="4" name="Google Shape;91;p1">
            <a:extLst>
              <a:ext uri="{FF2B5EF4-FFF2-40B4-BE49-F238E27FC236}">
                <a16:creationId xmlns:a16="http://schemas.microsoft.com/office/drawing/2014/main" id="{34A24254-C929-DDB8-481A-CD6B7017A180}"/>
              </a:ext>
            </a:extLst>
          </p:cNvPr>
          <p:cNvSpPr/>
          <p:nvPr/>
        </p:nvSpPr>
        <p:spPr>
          <a:xfrm>
            <a:off x="633427" y="1294999"/>
            <a:ext cx="5400000" cy="2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ko-KR" altLang="en-US" sz="1400" dirty="0">
                <a:solidFill>
                  <a:srgbClr val="000000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点検業務</a:t>
            </a:r>
            <a:r>
              <a:rPr lang="ko-KR" altLang="en-US" dirty="0">
                <a:solidFill>
                  <a:schemeClr val="dk1"/>
                </a:solidFill>
                <a:ea typeface="Meiryo UI" panose="020B0604030504040204" pitchFamily="34" charset="-128"/>
              </a:rPr>
              <a:t> </a:t>
            </a:r>
            <a:r>
              <a:rPr lang="en-US" altLang="ko-KR" dirty="0">
                <a:solidFill>
                  <a:schemeClr val="dk1"/>
                </a:solidFill>
                <a:ea typeface="Meiryo UI" panose="020B0604030504040204" pitchFamily="34" charset="-128"/>
              </a:rPr>
              <a:t>-</a:t>
            </a:r>
            <a:r>
              <a:rPr lang="ko-KR" altLang="en-US" dirty="0">
                <a:solidFill>
                  <a:schemeClr val="dk1"/>
                </a:solidFill>
                <a:ea typeface="Meiryo UI" panose="020B0604030504040204" pitchFamily="34" charset="-128"/>
              </a:rPr>
              <a:t> 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受付及び点検 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- </a:t>
            </a:r>
            <a:r>
              <a:rPr lang="ja-JP" altLang="en-US" b="0" i="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リポジトリ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" name="Google Shape;92;p1">
            <a:extLst>
              <a:ext uri="{FF2B5EF4-FFF2-40B4-BE49-F238E27FC236}">
                <a16:creationId xmlns:a16="http://schemas.microsoft.com/office/drawing/2014/main" id="{7A0A8652-3016-B4B3-36D3-DA83A04CBAFE}"/>
              </a:ext>
            </a:extLst>
          </p:cNvPr>
          <p:cNvSpPr txBox="1"/>
          <p:nvPr/>
        </p:nvSpPr>
        <p:spPr>
          <a:xfrm>
            <a:off x="633264" y="1573846"/>
            <a:ext cx="5400000" cy="136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100" dirty="0">
                <a:solidFill>
                  <a:schemeClr val="dk1"/>
                </a:solidFill>
                <a:ea typeface="MS Mincho"/>
              </a:rPr>
              <a:t>1. </a:t>
            </a:r>
            <a:r>
              <a:rPr lang="ko-KR" altLang="en-US" sz="1100" dirty="0">
                <a:solidFill>
                  <a:schemeClr val="dk1"/>
                </a:solidFill>
                <a:ea typeface="MS Mincho"/>
              </a:rPr>
              <a:t>데이터 수신 년도를 선택 합니다</a:t>
            </a:r>
            <a:r>
              <a:rPr lang="en-US" altLang="ko-KR" sz="1100" dirty="0">
                <a:solidFill>
                  <a:schemeClr val="dk1"/>
                </a:solidFill>
                <a:ea typeface="MS Mincho"/>
              </a:rPr>
              <a:t>.</a:t>
            </a:r>
          </a:p>
          <a:p>
            <a: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100" dirty="0">
                <a:solidFill>
                  <a:schemeClr val="dk1"/>
                </a:solidFill>
                <a:ea typeface="MS Mincho"/>
              </a:rPr>
              <a:t>2. </a:t>
            </a:r>
            <a:r>
              <a:rPr lang="ko-KR" altLang="en-US" sz="1100" dirty="0">
                <a:solidFill>
                  <a:schemeClr val="dk1"/>
                </a:solidFill>
                <a:ea typeface="MS Mincho"/>
              </a:rPr>
              <a:t>해당 하는 </a:t>
            </a:r>
            <a:r>
              <a:rPr lang="ko-KR" altLang="en-US" sz="1100" dirty="0" err="1">
                <a:solidFill>
                  <a:schemeClr val="dk1"/>
                </a:solidFill>
                <a:ea typeface="MS Mincho"/>
              </a:rPr>
              <a:t>진료년월의</a:t>
            </a:r>
            <a:r>
              <a:rPr lang="ko-KR" altLang="en-US" sz="1100" dirty="0">
                <a:solidFill>
                  <a:schemeClr val="dk1"/>
                </a:solidFill>
                <a:ea typeface="MS Mincho"/>
              </a:rPr>
              <a:t> 파일명을 클릭합니다</a:t>
            </a:r>
            <a:r>
              <a:rPr lang="en-US" altLang="ko-KR" sz="1100" dirty="0">
                <a:solidFill>
                  <a:schemeClr val="dk1"/>
                </a:solidFill>
                <a:ea typeface="MS Mincho"/>
              </a:rPr>
              <a:t>.</a:t>
            </a:r>
          </a:p>
          <a:p>
            <a: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100" dirty="0">
                <a:solidFill>
                  <a:schemeClr val="dk1"/>
                </a:solidFill>
                <a:ea typeface="MS Mincho"/>
              </a:rPr>
              <a:t>3. OK</a:t>
            </a:r>
            <a:r>
              <a:rPr lang="ko-KR" altLang="en-US" sz="1100" dirty="0">
                <a:solidFill>
                  <a:schemeClr val="dk1"/>
                </a:solidFill>
                <a:ea typeface="MS Mincho"/>
              </a:rPr>
              <a:t>선택 합니다</a:t>
            </a:r>
            <a:r>
              <a:rPr lang="en-US" altLang="ko-KR" sz="1100" dirty="0">
                <a:solidFill>
                  <a:schemeClr val="dk1"/>
                </a:solidFill>
                <a:ea typeface="MS Mincho"/>
              </a:rPr>
              <a:t>.</a:t>
            </a:r>
          </a:p>
          <a:p>
            <a: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dk1"/>
                </a:solidFill>
                <a:ea typeface="MS Mincho"/>
                <a:sym typeface="MS Mincho"/>
              </a:rPr>
              <a:t>4.</a:t>
            </a:r>
            <a:r>
              <a:rPr lang="ko-KR" altLang="en-US" sz="1100" dirty="0">
                <a:solidFill>
                  <a:schemeClr val="dk1"/>
                </a:solidFill>
                <a:sym typeface="MS Mincho"/>
              </a:rPr>
              <a:t>다른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이름으로 저장 창이 나옵니다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.(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브라우저 설정에 따라 일부는 해당 창 없이 바로 다운로드 폴더에 저장 됩니다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.)</a:t>
            </a:r>
          </a:p>
          <a:p>
            <a: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dk1"/>
                </a:solidFill>
                <a:ea typeface="MS Mincho"/>
                <a:sym typeface="MS Mincho"/>
              </a:rPr>
              <a:t>5. </a:t>
            </a:r>
            <a:r>
              <a:rPr lang="ko-KR" altLang="en-US" sz="1100" dirty="0">
                <a:solidFill>
                  <a:schemeClr val="dk1"/>
                </a:solidFill>
                <a:sym typeface="MS Mincho"/>
              </a:rPr>
              <a:t>다운로드 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폴더에서 해당 파일을 확인 </a:t>
            </a:r>
            <a:r>
              <a:rPr lang="ko-KR" altLang="en-US" sz="1100" dirty="0" err="1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할수</a:t>
            </a:r>
            <a:r>
              <a:rPr lang="ko-KR" altLang="en-US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 있습니다</a:t>
            </a:r>
            <a:r>
              <a:rPr lang="en-US" altLang="ko-KR" sz="1100" dirty="0">
                <a:solidFill>
                  <a:schemeClr val="dk1"/>
                </a:solidFill>
                <a:latin typeface="MS Mincho"/>
                <a:ea typeface="MS Mincho"/>
                <a:cs typeface="MS Mincho"/>
                <a:sym typeface="MS Mincho"/>
              </a:rPr>
              <a:t>.</a:t>
            </a:r>
            <a:endParaRPr sz="1100" dirty="0">
              <a:solidFill>
                <a:schemeClr val="dk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6" name="Google Shape;94;p1">
            <a:extLst>
              <a:ext uri="{FF2B5EF4-FFF2-40B4-BE49-F238E27FC236}">
                <a16:creationId xmlns:a16="http://schemas.microsoft.com/office/drawing/2014/main" id="{8B194B56-95AC-16F2-D6F6-49F887BB8D10}"/>
              </a:ext>
            </a:extLst>
          </p:cNvPr>
          <p:cNvSpPr/>
          <p:nvPr/>
        </p:nvSpPr>
        <p:spPr>
          <a:xfrm>
            <a:off x="2662942" y="3531809"/>
            <a:ext cx="447478" cy="367317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E8AE74D-6F34-2C6B-0D85-0CBA28DF4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461" y="4835593"/>
            <a:ext cx="3339700" cy="1988544"/>
          </a:xfrm>
          <a:prstGeom prst="rect">
            <a:avLst/>
          </a:prstGeom>
        </p:spPr>
      </p:pic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72FA681E-B0FE-B234-7B1A-CA48ABC0EFFA}"/>
              </a:ext>
            </a:extLst>
          </p:cNvPr>
          <p:cNvCxnSpPr/>
          <p:nvPr/>
        </p:nvCxnSpPr>
        <p:spPr>
          <a:xfrm rot="16200000" flipH="1">
            <a:off x="2243508" y="4383774"/>
            <a:ext cx="606064" cy="5143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연결선: 꺾임 11">
            <a:extLst>
              <a:ext uri="{FF2B5EF4-FFF2-40B4-BE49-F238E27FC236}">
                <a16:creationId xmlns:a16="http://schemas.microsoft.com/office/drawing/2014/main" id="{0C919433-AF50-4ABB-B2AB-6613C8E50ED6}"/>
              </a:ext>
            </a:extLst>
          </p:cNvPr>
          <p:cNvCxnSpPr>
            <a:cxnSpLocks/>
            <a:stCxn id="6" idx="1"/>
          </p:cNvCxnSpPr>
          <p:nvPr/>
        </p:nvCxnSpPr>
        <p:spPr>
          <a:xfrm rot="10800000" flipV="1">
            <a:off x="2443484" y="3715467"/>
            <a:ext cx="219459" cy="30429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94;p1">
            <a:extLst>
              <a:ext uri="{FF2B5EF4-FFF2-40B4-BE49-F238E27FC236}">
                <a16:creationId xmlns:a16="http://schemas.microsoft.com/office/drawing/2014/main" id="{050FF8C0-07FD-3381-887F-548D7E607CDC}"/>
              </a:ext>
            </a:extLst>
          </p:cNvPr>
          <p:cNvSpPr/>
          <p:nvPr/>
        </p:nvSpPr>
        <p:spPr>
          <a:xfrm>
            <a:off x="712222" y="3043612"/>
            <a:ext cx="959098" cy="151707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966001-6FAD-B9B7-2A9B-C1FC24759532}"/>
              </a:ext>
            </a:extLst>
          </p:cNvPr>
          <p:cNvSpPr txBox="1"/>
          <p:nvPr/>
        </p:nvSpPr>
        <p:spPr>
          <a:xfrm>
            <a:off x="448116" y="2904877"/>
            <a:ext cx="358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F62635-B2A0-5ED5-C088-A69E08FECE62}"/>
              </a:ext>
            </a:extLst>
          </p:cNvPr>
          <p:cNvSpPr txBox="1"/>
          <p:nvPr/>
        </p:nvSpPr>
        <p:spPr>
          <a:xfrm>
            <a:off x="2624631" y="3303757"/>
            <a:ext cx="358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F1243D-1F7B-ECF6-CF0E-460207198D26}"/>
              </a:ext>
            </a:extLst>
          </p:cNvPr>
          <p:cNvSpPr txBox="1"/>
          <p:nvPr/>
        </p:nvSpPr>
        <p:spPr>
          <a:xfrm>
            <a:off x="1816738" y="4031882"/>
            <a:ext cx="358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578794-2B11-E83C-A24D-6459CF1A551E}"/>
              </a:ext>
            </a:extLst>
          </p:cNvPr>
          <p:cNvSpPr txBox="1"/>
          <p:nvPr/>
        </p:nvSpPr>
        <p:spPr>
          <a:xfrm>
            <a:off x="2878631" y="4756248"/>
            <a:ext cx="358140" cy="334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endParaRPr lang="en-US" altLang="ko-KR" sz="1400" b="1" dirty="0">
              <a:solidFill>
                <a:srgbClr val="C00000"/>
              </a:solidFill>
              <a:ea typeface="MS Mincho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976CE3A7-04B1-DEB7-F43F-39678610A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23" y="6071152"/>
            <a:ext cx="2433320" cy="120674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EBBE773-14E7-B8A0-B4BA-75C6AF11EECF}"/>
              </a:ext>
            </a:extLst>
          </p:cNvPr>
          <p:cNvSpPr txBox="1"/>
          <p:nvPr/>
        </p:nvSpPr>
        <p:spPr>
          <a:xfrm>
            <a:off x="774699" y="5829865"/>
            <a:ext cx="358140" cy="334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⑤</a:t>
            </a:r>
            <a:endParaRPr lang="en-US" altLang="ko-KR" sz="1400" b="1" dirty="0">
              <a:solidFill>
                <a:srgbClr val="C00000"/>
              </a:solidFill>
              <a:ea typeface="MS Mincho"/>
            </a:endParaRPr>
          </a:p>
        </p:txBody>
      </p:sp>
      <p:sp>
        <p:nvSpPr>
          <p:cNvPr id="23" name="Google Shape;94;p1">
            <a:extLst>
              <a:ext uri="{FF2B5EF4-FFF2-40B4-BE49-F238E27FC236}">
                <a16:creationId xmlns:a16="http://schemas.microsoft.com/office/drawing/2014/main" id="{431C6901-1D9A-7BB8-994B-44193725FB11}"/>
              </a:ext>
            </a:extLst>
          </p:cNvPr>
          <p:cNvSpPr/>
          <p:nvPr/>
        </p:nvSpPr>
        <p:spPr>
          <a:xfrm>
            <a:off x="806256" y="6680294"/>
            <a:ext cx="959098" cy="151707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6BBE31-929C-5CF2-264B-13990C699D2B}"/>
              </a:ext>
            </a:extLst>
          </p:cNvPr>
          <p:cNvSpPr txBox="1"/>
          <p:nvPr/>
        </p:nvSpPr>
        <p:spPr>
          <a:xfrm>
            <a:off x="1671320" y="6434577"/>
            <a:ext cx="358140" cy="334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⑤</a:t>
            </a:r>
            <a:endParaRPr lang="en-US" altLang="ko-KR" sz="1400" b="1" dirty="0">
              <a:solidFill>
                <a:srgbClr val="C00000"/>
              </a:solidFill>
              <a:ea typeface="MS Minch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150</Words>
  <Application>Microsoft Office PowerPoint</Application>
  <PresentationFormat>A4 용지(210x297mm)</PresentationFormat>
  <Paragraphs>23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8" baseType="lpstr">
      <vt:lpstr>Meiryo UI</vt:lpstr>
      <vt:lpstr>Play</vt:lpstr>
      <vt:lpstr>Arial</vt:lpstr>
      <vt:lpstr>맑은 고딕</vt:lpstr>
      <vt:lpstr>MS Mincho</vt:lpstr>
      <vt:lpstr>Office テーマ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安田 菜月</dc:creator>
  <cp:lastModifiedBy>lakepark</cp:lastModifiedBy>
  <cp:revision>3</cp:revision>
  <dcterms:created xsi:type="dcterms:W3CDTF">2024-07-04T01:23:06Z</dcterms:created>
  <dcterms:modified xsi:type="dcterms:W3CDTF">2025-01-21T05:37:23Z</dcterms:modified>
</cp:coreProperties>
</file>