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318F88-DCEC-5411-6614-B138D86CD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6ACF5-E599-C8D0-1BD2-8F14E87A7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F07E33-9DEC-F532-283C-279B54BCE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A30356-9795-8351-D741-462F0165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FA574-B912-D58B-7144-1129B331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2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0E7FFE-AF8D-7834-78F7-0C5296F35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F93D6A-E59F-979F-588F-E8B001664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8C46FF-8EB0-717A-48F7-7E6E3A37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2DEB35-1B0F-42B2-7B9B-4A39482C5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E08DA8-A305-7EDA-802D-502348A2D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3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F33BB17-0B0D-DA35-AE30-609D0F205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82DB34-8C51-2DFA-5754-DDA726D12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D2DF6B-2B43-C9FB-C389-3E8D1BEB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496F1C-EADE-EB9F-2FE3-0CE0CB301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F64F1A-3157-1D87-5EAB-878AA1CA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16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45A157-CC09-B252-D3EB-4AA685812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FB67DD-B9D3-9CBE-ED7F-A13920D57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829FFC-4A28-90DA-2771-D408407E3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48FC67-A101-4A71-26A4-7241F621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E62F43-E7D3-D4AE-3EC9-3ACF29A31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74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2DA0DC-B543-1FAD-675C-16841F60A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614D80-7386-B1FF-5227-5FD6C3AA7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543F38-EFD4-12A9-4E6F-25E1C746A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F56502-370C-E5E5-020D-11A4DACF5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E65E5F-B9F1-8D21-218C-59F63AF3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50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EFE3B3-7665-AD91-BDD8-B634B85FA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BE8A0D-DF87-DEFC-8486-1C166A54A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7CA2D0-BCB3-7A47-3D7F-227F0DE46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3E0046-5CAF-07EC-D8D5-1AF0B21B3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2C17E4-7C6B-1B49-F174-EC173EB7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72249F-3370-C23B-E5B6-1B3D1F08D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86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C6576-2814-040C-D54D-DEA4EE18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FE3E18-F447-7311-3BCD-BB2556AC0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928D243-946C-D818-E7E0-4B4BB9124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97785B9-BB49-0390-3E28-C612C8E7E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0AED0A2-07D7-DA90-BA41-8D4394B98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2EB599-9EDA-9E58-78AE-B0DF660F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4C4C7A-CF0B-81D2-FC3A-856D92ED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5CDAF4D-77B9-99F8-BDE4-638E29CB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68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96E90A-79C0-72BA-2F0F-B0FE40C4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609331-82BD-AE2E-D565-C000159C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591999-C99A-FCD5-C039-213BCB5F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FA3157-E7B1-3857-F613-692C2950B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7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EC91ED-EED9-E5BB-3F61-F234BE457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3F04E0-F602-261B-0CDE-80C0B5F7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AD88C38-5A59-D013-E8D0-89F0E06FC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63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EA9556-A340-A32B-0B2C-31325E10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1CFA5D-0CD6-6015-E28C-23ED8C94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9D1E34-53E5-EFB9-43FD-E020C90D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5FDCA4-7370-4BE2-26C6-9277315ED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C48485-591B-66C6-0A18-514E3E503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FF1092-A7F6-644A-0A57-C9281419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39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5D52BE-4807-C4FD-6C8C-AE5B5B9E4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48E3FD-6F19-57F8-7593-EEC172952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81C395-A042-EF33-9A15-E5C92CE291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63F798-F90A-65DA-D9F2-33C70C0D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FB6FF1-B566-7DCA-F944-089BBFF5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83D71E-FFDE-2D96-2327-6777456E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02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7E96AD-2A80-86F9-1237-7532E8A6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A93418-5BCA-621D-5F34-8D99E2440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997BC8-BBA0-17B0-14D1-0EAD01FC8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F94CAA-7CF7-439B-A57E-B9411CABF89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8175B0-0EFB-E45D-DADE-884D42C4D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AE4398-4E76-C123-CFEC-2D45241DF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2ABEA-C39B-4D8E-8089-4C208566F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6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DD30D70-77BD-349B-F659-E9C2E9C8D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877" y="0"/>
            <a:ext cx="91842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24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2025-02-06T00:59:24Z</dcterms:created>
  <dcterms:modified xsi:type="dcterms:W3CDTF">2025-02-06T01:00:05Z</dcterms:modified>
</cp:coreProperties>
</file>