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1AE6EF-683F-5FE7-A4FE-640EDC6E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ACEE211-C213-0C42-C9C5-ADB225AD6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4C1CEC-218C-A669-1B8E-58C30290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B4D5E2-D36E-C7EB-DBB4-B9EE4E00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19CB26-B266-BC82-63C2-9A51CB8F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9100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85AA35-89F3-FBB0-CA5E-48235924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FFB76C2-B1D5-87A1-5EEB-DA8542288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B69F16-7FBB-9F1D-12B0-CDE6CEA6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41A64-3FDE-10A7-EF64-A577A118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E20986-7DB9-9024-D136-269D725D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047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BAFE6FA-1E42-30BD-5D77-621F187CE2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CDB47E-9010-9ECF-75AD-F2325243A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A2C50F-06EA-769D-E9D2-E6BA740B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6A6803-7FC6-A9EE-80EE-91A0ACDE5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B174BE-4F93-0AB9-98D4-2612A13F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4361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26E607-2C43-93AB-3ADC-6E988058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6F2160-F794-5C8D-6B69-FD88A8EA5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24D251-66BB-3B03-A552-A3372571A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148546-ECB2-20D3-43B5-C82FA0E6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C274E6-763A-F833-FEF3-BF6522F1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7669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3CC32-2ADD-6C69-AA8F-CB221144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9C4F71B-EEB1-D37F-097D-7FE4E22A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CAD929-3EC7-7C27-9286-0AEF643B2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9DF9C9-6C4B-738D-500B-769C2AA0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BCF73-DD73-1BA9-9B58-A4B96C5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860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41A1A3-37DF-B4AB-B7DF-856AB97D6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C1E368-9B7A-2DB3-B71A-DB65D55EA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93BC04-90CC-E183-BE1B-B0A23CDE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D8DDD7-9C45-F1D0-1D44-1432BA21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7B0DD9-C618-15C8-0D99-094A7FC4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35F414-ACE5-2F04-872C-2E247772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438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3955A1-0E48-6E36-5307-D0A8919F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987422-321E-72DB-C673-C9DA89642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E2F98C0-C865-07DA-91DA-FF5EB40D6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0436CF1-8F35-2637-77DB-54E969CEEB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C2291E-109B-AEDD-1E76-3CE1F95DD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6549E8-6A70-3A6C-2C68-ED5FA5DD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FD4C9CC-B7BA-B3AD-9C78-FDA337E1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B8C10E-01B9-914C-C543-E7E02FD9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3677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F980D-AE07-9165-E2E3-67E6F536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3AF602B-F1CB-02DD-DFF2-6B19EC445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140D7A-7D84-BD6C-D00D-02A16512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47FA8-6274-3691-4BD8-38340B21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356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80ADE86-63ED-4411-D9ED-868FB3A9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2C6D2EB-979F-F382-1AF4-B1240D75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3FC578-15D7-CE0B-5C78-9B47E3CE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564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E001E-5A35-DA85-BFF3-7FE2C2D3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7BBE7D-4BFE-F445-5698-07C91FAEF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31E3CB-C612-38C1-3EB8-03CA33ACD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90454DF-8C1E-5FCC-5926-25E796B3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D66B29-8A1A-B660-DBD5-37007BBC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05A1011-4F41-D271-EF39-FB967F7C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2985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EAF4125-519F-390A-236D-04A1B254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95D4E8-2C89-0BC3-EBE4-1B8D7AAC3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B1D9DA0-EEEC-4C93-0C91-948FA9D68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BB5F187-BC01-36F0-041B-151C450F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7C37CE-03B1-69B6-7E55-0CDF6D8C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446340-7529-57FF-F355-067DA4B1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495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A8F7A31-E90C-11B1-6905-78EBD05B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9C48AE-9417-D2E5-E50F-B88CC3534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3D4D91-C2E7-2D81-02D3-398046B5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6B99-0FBD-DD47-924C-3C899B9974B1}" type="datetimeFigureOut">
              <a:rPr kumimoji="1" lang="ko-KR" altLang="en-US" smtClean="0"/>
              <a:t>2025. 2. 6.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012CB6-1A86-B929-1F6F-521592FB7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6C5ABA-B3D8-C648-AFFF-00E8EEF7E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9CCE-0BE0-3A47-9E65-CD7416FB895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4033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9EF12B3-B82F-7B94-837E-DA008A83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39" y="674970"/>
            <a:ext cx="5672172" cy="40196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4B9B10-F318-D63F-93B2-0894E88D2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61" y="3100038"/>
            <a:ext cx="6185402" cy="3614933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3ADD76C-8565-AA91-6BF6-B80519FBD92A}"/>
              </a:ext>
            </a:extLst>
          </p:cNvPr>
          <p:cNvSpPr/>
          <p:nvPr/>
        </p:nvSpPr>
        <p:spPr>
          <a:xfrm>
            <a:off x="7348654" y="4393580"/>
            <a:ext cx="1773044" cy="401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2E04E-02B7-76A3-54A9-504406EA76CE}"/>
              </a:ext>
            </a:extLst>
          </p:cNvPr>
          <p:cNvSpPr txBox="1"/>
          <p:nvPr/>
        </p:nvSpPr>
        <p:spPr>
          <a:xfrm>
            <a:off x="1159727" y="211873"/>
            <a:ext cx="351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 </a:t>
            </a:r>
            <a:r>
              <a:rPr lang="en-US" altLang="ko-KR" dirty="0"/>
              <a:t>BETA </a:t>
            </a:r>
            <a:r>
              <a:rPr lang="ko-KR" altLang="en-US" dirty="0"/>
              <a:t>서버 </a:t>
            </a:r>
            <a:r>
              <a:rPr lang="en-US" altLang="ko-KR" dirty="0"/>
              <a:t>ls15555557</a:t>
            </a:r>
            <a:r>
              <a:rPr lang="ko-KR" altLang="en-US" dirty="0"/>
              <a:t> 계정 </a:t>
            </a:r>
            <a:r>
              <a:rPr lang="en-US" altLang="ko-K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8852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0B06042-64B3-FC48-90A8-62DF64DB4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8" y="624468"/>
            <a:ext cx="5155793" cy="3628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C6D6483-CED1-F6FB-11FE-71C71213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75" y="2205225"/>
            <a:ext cx="5966115" cy="437670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689D953-D083-FE2B-5B4D-1C12016FB9D8}"/>
              </a:ext>
            </a:extLst>
          </p:cNvPr>
          <p:cNvSpPr/>
          <p:nvPr/>
        </p:nvSpPr>
        <p:spPr>
          <a:xfrm>
            <a:off x="7047571" y="4984595"/>
            <a:ext cx="1773044" cy="401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66B49-2DE9-6329-8212-7C331B7ACD97}"/>
              </a:ext>
            </a:extLst>
          </p:cNvPr>
          <p:cNvSpPr txBox="1"/>
          <p:nvPr/>
        </p:nvSpPr>
        <p:spPr>
          <a:xfrm>
            <a:off x="1159727" y="211873"/>
            <a:ext cx="351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 </a:t>
            </a:r>
            <a:r>
              <a:rPr lang="en-US" altLang="ko-KR" dirty="0"/>
              <a:t>BETA </a:t>
            </a:r>
            <a:r>
              <a:rPr lang="ko-KR" altLang="en-US" dirty="0"/>
              <a:t>서버 </a:t>
            </a:r>
            <a:r>
              <a:rPr lang="en-US" altLang="ko-KR" dirty="0"/>
              <a:t>ls15555557</a:t>
            </a:r>
            <a:r>
              <a:rPr lang="ko-KR" altLang="en-US" dirty="0"/>
              <a:t> 계정 </a:t>
            </a:r>
            <a:r>
              <a:rPr lang="en-US" altLang="ko-KR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719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047C4E7-B96B-47E0-F7FE-B844FC7E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03" y="1237786"/>
            <a:ext cx="10167399" cy="4393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75A96-467E-5041-4F9D-BA44F62B47AD}"/>
              </a:ext>
            </a:extLst>
          </p:cNvPr>
          <p:cNvSpPr txBox="1"/>
          <p:nvPr/>
        </p:nvSpPr>
        <p:spPr>
          <a:xfrm>
            <a:off x="1159727" y="211873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 운영</a:t>
            </a:r>
            <a:r>
              <a:rPr lang="en-US" altLang="ko-KR" dirty="0"/>
              <a:t> </a:t>
            </a:r>
            <a:r>
              <a:rPr lang="ko-KR" altLang="en-US" dirty="0"/>
              <a:t>서버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Lucida Grande" panose="020B0600040502020204" pitchFamily="34" charset="0"/>
              </a:rPr>
              <a:t>ls11504700</a:t>
            </a:r>
            <a:r>
              <a:rPr lang="ko-KR" altLang="en-US" dirty="0"/>
              <a:t> 계정 </a:t>
            </a:r>
            <a:r>
              <a:rPr lang="en-US" altLang="ko-KR" dirty="0"/>
              <a:t>&gt;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70EA564-F861-FF9B-5441-8D4377E427DA}"/>
              </a:ext>
            </a:extLst>
          </p:cNvPr>
          <p:cNvSpPr/>
          <p:nvPr/>
        </p:nvSpPr>
        <p:spPr>
          <a:xfrm>
            <a:off x="7058722" y="2665141"/>
            <a:ext cx="1773044" cy="490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393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</Words>
  <Application>Microsoft Macintosh PowerPoint</Application>
  <PresentationFormat>와이드스크린</PresentationFormat>
  <Paragraphs>3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Lucida Grande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노희원</dc:creator>
  <cp:lastModifiedBy>노희원</cp:lastModifiedBy>
  <cp:revision>1</cp:revision>
  <dcterms:created xsi:type="dcterms:W3CDTF">2025-02-06T06:55:18Z</dcterms:created>
  <dcterms:modified xsi:type="dcterms:W3CDTF">2025-02-06T07:04:24Z</dcterms:modified>
</cp:coreProperties>
</file>