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82" autoAdjust="0"/>
    <p:restoredTop sz="94660"/>
  </p:normalViewPr>
  <p:slideViewPr>
    <p:cSldViewPr snapToGrid="0">
      <p:cViewPr varScale="1">
        <p:scale>
          <a:sx n="98" d="100"/>
          <a:sy n="98" d="100"/>
        </p:scale>
        <p:origin x="102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884073-6942-6EC5-ED31-497CA0D76AC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93B86FE-FD2C-6D32-1879-4205B4DDC35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539C136-E58E-AA77-AB46-BEFF0DD37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B7F6F2-7A15-0143-0A75-2A99985C00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BEE6E57-A438-31C4-4A18-49D5E23D71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67490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6D70173-E7FF-7AF4-8C1D-E3449847E6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0F95A43-1F93-04C3-427A-F904E8DDB06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D58EC06-776E-AC0A-AFDE-D455139EA8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BB5EE40-A073-B96F-DBA3-27CB92483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93E3633-A64E-012C-1327-83197C57F0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20072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4D8B0E3-2321-B1A0-8C9F-3715D1C32A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7CC0329-D2B4-09F4-BE99-6752C2C1B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1C1782-232D-07BF-A6DF-E523DC611E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CF86399-0DAB-E602-9CA1-DE4CB7470C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359EC26-F6A9-C499-69AB-FC74A17B0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55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2A3EA4-97FA-FCFA-0D50-FC7811C2C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2DC76005-22A9-6787-E128-9A574CF2B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6A4AECE-211E-2642-ADE6-1164EC359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BAFC887-2FB2-CD73-ADFB-B6215A54EB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78BCE65-FAF5-D255-5CC2-C29F17DAB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126919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95D079E-2768-2DB6-FB31-CB9C3C4EE8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9766B7C-A56D-A014-5E8C-329536EB4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30BA9D0-21FC-AAB7-703A-0AB6EACE6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ED40322-11AE-B429-43F8-3E00CA398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C36EF9A-055A-6743-18BD-55738399B3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415570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3E8EC3F-F9DD-2E77-2049-E41185D9ED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0353BB0-08C5-EB34-629B-51AA416D12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F9E28DF-769C-B1C7-8604-7B927559E0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97D919C-B971-9DA9-D08C-974F6F3F6D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B5AEAF7-BDB7-0526-597E-B82BDDFEBA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2C2FC45-406E-AEE9-508A-28D17205D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3552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611E8-EAA7-A42F-8B23-4D5748C5A7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8EFCFF59-496D-A8EE-C6F1-E33AA2BFB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0A69EF1-5CDE-3865-7298-09360EC8287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A41E163E-5C81-7819-5494-72C7DE7900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8EF2D144-B00D-C589-5C6F-20BA885D48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204B331-3CB8-764D-7A93-DDD18E5FB7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6635529-1B9D-8856-BF43-5CAE837D1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B9CC4045-235F-62A3-FCD6-80F1DA9ED8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2965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261CA-191F-02FD-A90D-614095822B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99161395-666A-1E1E-AC10-CB9CFD592E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7B2C2CB-0095-6E60-52FA-A7EC1C5C41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DA6C921-E9A4-C837-6B5C-493B4D8B9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369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2F38BF33-0ECB-4B30-A283-14BFBA888D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475D2EE-E14B-280A-9749-3D7A6F1598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DA0BCDB-0501-1294-CAC3-37294E6BA7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04125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47A30D-C07E-EB18-96B4-F77F4422E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209835E-8939-6256-59AD-56C3417FE2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44C8B89-9595-6A38-30F0-462F1B5F51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CFCF34-0613-0DCF-708F-4D40F590D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14CDDD8D-A5C3-15A6-3CAF-C87BC3C89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0F0595-184C-A2CE-925E-44B44B28C0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8966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FD9C54-CABA-F51D-4035-3EFACB47FD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78E400-4DD5-6B87-4770-B90DC102A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A356F91-6635-5160-C011-141FB57A1E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D19D44E-FC05-DC61-78C2-0D3945F784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9A11F38-3260-19DD-0090-C533D7A11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A2AE499-CFF1-2C29-0C1A-06A864CE0A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061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B91FF1AD-F788-93EA-6C7E-D7F997C53F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5364F4A0-CDBA-B6FB-2118-67ABDE2DEF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F90D3A0-B3C4-2C0B-9A46-8DA97EEE45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BBAD733-3FA6-4576-8980-6438D593D402}" type="datetimeFigureOut">
              <a:rPr kumimoji="1" lang="ja-JP" altLang="en-US" smtClean="0"/>
              <a:t>2025/2/10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01D5A1-C508-B272-71F3-B9EA7ECE70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12F1F3F-2148-A2D1-9576-BF4497255E9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FC847F-1132-4262-A5C5-ACBA41CB11E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5984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図 4">
            <a:extLst>
              <a:ext uri="{FF2B5EF4-FFF2-40B4-BE49-F238E27FC236}">
                <a16:creationId xmlns:a16="http://schemas.microsoft.com/office/drawing/2014/main" id="{0F2F0E03-9A09-E709-F06E-233CDE12103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6167" y="446115"/>
            <a:ext cx="8148374" cy="6138490"/>
          </a:xfrm>
          <a:prstGeom prst="rect">
            <a:avLst/>
          </a:prstGeom>
        </p:spPr>
      </p:pic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111603F4-B22F-BADB-1185-075CE270B94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38632" y="3358340"/>
            <a:ext cx="3444240" cy="2336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四角形: 角を丸くする 6">
            <a:extLst>
              <a:ext uri="{FF2B5EF4-FFF2-40B4-BE49-F238E27FC236}">
                <a16:creationId xmlns:a16="http://schemas.microsoft.com/office/drawing/2014/main" id="{DECB461F-2821-6889-84CB-D6A31B9BB3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838632" y="3701935"/>
            <a:ext cx="3444240" cy="2336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四角形: 角を丸くする 7">
            <a:extLst>
              <a:ext uri="{FF2B5EF4-FFF2-40B4-BE49-F238E27FC236}">
                <a16:creationId xmlns:a16="http://schemas.microsoft.com/office/drawing/2014/main" id="{9A626BFE-BFC3-91C6-6498-3A66CC6908C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394392" y="2595422"/>
            <a:ext cx="3374044" cy="23368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四角形: 角を丸くする 8">
            <a:extLst>
              <a:ext uri="{FF2B5EF4-FFF2-40B4-BE49-F238E27FC236}">
                <a16:creationId xmlns:a16="http://schemas.microsoft.com/office/drawing/2014/main" id="{0F51A269-A2D0-83F6-1B7C-01EDF90EEDD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1150850" y="5392189"/>
            <a:ext cx="3827550" cy="325119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79D4127A-5FC1-80C0-B289-F2148FD0E1BE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299855" y="2829102"/>
            <a:ext cx="0" cy="2563087"/>
          </a:xfrm>
          <a:prstGeom prst="straightConnector1">
            <a:avLst/>
          </a:prstGeom>
          <a:ln w="38100">
            <a:solidFill>
              <a:srgbClr val="FF000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DE2FFA78-C8B3-9590-6421-324549F5EFCD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295728" y="3467912"/>
            <a:ext cx="1542904" cy="0"/>
          </a:xfrm>
          <a:prstGeom prst="straightConnector1">
            <a:avLst/>
          </a:prstGeom>
          <a:ln>
            <a:solidFill>
              <a:srgbClr val="FF0000"/>
            </a:solidFill>
            <a:bevel/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F59BD6BF-E2F6-A9DF-4F96-6B84300CFCF6}"/>
              </a:ext>
            </a:extLst>
          </p:cNvPr>
          <p:cNvCxnSpPr>
            <a:cxnSpLocks noGrp="1" noRot="1" noMove="1" noResize="1" noEditPoints="1" noAdjustHandles="1" noChangeArrowheads="1" noChangeShapeType="1"/>
          </p:cNvCxnSpPr>
          <p:nvPr/>
        </p:nvCxnSpPr>
        <p:spPr>
          <a:xfrm>
            <a:off x="2302211" y="3834317"/>
            <a:ext cx="1542904" cy="0"/>
          </a:xfrm>
          <a:prstGeom prst="straightConnector1">
            <a:avLst/>
          </a:prstGeom>
          <a:ln>
            <a:solidFill>
              <a:srgbClr val="FF0000"/>
            </a:solidFill>
            <a:bevel/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四角形: 角を丸くする 16">
            <a:extLst>
              <a:ext uri="{FF2B5EF4-FFF2-40B4-BE49-F238E27FC236}">
                <a16:creationId xmlns:a16="http://schemas.microsoft.com/office/drawing/2014/main" id="{4809BDFD-47CC-D6E2-ED8A-26014A3ED37C}"/>
              </a:ext>
            </a:extLst>
          </p:cNvPr>
          <p:cNvSpPr/>
          <p:nvPr/>
        </p:nvSpPr>
        <p:spPr>
          <a:xfrm>
            <a:off x="394392" y="2227634"/>
            <a:ext cx="3374044" cy="244792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四角形: 角を丸くする 17">
            <a:extLst>
              <a:ext uri="{FF2B5EF4-FFF2-40B4-BE49-F238E27FC236}">
                <a16:creationId xmlns:a16="http://schemas.microsoft.com/office/drawing/2014/main" id="{C5A4B1D2-73F2-BF8E-5D77-CD0FDB8D6150}"/>
              </a:ext>
            </a:extLst>
          </p:cNvPr>
          <p:cNvSpPr/>
          <p:nvPr/>
        </p:nvSpPr>
        <p:spPr>
          <a:xfrm>
            <a:off x="3845114" y="2826681"/>
            <a:ext cx="3444240" cy="421744"/>
          </a:xfrm>
          <a:prstGeom prst="roundRect">
            <a:avLst/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1FAC9D99-6E25-D673-ACCE-0E1E3305F0C0}"/>
              </a:ext>
            </a:extLst>
          </p:cNvPr>
          <p:cNvSpPr txBox="1"/>
          <p:nvPr/>
        </p:nvSpPr>
        <p:spPr>
          <a:xfrm>
            <a:off x="3884304" y="4428572"/>
            <a:ext cx="3352896" cy="307777"/>
          </a:xfrm>
          <a:prstGeom prst="rect">
            <a:avLst/>
          </a:prstGeom>
          <a:noFill/>
          <a:ln w="57150" cmpd="dbl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生活習慣病管理料</a:t>
            </a:r>
            <a:r>
              <a:rPr kumimoji="1"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の算定であれば合格</a:t>
            </a:r>
          </a:p>
        </p:txBody>
      </p:sp>
      <p:cxnSp>
        <p:nvCxnSpPr>
          <p:cNvPr id="31" name="コネクタ: カギ線 30">
            <a:extLst>
              <a:ext uri="{FF2B5EF4-FFF2-40B4-BE49-F238E27FC236}">
                <a16:creationId xmlns:a16="http://schemas.microsoft.com/office/drawing/2014/main" id="{DDA73731-A8DA-D572-D1A7-82D34A217941}"/>
              </a:ext>
            </a:extLst>
          </p:cNvPr>
          <p:cNvCxnSpPr>
            <a:endCxn id="19" idx="1"/>
          </p:cNvCxnSpPr>
          <p:nvPr/>
        </p:nvCxnSpPr>
        <p:spPr>
          <a:xfrm rot="16200000" flipH="1">
            <a:off x="2336556" y="3034712"/>
            <a:ext cx="2110035" cy="985461"/>
          </a:xfrm>
          <a:prstGeom prst="bentConnector2">
            <a:avLst/>
          </a:prstGeom>
          <a:ln w="41275">
            <a:solidFill>
              <a:srgbClr val="00B050"/>
            </a:solidFill>
            <a:headEnd type="triangle" w="lg" len="lg"/>
            <a:tailEnd type="triangle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直線矢印コネクタ 32">
            <a:extLst>
              <a:ext uri="{FF2B5EF4-FFF2-40B4-BE49-F238E27FC236}">
                <a16:creationId xmlns:a16="http://schemas.microsoft.com/office/drawing/2014/main" id="{8543DFBD-0FD2-FA18-3B04-05D393790DDD}"/>
              </a:ext>
            </a:extLst>
          </p:cNvPr>
          <p:cNvCxnSpPr>
            <a:cxnSpLocks/>
          </p:cNvCxnSpPr>
          <p:nvPr/>
        </p:nvCxnSpPr>
        <p:spPr>
          <a:xfrm>
            <a:off x="2879387" y="3055628"/>
            <a:ext cx="959245" cy="10915"/>
          </a:xfrm>
          <a:prstGeom prst="straightConnector1">
            <a:avLst/>
          </a:prstGeom>
          <a:ln w="25400">
            <a:solidFill>
              <a:srgbClr val="00B050"/>
            </a:solidFill>
            <a:headEnd type="oval"/>
            <a:tailEnd type="oval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A6BA6C4C-1192-8032-9577-B8E2DBE96A95}"/>
              </a:ext>
            </a:extLst>
          </p:cNvPr>
          <p:cNvSpPr txBox="1"/>
          <p:nvPr/>
        </p:nvSpPr>
        <p:spPr>
          <a:xfrm>
            <a:off x="8686800" y="768485"/>
            <a:ext cx="3229033" cy="646331"/>
          </a:xfrm>
          <a:prstGeom prst="rect">
            <a:avLst/>
          </a:prstGeom>
          <a:noFill/>
          <a:ln w="254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赤線枠の算定の正しさを点検すると</a:t>
            </a:r>
            <a:r>
              <a:rPr lang="en-US" altLang="ja-JP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DZF100A001</a:t>
            </a:r>
            <a:r>
              <a:rPr lang="ja-JP" altLang="en-US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の不合格</a:t>
            </a:r>
            <a:endPara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96F9A318-09A3-53AC-311C-0B270F8853D1}"/>
              </a:ext>
            </a:extLst>
          </p:cNvPr>
          <p:cNvSpPr txBox="1"/>
          <p:nvPr/>
        </p:nvSpPr>
        <p:spPr>
          <a:xfrm>
            <a:off x="8686800" y="1648996"/>
            <a:ext cx="3229033" cy="1200329"/>
          </a:xfrm>
          <a:prstGeom prst="rect">
            <a:avLst/>
          </a:prstGeom>
          <a:noFill/>
          <a:ln w="25400">
            <a:solidFill>
              <a:srgbClr val="00B050"/>
            </a:solidFill>
          </a:ln>
        </p:spPr>
        <p:txBody>
          <a:bodyPr wrap="square">
            <a:spAutoFit/>
          </a:bodyPr>
          <a:lstStyle/>
          <a:p>
            <a:r>
              <a:rPr lang="ja-JP" altLang="en-US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緑線枠の算定に対して、</a:t>
            </a:r>
            <a:endParaRPr lang="en-US" altLang="ja-JP" b="0" i="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誤）</a:t>
            </a:r>
            <a:r>
              <a:rPr lang="ja-JP" altLang="en-US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特定疾患処方管理加算</a:t>
            </a:r>
            <a:endParaRPr lang="en-US" altLang="ja-JP" b="0" i="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正）</a:t>
            </a:r>
            <a:r>
              <a:rPr lang="ja-JP" altLang="en-US" b="0" i="0" dirty="0">
                <a:effectLst/>
                <a:latin typeface="Meiryo UI" panose="020B0604030504040204" pitchFamily="50" charset="-128"/>
                <a:ea typeface="Meiryo UI" panose="020B0604030504040204" pitchFamily="50" charset="-128"/>
              </a:rPr>
              <a:t>生活習慣病管理加算</a:t>
            </a:r>
            <a:endParaRPr lang="en-US" altLang="ja-JP" b="0" i="0" dirty="0">
              <a:effectLst/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の指摘を点検ルールにできないか</a:t>
            </a:r>
          </a:p>
        </p:txBody>
      </p:sp>
    </p:spTree>
    <p:extLst>
      <p:ext uri="{BB962C8B-B14F-4D97-AF65-F5344CB8AC3E}">
        <p14:creationId xmlns:p14="http://schemas.microsoft.com/office/powerpoint/2010/main" val="155415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游ゴシック Light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48</Words>
  <Application>Microsoft Office PowerPoint</Application>
  <PresentationFormat>ワイド画面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英華 金</dc:creator>
  <cp:lastModifiedBy>英華 金</cp:lastModifiedBy>
  <cp:revision>2</cp:revision>
  <dcterms:created xsi:type="dcterms:W3CDTF">2025-02-10T04:54:14Z</dcterms:created>
  <dcterms:modified xsi:type="dcterms:W3CDTF">2025-02-10T05:22:09Z</dcterms:modified>
</cp:coreProperties>
</file>