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4997C8-8C75-5C06-B617-233970502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7582D0-82AC-6D03-429E-84049463D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5E080A-FA32-C3DD-DAD1-353328144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34EB4C-65E1-A03E-48EA-60A6780D6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280DF6-3F37-C1E5-5BB0-FCE39AF07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05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012B2F-9125-65E2-4615-59988AE5C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0829F5-03E6-58AB-C100-DF24FCD35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3F167D-B835-DE86-AC09-01335C62C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78EA18-F2FF-69D3-C874-5E98DE4C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AFB23A-C132-B4EF-6B98-D0B9C004E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D9DE41-45CD-177C-10B9-F284983784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2A1086-9646-2EA1-CD23-CF8EAFE14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49A3BF-2D5D-84EB-0549-11F60EE6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D16172-CE12-1736-3BFC-9E457CC66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F29271-5332-3D39-78E9-A9DAA4E64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71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0083BA-D828-1E94-2AE8-20FD939C4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D08153-BFE3-A76A-56A8-EC1B5DD74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00F78E-76EF-DF24-C381-637CD2C2A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D6D411-7320-EFFD-4476-EB32DBE7E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CC925B-EC36-95F5-0D94-D1860B8E1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8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4021BF-222F-5BAC-CAFC-5A6B52AD1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D92B65-A8CF-0320-0826-DC4F33129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B24263-4C13-FB15-283A-7F7A7DB95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63B9D7-796F-3232-48A2-F33FFDE2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DFC791-9D86-735D-A5CD-C87E758E0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75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E191E3-7DF1-54FF-3D8E-595D507FD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1BAE57-348F-8342-6844-7370214376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CAD9FA7-8F2B-82C1-EB1A-5DDD912E8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9D674A-0C59-F5F5-4F60-8B5C3116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DB85BF-CE9E-D788-651E-360A0F7D0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F83A81-42EA-DB27-3F90-B8E279E4A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01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C83A89-2CCC-F76D-206F-66E1E07F4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3CB6F7-277F-3C6E-4E49-24B628E94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6C4665-4757-573F-8245-A5D61A4C4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FBD72A-F979-5F3E-789F-C854DFD50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828AFEC-8DBC-B6AE-874F-B9826D71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49F985B-9266-369B-2DBE-E77C0902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86A48C-13FD-F6DA-AEF9-758E6A67D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BF511CD-FB9B-8211-36FE-E200D4BD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006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3E4CDF-20F0-F2C3-7336-9ED499082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51F8ED9-2D38-72B1-AC08-51FDA5A5A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D913F4-55F7-25AB-701B-F216ABF61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895BA4-207B-663E-60F5-0FA7368CB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79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966F3EE-E1A9-3C45-B281-A01C3D9AD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8EAF17A-5930-873E-3AA6-3D7C9FB38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977B54-CA58-EEF2-EA5B-8759B124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28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FF4DE8-5184-917C-1E06-A42671283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D3A25F-18FB-80BD-108B-BA7CCFDE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786A61-9C29-D93B-4CBC-0827EF3BA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58CB32-8D84-0BCC-1502-02BF144F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AE536A-A58B-4FA9-12E6-BD25FA126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937610-9036-2637-6A2F-8CAC8A31F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1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4C4A8A-0A47-49F5-B7FF-B60829C76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F9A0018-96A8-4A30-2624-ADB710AD5F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83B38C-670A-E53F-2266-066EC37E1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4885FA-84A9-D06D-9CBD-00E358FF3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0BBCDE-C574-452F-E4F7-111A202B3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A14736-8183-4381-8170-FB6ABEBF1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05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646460-37EC-BC3B-76F3-A10CD0D58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82F280-5740-46AD-CE78-58E096834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38099D-1222-2FF1-648E-980D49929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DA4191-F42B-4B6E-AFE6-EDFDF528E63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D1195A-F729-05CB-EEEC-287006136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E27CC9-5B6F-2E6A-9B38-753C5873CC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9DAE4E-FC71-444F-BA6F-697790699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76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B4F88AAD-BF80-CC5A-0554-35E2B36BA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27" y="213014"/>
            <a:ext cx="10980532" cy="5902036"/>
          </a:xfrm>
          <a:prstGeom prst="rect">
            <a:avLst/>
          </a:prstGeo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CF1B5299-D277-0204-1D7E-EBB935021FB4}"/>
              </a:ext>
            </a:extLst>
          </p:cNvPr>
          <p:cNvSpPr/>
          <p:nvPr/>
        </p:nvSpPr>
        <p:spPr>
          <a:xfrm>
            <a:off x="9281103" y="5457825"/>
            <a:ext cx="1987261" cy="6572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上 6">
            <a:extLst>
              <a:ext uri="{FF2B5EF4-FFF2-40B4-BE49-F238E27FC236}">
                <a16:creationId xmlns:a16="http://schemas.microsoft.com/office/drawing/2014/main" id="{2BE3D082-F577-8A12-8ADA-642D8566960B}"/>
              </a:ext>
            </a:extLst>
          </p:cNvPr>
          <p:cNvSpPr/>
          <p:nvPr/>
        </p:nvSpPr>
        <p:spPr>
          <a:xfrm>
            <a:off x="10187709" y="6115050"/>
            <a:ext cx="387927" cy="52993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537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2025-02-14T02:35:29Z</dcterms:created>
  <dcterms:modified xsi:type="dcterms:W3CDTF">2025-02-14T02:37:25Z</dcterms:modified>
</cp:coreProperties>
</file>