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89CF9-5FD4-BF65-A961-2BC56E034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A69AEB-231E-D22F-B7D0-97E8C1E48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19AD2F-AC0A-31CF-FE5C-7B9A7D0AF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D66D24-E3DC-A25D-8783-A8CB545E4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4EEC34-5B24-15F1-2AC8-1C0E211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86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9AE325-48FF-DE44-0DB2-266367B41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BD2E12-1C7B-72E0-D4B3-1284A0406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2B71C5-E53C-DE73-DC44-F964EC51C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4EEDAE-2DE1-5238-3226-4F068FC01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E16337-0B3B-E7A8-A07B-20605E4A9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00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0476D97-2B00-6887-D96B-D2DF1275E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367963-9E59-6FED-AA44-2E51CF0F0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92B61B-F6F2-D7A3-B6B3-00731215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BF53C3-C62F-86C5-6789-41C0A4178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EE25BB-BB0F-F4C5-C239-F403E8C5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52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6DC38-5A16-7E1F-0552-2166A0F5D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99583A-C971-DC9A-0B98-8E0C0D551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5B8425-87F2-65A1-FE57-3BD2C0C9B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5D1E04-B40E-01C9-6230-031F4E40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8C4DAE-3A89-73C0-6EA1-A7BAB6D2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93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E9CF1-BF9C-F75E-20F4-BB09CF8B9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01936F-9503-83B7-55D6-13FB839D3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3562FD-12CB-2B1C-C78F-F9343AEE5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5F36F0-EA3E-0821-F6CE-618C06D7D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6530D9-A741-AF06-9105-3DF401DA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59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440D83-4D4A-09AB-5EAD-34D62832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39F729-7C71-4AB2-9304-C9681BBF5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6495E7-449B-AB16-575E-53E9BAEE8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95D5E2-42C9-A7BA-86B3-0DD957CF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F15CD0-A19A-9532-1197-D48A25AC6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A15E8D-7E62-1754-34C2-E68802936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40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09A25-C472-3DA6-C8F0-B11299C2F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A1E613-3C4F-A080-F721-CA1BE1200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B764C5-C0E9-68B4-6D79-F09544F7D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58BEEB-24D2-2C9B-4F2B-7569CEF873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8EE831E-8D12-6A05-136D-0814397747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D770212-59E5-BFF2-3030-C92F9DDF2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8BBC82-B3D4-BA79-CE3A-A05C2EF5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644D170-D642-8D70-4EA6-12E52DC6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30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F7DA9-4632-F65D-4AD4-A75632E2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EBB5705-6615-A6CA-D780-10D07AD7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4538D7-E499-A82F-5B5C-2A169006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EA9F41B-B5B8-DCC4-6587-0C0BDAA02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91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AE7D5C9-390F-17F8-45B4-F6271877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8875274-1DE0-EB09-8476-02EE54E79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F179D2-AC1F-A6FF-CA70-E65C9E66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09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60B0E4-4B23-78C5-E1FA-5B432770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296C91-99A9-64C9-4937-624923E65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E1CA48-0555-C244-B116-67F648EA9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433D14-2E8D-6360-4AE6-3FD1A5BA4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E18735-172F-6AF9-A602-74A2DB59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AF604D-AD07-67BF-C168-745F954B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3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4BFFDF-40FE-59D1-5267-DEBDDFD2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D31E9EE-7FF9-DDE3-AE9C-1FFEDF30BB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36902F-98A1-CC77-0C14-EAC504267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069C01-1423-4A5F-C972-B6670291C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2234E3-4102-A9EB-0219-660F1CEB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AE772A-285F-8644-D341-04CB4AE75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38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B968E59-3E0B-7F9A-7967-F5F09DB82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4F286D-28FB-FC34-FC45-591E8D008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144635-DD18-3827-E134-8491ED324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2E808-BF47-4E07-91D7-5B07042F5C7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5CD222-B324-4D7C-4238-C2586B898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B324FB-E55D-E9CC-097F-B012551D82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E67F6-E772-41D3-AF61-998EC084E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1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BF2257-95BB-5D12-F844-8BB1A8E4A6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645ED99-2A5A-76B0-6DE0-B1E90A7003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C01CFAA-8A3B-CBD4-8F9D-441DE59D2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04" y="0"/>
            <a:ext cx="110007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729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事務部長 大阪掖済会病院</dc:creator>
  <cp:lastModifiedBy>事務部長 大阪掖済会病院</cp:lastModifiedBy>
  <cp:revision>1</cp:revision>
  <dcterms:created xsi:type="dcterms:W3CDTF">2025-02-25T09:18:54Z</dcterms:created>
  <dcterms:modified xsi:type="dcterms:W3CDTF">2025-02-25T09:19:07Z</dcterms:modified>
</cp:coreProperties>
</file>