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AFA"/>
    <a:srgbClr val="156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6F5376-3E6B-418A-8E16-80DAA373B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84EC74E-C531-66B8-463B-C6A95EC93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4FAC95-31D0-BA96-154D-B82ADE5EE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00655-550C-41FF-A4B2-8C29B0D1DA5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EF9EA1-4FBB-B57E-399C-CD6375CDC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B2244A-21A0-EAD8-C869-061DA95B1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782-CC37-4F39-ADC0-65F295DB21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51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0F3399-EC7F-B091-2A7D-068E90A15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E305835-49AD-F363-72D6-FF3C7708B6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B7D2FD-FF68-BEC6-70B8-96DC3E515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00655-550C-41FF-A4B2-8C29B0D1DA5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00A99B-1217-652E-A366-438AC64F9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EF0363-895A-835E-72A8-87CD059CB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782-CC37-4F39-ADC0-65F295DB21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502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6549FE0-8D08-DE2E-1C3A-A9D8F14FC1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8859C9-C2B8-3D2A-25C5-D54719465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C060EC-7D54-DDCF-AB0B-C1363FA80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00655-550C-41FF-A4B2-8C29B0D1DA5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A50671-A3A0-DABA-CC05-61408D798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C22527-A112-F866-8468-3842CEDB3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782-CC37-4F39-ADC0-65F295DB21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5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0D5300-EB2D-7CFF-4596-604F49639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CD5244-D177-60F6-F292-4D4C83F2C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8E410F-0987-5916-0981-5630B20E1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00655-550C-41FF-A4B2-8C29B0D1DA5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5ED94F-4576-0BDB-C9A8-014230D85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F7D77F-EA28-4986-553B-D0D1E71AD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782-CC37-4F39-ADC0-65F295DB21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854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F4C822-03E1-6AB6-62B3-087DE2E8A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BD65FF-9B31-32CF-89AC-49FC1343C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163515-ED30-2B55-A588-136FA7A62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00655-550C-41FF-A4B2-8C29B0D1DA5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9E6934-CDA7-A7D9-BE6B-ABD6AC4BC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31B218-BA2C-4911-11B7-11A901A1C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782-CC37-4F39-ADC0-65F295DB21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38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D9B0B4-AF71-0B0C-EBA2-4FA1ADB2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549144-5C8E-0909-3051-5B90E926AE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425F73-7ABA-BCC6-0F61-318D32783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95A2FC4-23B4-ED36-E799-2339D5410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00655-550C-41FF-A4B2-8C29B0D1DA5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CC2689-E962-2EA3-E911-56186BCB6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BFE25E-1247-EA33-DAC1-7CF9A913F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782-CC37-4F39-ADC0-65F295DB21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393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72D8DB-0F26-40FD-523A-9A010088B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23D963-9C93-D933-BEB3-9DF362A2A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729D30-A4B7-0A0F-12E6-F9E3E69B9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1751866-DADE-D38A-9B0D-26A93B0300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3EDC1E0-FC33-15AD-7281-D99EE8F305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1FFCD6E-9985-AEC2-A145-C1ADE44CB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00655-550C-41FF-A4B2-8C29B0D1DA5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6078C3F-7E98-4982-965D-5CA93F685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F122016-2AEA-F53E-3F06-470BA27AF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782-CC37-4F39-ADC0-65F295DB21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4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45A36B-DF84-F810-C26B-C090C7184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241F544-E0E0-3611-5104-DA104E9B1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00655-550C-41FF-A4B2-8C29B0D1DA5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3B39626-323B-FFBA-BC47-5ED5137F9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68CBFA-4221-13C3-07DC-3F851E941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782-CC37-4F39-ADC0-65F295DB21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29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62CF7DC-B91A-B3EE-FA25-D10E23AB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00655-550C-41FF-A4B2-8C29B0D1DA5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E55DF84-4D15-37F4-D699-675298BB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0E659F6-7DE5-F359-DA27-A7A356D04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782-CC37-4F39-ADC0-65F295DB21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99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76D9CF-5053-FDFD-5F4F-75C81CA64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1F8609-6915-4B47-0404-7BB0D4A84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70717EA-0232-442B-8A75-DE7FB7882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7FCD81-5E86-E07F-1CD7-1318862D5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00655-550C-41FF-A4B2-8C29B0D1DA5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57522B-92BF-9280-536D-6E6A7DA92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47FA5E-346D-0622-4BE1-945E1E17C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782-CC37-4F39-ADC0-65F295DB21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590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6D65AA-DBEC-80DA-6B7E-472EC7FCB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E76AFEF-9ADC-918E-04A3-57000256C1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7198182-0291-10EF-8BE0-E0A82244B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247FA3-4FA4-05B2-A3C3-858B19E8D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00655-550C-41FF-A4B2-8C29B0D1DA5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A5C725-7B86-8176-54FC-6344DEE6E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CC7828-434A-F176-4D1D-F69BBFF8A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782-CC37-4F39-ADC0-65F295DB21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140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CFA60F0-A020-A505-7067-0EBAAE58B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BAF4FC-D174-C7CF-A152-66F3658E8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07A6EC-7483-91A5-3E5C-33C5905956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C00655-550C-41FF-A4B2-8C29B0D1DA5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0B73E9-B4FE-1500-A45C-11DA2187C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111638-67D8-4CD1-60E5-616388537F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214782-CC37-4F39-ADC0-65F295DB21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16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41BBD3E-1C1F-74FA-77C2-88BD02048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166" y="342900"/>
            <a:ext cx="7358637" cy="554355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1748F7-F8D0-9648-5185-2BAE9F3CDE2C}"/>
              </a:ext>
            </a:extLst>
          </p:cNvPr>
          <p:cNvSpPr txBox="1"/>
          <p:nvPr/>
        </p:nvSpPr>
        <p:spPr>
          <a:xfrm>
            <a:off x="443924" y="1656753"/>
            <a:ext cx="1976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各ボタンの色変更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F61AA1-FAF3-8441-F7FE-CD9FEDBB96E3}"/>
              </a:ext>
            </a:extLst>
          </p:cNvPr>
          <p:cNvSpPr txBox="1"/>
          <p:nvPr/>
        </p:nvSpPr>
        <p:spPr>
          <a:xfrm>
            <a:off x="1819564" y="2165065"/>
            <a:ext cx="1976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濃すぎない緑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49E8525-7C4D-7C2D-05EA-634518954CB2}"/>
              </a:ext>
            </a:extLst>
          </p:cNvPr>
          <p:cNvSpPr txBox="1"/>
          <p:nvPr/>
        </p:nvSpPr>
        <p:spPr>
          <a:xfrm>
            <a:off x="1819564" y="2663758"/>
            <a:ext cx="1976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濃すぎないピンク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4E07175D-6E0C-F7F8-A5BF-826793B6C66A}"/>
              </a:ext>
            </a:extLst>
          </p:cNvPr>
          <p:cNvSpPr/>
          <p:nvPr/>
        </p:nvSpPr>
        <p:spPr>
          <a:xfrm>
            <a:off x="8506692" y="3528293"/>
            <a:ext cx="748145" cy="2586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799E38BA-D847-0668-40E4-9A2A7240325D}"/>
              </a:ext>
            </a:extLst>
          </p:cNvPr>
          <p:cNvSpPr/>
          <p:nvPr/>
        </p:nvSpPr>
        <p:spPr>
          <a:xfrm>
            <a:off x="9947564" y="3528293"/>
            <a:ext cx="554181" cy="25861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03165C1D-4242-50C5-E5E5-B365841B2EF6}"/>
              </a:ext>
            </a:extLst>
          </p:cNvPr>
          <p:cNvCxnSpPr>
            <a:cxnSpLocks/>
          </p:cNvCxnSpPr>
          <p:nvPr/>
        </p:nvCxnSpPr>
        <p:spPr>
          <a:xfrm>
            <a:off x="9254837" y="3648364"/>
            <a:ext cx="692727" cy="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楕円 19">
            <a:extLst>
              <a:ext uri="{FF2B5EF4-FFF2-40B4-BE49-F238E27FC236}">
                <a16:creationId xmlns:a16="http://schemas.microsoft.com/office/drawing/2014/main" id="{C58A0A24-CEEA-24C1-3DAF-74D44C7F4700}"/>
              </a:ext>
            </a:extLst>
          </p:cNvPr>
          <p:cNvSpPr/>
          <p:nvPr/>
        </p:nvSpPr>
        <p:spPr>
          <a:xfrm>
            <a:off x="7254961" y="3528293"/>
            <a:ext cx="748145" cy="25861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9E7511DD-4CED-33ED-01DC-5B9FE0498AEE}"/>
              </a:ext>
            </a:extLst>
          </p:cNvPr>
          <p:cNvCxnSpPr>
            <a:cxnSpLocks/>
          </p:cNvCxnSpPr>
          <p:nvPr/>
        </p:nvCxnSpPr>
        <p:spPr>
          <a:xfrm>
            <a:off x="8003106" y="3657602"/>
            <a:ext cx="420458" cy="0"/>
          </a:xfrm>
          <a:prstGeom prst="straightConnector1">
            <a:avLst/>
          </a:prstGeom>
          <a:ln>
            <a:solidFill>
              <a:srgbClr val="0070C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B62441E0-6C82-45CD-56BC-2575FD690776}"/>
              </a:ext>
            </a:extLst>
          </p:cNvPr>
          <p:cNvSpPr/>
          <p:nvPr/>
        </p:nvSpPr>
        <p:spPr>
          <a:xfrm>
            <a:off x="8423564" y="3528293"/>
            <a:ext cx="554181" cy="258618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吹き出し: 角を丸めた四角形 23">
            <a:extLst>
              <a:ext uri="{FF2B5EF4-FFF2-40B4-BE49-F238E27FC236}">
                <a16:creationId xmlns:a16="http://schemas.microsoft.com/office/drawing/2014/main" id="{F421ADA3-ED91-FC44-C3DE-8CF37DD3EB81}"/>
              </a:ext>
            </a:extLst>
          </p:cNvPr>
          <p:cNvSpPr/>
          <p:nvPr/>
        </p:nvSpPr>
        <p:spPr>
          <a:xfrm>
            <a:off x="8213335" y="4294910"/>
            <a:ext cx="3193574" cy="1034470"/>
          </a:xfrm>
          <a:prstGeom prst="wedgeRoundRectCallout">
            <a:avLst>
              <a:gd name="adj1" fmla="val -24593"/>
              <a:gd name="adj2" fmla="val -9350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「連続処理」を　　　　　 の位置に移動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「削除」を　　　　　　の位置に移動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1C886118-1212-D2CA-9428-2C42C661582F}"/>
              </a:ext>
            </a:extLst>
          </p:cNvPr>
          <p:cNvSpPr/>
          <p:nvPr/>
        </p:nvSpPr>
        <p:spPr>
          <a:xfrm>
            <a:off x="9425506" y="4391892"/>
            <a:ext cx="554181" cy="258618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D92B9C40-DCF0-11AF-2E54-47C2AC5FE52C}"/>
              </a:ext>
            </a:extLst>
          </p:cNvPr>
          <p:cNvSpPr/>
          <p:nvPr/>
        </p:nvSpPr>
        <p:spPr>
          <a:xfrm>
            <a:off x="9111469" y="4821381"/>
            <a:ext cx="554181" cy="25861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2B7065C3-A11A-D968-0EF0-1239ADBACA74}"/>
              </a:ext>
            </a:extLst>
          </p:cNvPr>
          <p:cNvSpPr/>
          <p:nvPr/>
        </p:nvSpPr>
        <p:spPr>
          <a:xfrm>
            <a:off x="323850" y="2165065"/>
            <a:ext cx="1375641" cy="29527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レセプト取込</a:t>
            </a: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BF8CEBCC-6C72-9E72-F452-B1122DCF17CF}"/>
              </a:ext>
            </a:extLst>
          </p:cNvPr>
          <p:cNvSpPr/>
          <p:nvPr/>
        </p:nvSpPr>
        <p:spPr>
          <a:xfrm>
            <a:off x="323849" y="2663758"/>
            <a:ext cx="1375641" cy="295275"/>
          </a:xfrm>
          <a:prstGeom prst="roundRect">
            <a:avLst/>
          </a:prstGeom>
          <a:solidFill>
            <a:srgbClr val="FECAF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連続処理</a:t>
            </a:r>
          </a:p>
        </p:txBody>
      </p:sp>
    </p:spTree>
    <p:extLst>
      <p:ext uri="{BB962C8B-B14F-4D97-AF65-F5344CB8AC3E}">
        <p14:creationId xmlns:p14="http://schemas.microsoft.com/office/powerpoint/2010/main" val="185441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29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2025-03-05T00:21:19Z</dcterms:created>
  <dcterms:modified xsi:type="dcterms:W3CDTF">2025-03-05T00:39:55Z</dcterms:modified>
</cp:coreProperties>
</file>