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730F57-01D6-C908-62D2-01C5405A5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14D9BC-ACE5-80C4-AE6C-3DE3CC61A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AC3C5A-A187-839E-2322-22D34D4E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89ED3A-E994-A0D7-957D-CC67BB49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5E9413-2FF6-F750-5548-B8200E09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86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D943F7-64C3-EE9D-A85E-046D4B764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353F57-DAFE-5B0F-5215-E40D59A0A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715A5B-519C-9FB2-3395-8EFF13403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53A5E9-CB1A-CB01-287A-3CF95D36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92C95D-992C-88F7-5105-1D303E4B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52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F484B43-4191-52D2-D8F6-7CD79C194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BD7F47-10B9-2184-3A5A-164124ACA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E69A0D-1F45-DBFE-675A-CAEC9827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E8AD75-2102-4B62-9662-47E9A5BE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525F22-1F07-9408-1291-5A24C013B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94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ED1CD-24F4-905C-3BFE-648A8F819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327F10-8504-42C4-1869-06F7D1750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07837-928A-445A-809F-66707C2B0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9F9BA3-DEBD-069A-C123-E5987933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94BB86-D545-FFD6-123B-379D1E11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82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83702-37BB-FCA6-B4CF-0630CCF15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D9D4B3-EE05-31E1-671C-3B1E56874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5A31A-2EBA-794F-26E7-7E6886F9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D44AC9-CFD4-156C-4836-90D49427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BD2CC9-B561-8BC6-3081-FD8DF8D9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02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EFDA63-27CD-9AFA-48E3-1D2A00D7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0F85AF-F3DA-3904-354E-0E324E3E6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FD7893-D73A-FF71-A312-3EB19F461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73FB5F-2C00-E300-F181-EAF6DF74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926D8D-FB5B-43C7-7295-5AD005C61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DDCB43-5E1F-C38F-79B3-B649253BA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70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B2A6D8-DA60-2FAF-7386-9EC946075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064B80-B6D3-5AFD-9EE5-EC15E9C90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8E0FC5-FF04-A464-4D11-2146ED19A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BB757CA-0D80-09CE-2F52-A46270CA1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CD0DD33-492F-2E1E-DBCB-F0E3D8FDE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94092B-C913-7BF1-3FEB-87FF6F016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E59407B-0F1E-F6F4-D16D-7990BE03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29B375-0074-5ADC-E806-BBB7039C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23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26535B-01C1-41FC-86BF-A56FEF4C6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182E17-DD0B-F708-4730-5F28D4FE5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F5FFC5-BE96-E422-6859-8BD49BFC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C24E6E-06E3-EAF6-5EE3-2A8DCB28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41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7E1D8E0-C7B8-1963-FD45-2EE4ADD31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F689B80-C7F7-F0F0-0867-7961F3096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5114A2-7FF3-9CB5-265F-A6FD28B4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649E21-027E-8F19-3BEC-D2EA7540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4E7C92-9035-7EA0-41B4-3DD784415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DF39F4-CC7B-9C2E-BA4C-4D1D2AAC3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9DA17F-7757-9E60-9294-4FD28F83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0BB597-26FD-F7FD-6E4E-B51A326FD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D67E6B-E3B0-6942-4444-60A3E717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42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952607-CF31-EA10-5751-B1DD5C87E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1C38069-D321-A2BD-B4C7-3436399C5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9FB5E2-5DDE-4828-11A3-8883B6F88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A094C9-C8C6-7134-7FAA-77A75D151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F8739A-567E-0D58-B3B3-54DFB1F5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BB2CFF-F2DE-76C5-5B01-EE8DB20C4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7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C0D8C8C-B912-2131-A562-A9B786FBD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4939D2-6F6F-15FA-C60B-98D521257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39FCC7-81A4-8674-202F-3579F9517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148F1C-067A-4E1C-8F08-FEF7FC43C9A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91DC93-6753-D507-4926-81304684A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270183-2C99-E61D-22B5-DDC9BDE00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B36D4B-2CF8-4E22-9A97-741215EE4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86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A9D3450-9B6C-7418-F1D0-51418734C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266" y="0"/>
            <a:ext cx="9103468" cy="685800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B4434BA-847A-A937-7C94-63F3CEC015D8}"/>
              </a:ext>
            </a:extLst>
          </p:cNvPr>
          <p:cNvSpPr/>
          <p:nvPr/>
        </p:nvSpPr>
        <p:spPr>
          <a:xfrm>
            <a:off x="6284686" y="5646057"/>
            <a:ext cx="5646057" cy="1016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/>
              <a:t>□ 自動点検の適用可否</a:t>
            </a:r>
            <a:endParaRPr lang="en-US" altLang="ja-JP" b="1" dirty="0"/>
          </a:p>
          <a:p>
            <a:r>
              <a:rPr kumimoji="1" lang="ja-JP" altLang="en-US" dirty="0"/>
              <a:t>（？）の説明で「レセ画面点検での手動学習・設定変更を行った際の自動点検を実施するかの可否」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134050C-DE32-D826-71E6-D64554117C90}"/>
              </a:ext>
            </a:extLst>
          </p:cNvPr>
          <p:cNvCxnSpPr/>
          <p:nvPr/>
        </p:nvCxnSpPr>
        <p:spPr>
          <a:xfrm flipV="1">
            <a:off x="7503886" y="4601029"/>
            <a:ext cx="0" cy="1001485"/>
          </a:xfrm>
          <a:prstGeom prst="straightConnector1">
            <a:avLst/>
          </a:prstGeom>
          <a:ln w="53975">
            <a:solidFill>
              <a:schemeClr val="accent2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54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36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2025-03-06T02:23:58Z</dcterms:created>
  <dcterms:modified xsi:type="dcterms:W3CDTF">2025-03-06T02:33:08Z</dcterms:modified>
</cp:coreProperties>
</file>