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C33974-7673-7130-0A98-388A5F50E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8E38737-7020-B1EB-3189-1755BC111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4B336F-EDCF-74FB-FB3C-19988219C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975E84-42F7-FEDF-1714-7F993DEA2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7B8EFB-0732-40F4-E0FF-E1F5383F0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42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DFA458-EC47-28B3-14C8-368AC5DC3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4BEDFD-D1C2-A792-9AB2-9E7FED622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1F29A7-0159-C6D4-C67F-8EC364019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E11D83-22B9-560D-9675-8DEA4863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C0578A-8FE7-4FB5-8726-3137004FD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38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12F12CE-477E-A6D5-A1D0-A463CAD867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8BDB636-828C-3D2F-C127-ECCEAEB78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B01A5F-EA82-6999-F983-4555C1D48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77637A-CFE7-D990-4912-04733BB6E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E6D801-CAF9-7619-6AA1-9F49B77BA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86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D61CD1-F71E-315F-DD0A-4DA057F30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B0E801-8DDF-76C7-E16B-C783C093C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BCBB15-0862-BFD1-30C6-BFCB670BB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435939-3D12-F455-8660-A2513942A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25D381-7DDA-E658-3DB2-806A296C6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44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D21A37-2409-704A-DFB1-F3015D304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0305BB-99AB-B6EC-862A-62A3A04AD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F3EEC-FC8E-897E-D83E-D9130051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4A6B80-C24B-7610-4D28-FCF2ADC4E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123606-C9AD-87EC-8FAD-0579D7447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4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092A9-7C57-10D1-AC88-3C08EEA71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F39289-AFD5-896B-2C2E-94903FFD3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F8787B4-FCF3-C73A-FF5D-ED146E58B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CD47F7-D130-6546-9465-EB3D0F5C5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620244-1865-3061-090A-B073E2615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E461CD-ADC0-B80A-B76F-B64BFA5B4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37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87E44-89C9-A27F-869E-69D03AB89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AE2E11-4191-DCAC-C81B-5C30491CE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64A93B-D132-9423-60FD-ADE4B9F6B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BF9EF4A-95C6-CDD7-4F85-266E1768F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3DAC28-CF3A-2380-35B5-B909B1A95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E850A4B-820F-CB5E-0B6E-3059BFF5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EDAFE6-40C1-9ACA-92C9-8068662B6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78C3FEE-3B3B-8E52-1428-D460A7B04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03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D7DB0-343B-70A7-2F2C-F6FEF91A4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5179537-98F4-BF21-6E1E-888220FF5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A6BA1C-ECA8-E882-678E-F4FE45A77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BF7A9E-39FC-F822-1A05-8F14CAE5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23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F8AD98A-B37D-A584-8BCB-B27A75B65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C9F47A-225D-EE8B-4634-92DCC1631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2B5A4DD-EC69-02F6-4F6C-22CA67A9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22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E0257E-AF18-6F68-01BA-5D7CB041C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E87115-82C1-A895-D72B-816AB33B4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AEE8BE-144F-AE91-93B6-70CAD5585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3F9515-7C69-005D-8B74-8832B4C2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4577CD-7F50-DFC8-B621-93FBDD7DA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B5A24C-0BE5-892F-8359-80F7905C4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4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CA0619-794C-3404-3E5F-CECA27399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5A48F0A-BCF2-2E18-0501-699D137F87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BEA2CE-D62E-40C8-8462-F7985A897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14149B-3271-A64E-D925-BF55A2BD4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4F5B70-F657-F8AC-C702-7CFAFEEF9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600133-266B-5A6B-89E3-4A4EA8D3C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74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8B95F6-378C-97F1-5B28-F7289705B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669BD-DACA-C361-BF24-BDA8ED523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8B2A40-D3AD-48E5-3C98-B61BF27B5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C6B505-12D5-4B39-8C13-8980E1D9D551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3C6EA2-66DB-8B20-1E48-A7397FBDD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303A63-FFA3-AA36-FA9A-2F186C64BC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AFB55F-2B4B-4903-9515-957F07B7D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408F9E-1DEF-50D3-D561-5B7415190D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5B2801A-70A8-2D29-04AA-3CDBBA5AF6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2213A54-D98A-71C9-76E1-59934EE47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68" y="0"/>
            <a:ext cx="117842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922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2025-03-07T05:58:15Z</dcterms:created>
  <dcterms:modified xsi:type="dcterms:W3CDTF">2025-03-07T05:58:33Z</dcterms:modified>
</cp:coreProperties>
</file>