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6AFB72-E4CC-5761-4D08-B682E607F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EB6D265-5DC5-6806-7CB8-FFE553FC79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84DB2C-62A9-EB3A-2E61-DC128F17E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DF22-3FA0-49A4-9D7B-0E10AAB11D4B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0C212C-CFAB-462C-ACDE-83E4A0CCB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4478F8-E20E-FDF3-D535-806AA3CE8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2E63-1A4B-48D6-B39A-2B41B6F41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65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962E4A-8C51-CB06-FAC3-4F7B13569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EF39B5-C940-0DC3-5B3F-DE8ECE5E1B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7C0C93-2AF0-94EA-5F25-C5DE92B60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DF22-3FA0-49A4-9D7B-0E10AAB11D4B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AAB4F3-2551-ED50-B80D-9B0388967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29ADF0-1516-98EE-4FD7-7BA509B1A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2E63-1A4B-48D6-B39A-2B41B6F41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11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D38B8E8-A67C-9D71-3513-1AF8068ACF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812B63F-0B0D-966D-DEC1-6C523F4CF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D75B35-9144-0BEF-0698-8B8C0E4F4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DF22-3FA0-49A4-9D7B-0E10AAB11D4B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E54953-5E9A-E985-AA2A-EF447826A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1F1A5F-3BE4-1F4F-BF05-F36DA8B92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2E63-1A4B-48D6-B39A-2B41B6F41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FF332C-3E2E-108D-3724-771BF7223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A22283-E4D7-D271-A1E2-7361FB1BC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645D5A-0EA4-3287-1268-4337FD340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DF22-3FA0-49A4-9D7B-0E10AAB11D4B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C146E-7214-68CB-AA65-217442441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334B2A-286E-E2EA-51E1-242AA3B5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2E63-1A4B-48D6-B39A-2B41B6F41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540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60D778-7F7B-C6AE-CD05-49E28C2F0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2E26248-725D-C5EC-7515-73F04BEAB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271E36-6CAB-C82B-A836-E8B647F3B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DF22-3FA0-49A4-9D7B-0E10AAB11D4B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170F10-CE19-92C8-4800-8FBA48E5D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954E92-CAE0-0637-9512-F9716D6DA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2E63-1A4B-48D6-B39A-2B41B6F41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575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65EE1E-A0C5-E846-C7FB-C005BD8AD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07A01A-D34A-D7BE-4F8C-B76F4B5BA9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68051BD-C5D4-82CA-EA3A-A357F864F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1084FAD-B89C-A721-D862-8B0CC5243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DF22-3FA0-49A4-9D7B-0E10AAB11D4B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9A75E24-3C3E-25FB-A646-53FC34A00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223D9E6-8EC8-CBB4-A796-2241F5EED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2E63-1A4B-48D6-B39A-2B41B6F41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0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2FB866-13A7-4178-6417-7B20CFBCA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032014-8585-F8C2-5B2E-C7FF89E59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16E0F8F-8203-266D-FACB-843644B8A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D268845-3FA9-A9FD-7F59-162B2C693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64C7594-63E9-8EC2-505B-0B541A0C92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0CE4EAE-99B2-FE2C-8CC9-7849BEA51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DF22-3FA0-49A4-9D7B-0E10AAB11D4B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7FC8D8E-44D5-ADE7-BF21-EAEFF74EB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D41F96E-6B1A-E6E5-49E3-8C0DDA124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2E63-1A4B-48D6-B39A-2B41B6F41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799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EC1D0A-D709-C593-3B6C-6B0776B8A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165A07E-CE8F-79C4-3503-9F2950ED8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DF22-3FA0-49A4-9D7B-0E10AAB11D4B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BCB6D8B-AD79-86FB-AEFD-AE2260E5A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B30A331-1F9A-B0F1-8AC0-125221CC2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2E63-1A4B-48D6-B39A-2B41B6F41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01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2177C5A-4F24-527F-29CD-685E2F99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DF22-3FA0-49A4-9D7B-0E10AAB11D4B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3C94A2D-9691-A549-2979-3C7E44DF3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6BE24D3-E71D-ACD7-858D-B832DA526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2E63-1A4B-48D6-B39A-2B41B6F41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00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86C0D0-FA67-F073-3787-CA205143A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50B141-735D-79A9-B1CD-A51E67EE9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35EC76E-2D7E-3EBB-6C78-960243F077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94B914-0FC4-CA48-5ED0-1EE5DC3CA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DF22-3FA0-49A4-9D7B-0E10AAB11D4B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6FF0E3-AC85-1A7F-4190-CF09F864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079EA4-2C3B-C988-3BE0-90EDFADAD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2E63-1A4B-48D6-B39A-2B41B6F41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06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7C938-1CAA-C799-E2E6-6E4187611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EA42A35-3982-AFD3-AD0E-47C6EE1509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977800A-2FD6-3E94-1E1B-FB68B7182A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C5B3AE1-C3B8-9E6A-6A7D-19F60C3DA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DF22-3FA0-49A4-9D7B-0E10AAB11D4B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63C16B-FA99-F607-220C-240DD430C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2CE0DF-7BAF-87EB-7DAC-CA3113A47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2E63-1A4B-48D6-B39A-2B41B6F41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635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398A506-2AD9-0973-D50A-D859ECAA9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2E64801-7D2B-1099-E3E7-B4385C2B7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C3C0CF-A6F3-6268-12F4-63A5E10A8E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64DF22-3FA0-49A4-9D7B-0E10AAB11D4B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48DF30-1BD2-1F7B-56F3-0DD7FE8C28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5CCFD5-74D0-3D48-0870-3C6E5C42E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9B2E63-1A4B-48D6-B39A-2B41B6F41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16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04A1978-83BE-52F2-6DB8-F263416E4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9416" y="866417"/>
            <a:ext cx="6573167" cy="5125165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F3E7194-9880-9D8E-894C-DAE01066E7CC}"/>
              </a:ext>
            </a:extLst>
          </p:cNvPr>
          <p:cNvSpPr/>
          <p:nvPr/>
        </p:nvSpPr>
        <p:spPr>
          <a:xfrm>
            <a:off x="3657600" y="866417"/>
            <a:ext cx="5292436" cy="5125165"/>
          </a:xfrm>
          <a:prstGeom prst="roundRect">
            <a:avLst>
              <a:gd name="adj" fmla="val 1709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818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2025-03-14T06:06:21Z</dcterms:created>
  <dcterms:modified xsi:type="dcterms:W3CDTF">2025-03-14T06:09:13Z</dcterms:modified>
</cp:coreProperties>
</file>