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256E1B-B607-6EF5-BAD7-C8BCE8516A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EA0B706-8A2A-15BD-9C88-D3D16FFF28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EBDFD3-317C-870F-36D6-BDA0E14CD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3A42-B597-45E8-9CA0-C27894DCF9D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1BFCDC-7019-A800-FD12-0AAD16DC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DA55E6-1200-BA4A-696C-ABED2D3F6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F46B-ED1D-401A-A173-B10743DF4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459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E648D1-3600-914B-DF25-76D0AE985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B926D67-C7F5-4D70-382B-B44D8BB2F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B599B6-249C-B69A-889B-393D467F5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3A42-B597-45E8-9CA0-C27894DCF9D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5DA20A-0AAC-F1F8-CEE7-14C2F523E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ED8B52-3F4F-8135-F55D-4A2B83A63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F46B-ED1D-401A-A173-B10743DF4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61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0231F64-7E3E-CB4F-1676-E8DBC1F30B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A070D11-E900-F6E2-6CE5-4CD6C15D0C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A2EFCA-50F5-D066-3F5C-E543CC4E9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3A42-B597-45E8-9CA0-C27894DCF9D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DC3992-E5F7-80E1-4123-7333BA9B8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F2E663-7318-DD0C-4E7B-BFE467011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F46B-ED1D-401A-A173-B10743DF4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305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453046-B535-86EB-9DBD-DD07C4AB4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E0ADF3-384A-9FB1-1CBC-FC0488739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E1768F-6E92-DFAD-33D2-04D58B47C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3A42-B597-45E8-9CA0-C27894DCF9D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31BD60-E8D4-6BF2-798B-0BD08CAE2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4EC2E1-CC71-0AFD-26FC-19E43189A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F46B-ED1D-401A-A173-B10743DF4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72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7BA768-FB47-13F3-84CE-D284C7080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6F51BD-5000-76F8-22EF-A8F2893A8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3672B77-559F-FA80-72DA-172BD5F26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3A42-B597-45E8-9CA0-C27894DCF9D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AE0BC2-6F2C-CAE6-B06C-209FFD4D1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104FA6-CFA2-C447-FF8D-59CD894CC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F46B-ED1D-401A-A173-B10743DF4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443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922F58-BD7E-72FC-683C-D43F779A1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A805C6-4B67-F569-C604-BFECDBC8F3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AFAE67-DB1D-3C2D-700A-81DBC74689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B7CB25B-0DAA-DB2B-2D0D-36B62991A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3A42-B597-45E8-9CA0-C27894DCF9D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FEB2DC-921C-F50D-5B0B-69979F43F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16AF19A-CA66-0447-CE8A-558A7CD80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F46B-ED1D-401A-A173-B10743DF4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43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1A458B-214E-B584-F368-9AAFF9CCB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57AA2A7-E5A5-7A01-DC70-E743CDB20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A8D4F7-9670-3DB2-5957-EF285E2A21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7A22844-60AF-A523-EE03-8895FDBE87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32AE2CC-0171-9536-5A7D-1584B23000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A2EBE24-0429-CE46-4325-A21945265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3A42-B597-45E8-9CA0-C27894DCF9D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82D6C17-2380-1CB1-D19B-A55490EC3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DA6827-954D-EEC0-53A7-338169F32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F46B-ED1D-401A-A173-B10743DF4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99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C68721-C359-10A8-9110-FB6FCACC7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EF0EE03-782D-2491-3A2D-91D97C78D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3A42-B597-45E8-9CA0-C27894DCF9D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54CF03E-D57D-5E2A-B6B5-1F2DEE9B8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830A726-D75A-D7BD-54E3-A9F193AD7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F46B-ED1D-401A-A173-B10743DF4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01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5256A45-DF0E-6698-5569-7F180AC20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3A42-B597-45E8-9CA0-C27894DCF9D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3D1398E-7070-7687-F061-B5C4220C8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E8A3F89-C6FB-0278-0307-1C48215EB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F46B-ED1D-401A-A173-B10743DF4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25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DD4696-9DE3-7B1C-5FFD-FDDD69589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F00C47-55D2-ABE7-0FE8-A5430075E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2AB818E-554F-B97C-31B4-4574AF5EFD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0C1B8B-F3B3-49F1-1B85-8345228B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3A42-B597-45E8-9CA0-C27894DCF9D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A08213-F90E-A585-C6F4-93859E1E8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62E700-704F-1ECB-0103-F233909BE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F46B-ED1D-401A-A173-B10743DF4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115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5D5BF8-EAFB-8B0C-3430-541A6D0A5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77F97EA-46D4-D0C8-C9F5-CFF35914C3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2775DF4-0878-C351-AC77-C3C535703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672452E-8A90-040D-0AEF-73C0D4DBE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33A42-B597-45E8-9CA0-C27894DCF9D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0AD63B5-2B88-48FB-2D28-B21D03FFD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15AC5E-DF1B-D82D-16A7-8F890D34F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DF46B-ED1D-401A-A173-B10743DF4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40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F0415EE-E1CD-D633-2481-0FEA78329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759450-066E-97DC-180D-E7DDF31F8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FED69F-0DD2-9F6F-9C76-18E1A9C2E2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033A42-B597-45E8-9CA0-C27894DCF9D3}" type="datetimeFigureOut">
              <a:rPr kumimoji="1" lang="ja-JP" altLang="en-US" smtClean="0"/>
              <a:t>2025/3/24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54B5B3-8C54-9530-32CD-7FDFC0F4E6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25F0E2-1AC5-3AFA-58C0-6C2AF15A59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FDF46B-ED1D-401A-A173-B10743DF4F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455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E48AD04-A925-F20E-601E-CD63DC92FDA6}"/>
              </a:ext>
            </a:extLst>
          </p:cNvPr>
          <p:cNvSpPr txBox="1"/>
          <p:nvPr/>
        </p:nvSpPr>
        <p:spPr>
          <a:xfrm>
            <a:off x="629057" y="748033"/>
            <a:ext cx="4234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お知らせ</a:t>
            </a:r>
            <a:r>
              <a:rPr lang="en-US" altLang="ja-JP" dirty="0"/>
              <a:t>】</a:t>
            </a:r>
            <a:r>
              <a:rPr lang="ja-JP" altLang="en-US" dirty="0"/>
              <a:t>の外枠をつけてほしい</a:t>
            </a:r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501439D-1ACA-E0E3-7C0F-280D867CC21E}"/>
              </a:ext>
            </a:extLst>
          </p:cNvPr>
          <p:cNvGrpSpPr/>
          <p:nvPr/>
        </p:nvGrpSpPr>
        <p:grpSpPr>
          <a:xfrm>
            <a:off x="629056" y="2478712"/>
            <a:ext cx="9342474" cy="3897430"/>
            <a:chOff x="609601" y="1642132"/>
            <a:chExt cx="9342474" cy="3897430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5E1BF818-5FD3-187C-2EB7-6F3DD6B3E6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9601" y="1642132"/>
              <a:ext cx="9342474" cy="3897430"/>
            </a:xfrm>
            <a:prstGeom prst="rect">
              <a:avLst/>
            </a:prstGeom>
          </p:spPr>
        </p:pic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DAB018E2-17C5-7F07-C83F-9B914476873F}"/>
                </a:ext>
              </a:extLst>
            </p:cNvPr>
            <p:cNvSpPr/>
            <p:nvPr/>
          </p:nvSpPr>
          <p:spPr>
            <a:xfrm>
              <a:off x="609601" y="2723745"/>
              <a:ext cx="9342474" cy="2679632"/>
            </a:xfrm>
            <a:prstGeom prst="roundRect">
              <a:avLst>
                <a:gd name="adj" fmla="val 4928"/>
              </a:avLst>
            </a:prstGeom>
            <a:noFill/>
            <a:ln w="63500" cmpd="thinThick">
              <a:solidFill>
                <a:srgbClr val="0070C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E586960-11CB-71AA-8423-B9DC1FF71F25}"/>
              </a:ext>
            </a:extLst>
          </p:cNvPr>
          <p:cNvSpPr/>
          <p:nvPr/>
        </p:nvSpPr>
        <p:spPr>
          <a:xfrm>
            <a:off x="3194012" y="3224085"/>
            <a:ext cx="4105072" cy="33624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2C5C873-A225-79F0-E32F-90208214291D}"/>
              </a:ext>
            </a:extLst>
          </p:cNvPr>
          <p:cNvSpPr/>
          <p:nvPr/>
        </p:nvSpPr>
        <p:spPr>
          <a:xfrm>
            <a:off x="3602604" y="3237837"/>
            <a:ext cx="3287889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2000" b="0" cap="none" spc="0" dirty="0">
                <a:ln w="0"/>
                <a:solidFill>
                  <a:schemeClr val="bg1"/>
                </a:solidFill>
              </a:rPr>
              <a:t>【</a:t>
            </a:r>
            <a:r>
              <a:rPr lang="ja-JP" altLang="en-US" sz="2000" b="0" cap="none" spc="0" dirty="0">
                <a:ln w="0"/>
                <a:solidFill>
                  <a:schemeClr val="bg1"/>
                </a:solidFill>
              </a:rPr>
              <a:t>お知らせ</a:t>
            </a:r>
            <a:r>
              <a:rPr lang="en-US" altLang="ja-JP" sz="2000" b="0" cap="none" spc="0" dirty="0">
                <a:ln w="0"/>
                <a:solidFill>
                  <a:schemeClr val="bg1"/>
                </a:solidFill>
              </a:rPr>
              <a:t>】</a:t>
            </a:r>
            <a:endParaRPr lang="ja-JP" altLang="en-US" sz="2000" b="0" cap="none" spc="0" dirty="0">
              <a:ln w="0"/>
              <a:solidFill>
                <a:schemeClr val="bg1"/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70F766A-E892-AF94-20CC-AE9E60DDEB66}"/>
              </a:ext>
            </a:extLst>
          </p:cNvPr>
          <p:cNvSpPr txBox="1"/>
          <p:nvPr/>
        </p:nvSpPr>
        <p:spPr>
          <a:xfrm>
            <a:off x="710247" y="1268940"/>
            <a:ext cx="3320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イメージは</a:t>
            </a:r>
            <a:r>
              <a:rPr lang="ja-JP" altLang="en-US" dirty="0"/>
              <a:t>下部の青枠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9790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16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2025-03-24T05:21:27Z</dcterms:created>
  <dcterms:modified xsi:type="dcterms:W3CDTF">2025-03-24T05:32:19Z</dcterms:modified>
</cp:coreProperties>
</file>