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A33D1B-C53A-148F-6A01-905A5BA17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8A4B9DA-C481-362A-69ED-4E99E0489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B12BDD-4EB4-F392-EFEC-8127A08B0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196F-D30F-4AA9-971F-D390209069E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CBC941-18F2-6E4B-F6B7-662C701E2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5BA01C-8B6D-6000-DBD0-63B9A93C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CAEE-4803-472D-A2BE-BC0206E42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8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D5F558-DDF2-D3EB-CF3B-3BA3F0288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0FB6E9-9098-A51F-0071-11B1D482C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C706BE-2BFE-C086-41C5-30CF1C13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196F-D30F-4AA9-971F-D390209069E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5BE967-E941-6066-229F-222A20900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CBC675-2DFA-D024-95EE-97EF73AA1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CAEE-4803-472D-A2BE-BC0206E42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30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313125D-121D-6800-A39F-FE79F56DBD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816CE74-E2C8-6891-FE54-F808783D2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0A401F-598E-AF53-3149-DF85BD049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196F-D30F-4AA9-971F-D390209069E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67303E-3968-1161-9594-014023448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312164-E466-F4A4-B497-3FB756DE9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CAEE-4803-472D-A2BE-BC0206E42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5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BA7377-E161-8126-A1EA-3A3F55F6D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860BE3-CA17-1A1F-A1D1-0B0EC2BFF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FA232E-E244-DE83-667A-823C8C3FE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196F-D30F-4AA9-971F-D390209069E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D3EB4D-C6DD-EEE1-0DD4-5F293A5C5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9EC70E-A392-96E4-EDD7-0DFC698B3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CAEE-4803-472D-A2BE-BC0206E42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01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766F3B-5E85-0F9E-F0E5-B45381224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0674EE-7B87-F985-3119-70393D23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0F279F-B064-4C3D-27F7-C6551F846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196F-D30F-4AA9-971F-D390209069E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5026E5-E1F5-B4B3-0C6C-364BC061D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F367F7-0F56-887C-E49A-29E917F4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CAEE-4803-472D-A2BE-BC0206E42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3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C87703-EAE9-9D6B-7280-1F7E033E4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671876-E9AF-1294-D7C3-9F201641FC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57019E-3BE2-218F-DF6C-F3F4B7787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A6F2702-5EDB-4ABA-C3A9-1881938EA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196F-D30F-4AA9-971F-D390209069E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BB148A-6F6F-979D-75A9-AF29091E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022D0D-5300-DD74-836F-913823CEA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CAEE-4803-472D-A2BE-BC0206E42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47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1AA0E5-934E-2729-5DDD-6EE478F7D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FFD771-A4C4-08D2-4A3D-801B85A1C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9D809E8-5C2F-14C1-9AD7-460FE71AB8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FC5D4F-350A-0CA6-0987-DDCAE4D49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4B66277-4DA1-CCF3-BF9D-820C40267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341FAD-1E83-7CA4-301C-0066C6D78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196F-D30F-4AA9-971F-D390209069E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2B86A52-220A-CEC8-BD58-A0192C064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3A337F1-30D8-3B5D-345F-FD7F8B07C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CAEE-4803-472D-A2BE-BC0206E42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60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0240B5-0583-C67B-E6AB-1F81755EC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AD423AF-4F75-D68B-C26C-C9176907F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196F-D30F-4AA9-971F-D390209069E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135FD7A-A220-5F80-F727-2932555A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FFD210-ED46-4BAB-7D0D-3D855608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CAEE-4803-472D-A2BE-BC0206E42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58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E5CE96E-E6D7-872B-D6E9-A79D931FC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196F-D30F-4AA9-971F-D390209069E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B83045E-4310-1FE7-1E0A-4D25E2635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6676323-273E-0C7F-081E-0CF449A4E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CAEE-4803-472D-A2BE-BC0206E42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02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504DAA-A357-B8CA-E382-315E23AD0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8CE5E3-56E5-FCEF-AC0E-393D86F69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5B418A-80E8-E1F3-3C36-1CE7ABE06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99A90A-1D6E-A3C2-2569-7CB1D1A34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196F-D30F-4AA9-971F-D390209069E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B21964-F0CE-AE2D-FEFF-21C1291F3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082BAD-7712-E9C8-5602-B375DA19C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CAEE-4803-472D-A2BE-BC0206E42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02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35CCF9-FEF3-D07D-92C5-D8F5A0B00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0F605CF-3F5F-257F-8C87-95255DA231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F0BC4B-D401-348F-E979-A781A0C68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8E6B7C-B171-2F28-6C39-E00B8C87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196F-D30F-4AA9-971F-D390209069E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3E83D5-77FD-FC2B-B686-0AF10BA1F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8259DE-702D-65EA-F44E-F6D663EF8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CAEE-4803-472D-A2BE-BC0206E42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12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6E6525-E946-0536-5CEA-F89DCF25B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FF46DB-91B1-BAD5-495E-6DF620156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0885B8-065B-9154-F7CA-BB4C476103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82196F-D30F-4AA9-971F-D390209069E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5D5624-2CB0-D9D7-816B-8B8151A81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4A07B0-DF13-B1C2-B665-92E1E66BD9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0CCAEE-4803-472D-A2BE-BC0206E42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95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CAAB33-C10F-C313-8DED-897755E4C228}"/>
              </a:ext>
            </a:extLst>
          </p:cNvPr>
          <p:cNvSpPr txBox="1"/>
          <p:nvPr/>
        </p:nvSpPr>
        <p:spPr>
          <a:xfrm>
            <a:off x="794327" y="387927"/>
            <a:ext cx="3325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連続処理のボタン位置について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FE01E24-B15A-C1D4-0D5D-3EE1463C5727}"/>
              </a:ext>
            </a:extLst>
          </p:cNvPr>
          <p:cNvGrpSpPr/>
          <p:nvPr/>
        </p:nvGrpSpPr>
        <p:grpSpPr>
          <a:xfrm>
            <a:off x="794327" y="1173460"/>
            <a:ext cx="9809018" cy="3094715"/>
            <a:chOff x="840509" y="2155953"/>
            <a:chExt cx="9809018" cy="3094715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EB86C4B1-60CB-AE6B-B7C2-0303FFFFC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0509" y="2155953"/>
              <a:ext cx="9809018" cy="3094715"/>
            </a:xfrm>
            <a:prstGeom prst="rect">
              <a:avLst/>
            </a:prstGeom>
            <a:ln>
              <a:solidFill>
                <a:schemeClr val="tx2">
                  <a:lumMod val="50000"/>
                  <a:lumOff val="50000"/>
                </a:schemeClr>
              </a:solidFill>
            </a:ln>
          </p:spPr>
        </p:pic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72CCA1C8-DB9C-95FA-67E4-EF2C4B101AEB}"/>
                </a:ext>
              </a:extLst>
            </p:cNvPr>
            <p:cNvSpPr/>
            <p:nvPr/>
          </p:nvSpPr>
          <p:spPr>
            <a:xfrm>
              <a:off x="1145309" y="3011055"/>
              <a:ext cx="979055" cy="22167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23377769-4D71-54D9-A245-8D7E68E2E01B}"/>
                </a:ext>
              </a:extLst>
            </p:cNvPr>
            <p:cNvSpPr/>
            <p:nvPr/>
          </p:nvSpPr>
          <p:spPr>
            <a:xfrm>
              <a:off x="6151421" y="4687455"/>
              <a:ext cx="858982" cy="22167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248FBC6F-0BA4-FC93-8E71-194B5C3C8F28}"/>
                </a:ext>
              </a:extLst>
            </p:cNvPr>
            <p:cNvCxnSpPr>
              <a:stCxn id="7" idx="6"/>
              <a:endCxn id="8" idx="2"/>
            </p:cNvCxnSpPr>
            <p:nvPr/>
          </p:nvCxnSpPr>
          <p:spPr>
            <a:xfrm>
              <a:off x="2124364" y="3121892"/>
              <a:ext cx="4152852" cy="1598026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0905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2025-04-01T02:19:54Z</dcterms:created>
  <dcterms:modified xsi:type="dcterms:W3CDTF">2025-04-01T02:22:27Z</dcterms:modified>
</cp:coreProperties>
</file>