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812887-29B7-C7C1-46ED-820E99F72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A51BCE-0784-C927-CEB1-63E186D97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F34DCD-47E2-CCF2-D75F-20F8FE28B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0B5993-5FC6-3B54-8A8D-CD328F49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F0FE94-91C6-9717-3E6A-2DFF46D76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52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873B6-AE9B-F4D8-2181-7E59DD132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7CDE8F-0DF6-3B92-4D5C-997697958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0D6CFB-13AD-63A3-B976-926C584A7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38848B-9A3B-F3B5-A4CA-9FDD4B42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1707AF-60E5-E713-7D23-4864A933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95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2B2787-ACC8-9AC7-E9B3-04B9C1D6E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0427C8-FD4C-E9F8-1115-2E74AFD3D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A1209F-59F8-068F-C970-B6A3443A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F825B6-CA5A-AF4A-F7D1-DB08447A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AFC81F-35AD-C2D0-FA5C-12D42B618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23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938298-6559-A204-34CB-61D88D03B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4DA34D-0BA2-ED3E-A2C5-D8179E1EB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B36873-4290-30A9-259A-41C523AA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574993-DE93-DBC0-C86A-0E3754E5D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7C0D3-FE23-29BF-E9F6-341A454E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97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28B2DF-2098-269D-15F5-B5B61BF37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DADE5B-E458-EDAC-9D42-9B88C636F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361499-90DD-E5CA-6DCC-9B988B743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A1AAF0-C1BC-83A8-A170-CAAD526F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80B1B9-2EF9-01F1-8FA8-7302BC2C0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83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EEC484-B8B7-63A3-21EB-E0161FC30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56B65B-7D63-6C15-D44E-C7EC043D9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93EA2F-3F66-23B6-691D-056DAF024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83B13B-069E-3529-B689-F5A87E8E3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945D34-3CFF-B5C2-E370-E08531B7A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18C3ED-1503-E136-0124-A62EDC84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4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F0CD3F-AFF3-399C-B8F5-256A48501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7EC6EB-161B-0084-AB8D-D91DF5773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A253B9-171C-D28F-400A-BFB8B86CD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DBE7F5-4246-71EB-785D-7B6ECF4297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31325D1-314B-9AE9-64F2-470B3CA873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8DF7839-CB4E-2CD2-FEE9-CFB949B18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9AA36B-CDC1-C0C9-A666-D29D29BB1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8790DE6-FFF8-ED7F-187A-B3B4E202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04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E8EE81-F568-92DA-312B-753BD0E2E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49100C-B2ED-3854-EABE-64FCA2EE7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01BFC4D-DE69-38EA-05CE-EA82FA47A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758DFFE-2945-961A-FD80-86E615A1C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76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6DEB7E-EE82-D79F-07A4-A638351D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F1D34E-CB39-2220-A4D9-F5C18E8B3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7BDB9E-60F7-AE28-B08E-51A87B6D7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93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4E70AD-8156-2F39-7EB3-4D9D279F5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A4FC35-187D-7D7C-DFFC-CB3CF511F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71648C-08A7-E6A9-CFFF-6A0FA26DC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918AB9-57CF-94F4-A1A4-3FF9347E4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8976BF-11A6-50F3-8630-10736479A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916871-130C-4A7D-F2F3-7F405E2A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3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C20830-8F94-48BB-95EA-9D2385749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52DFFFD-100D-BFCE-D9A7-598113C76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E6059D-E9E8-11E9-EDDF-EF8ED3C5F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41812D-6935-23EE-57A7-8A398694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1B4B2E-6D53-946E-3881-0ED07436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C4E906-4B9F-D386-61B4-5FFA91C5C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72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FD8568-6E1A-50DD-BCE5-71F27C0D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179063-D3E6-4907-AA9D-4A01F8C0A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FAEA56-9255-A104-205A-61502488D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F385C0-BAD5-432E-BDB4-5AA38F9272B1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50232C-8B2E-8C77-AA64-2D2320DE10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F1DED-20BE-D205-A1CC-6FA09C21C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80287B-57DE-4CEC-A502-65643B325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18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8CD22E9-CF28-DBDC-7324-348934685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475" y="1429323"/>
            <a:ext cx="5738203" cy="399935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89F84679-5EE1-4F69-1DE6-4EDD51E29DF3}"/>
              </a:ext>
            </a:extLst>
          </p:cNvPr>
          <p:cNvSpPr/>
          <p:nvPr/>
        </p:nvSpPr>
        <p:spPr>
          <a:xfrm>
            <a:off x="5008475" y="1429323"/>
            <a:ext cx="565474" cy="5064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CCF7F95-6EC9-8EBD-649E-590889BBB64C}"/>
              </a:ext>
            </a:extLst>
          </p:cNvPr>
          <p:cNvSpPr/>
          <p:nvPr/>
        </p:nvSpPr>
        <p:spPr>
          <a:xfrm>
            <a:off x="5291212" y="2603127"/>
            <a:ext cx="565474" cy="5064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58BC15-F438-96CD-3BB6-AC7C10308CA5}"/>
              </a:ext>
            </a:extLst>
          </p:cNvPr>
          <p:cNvSpPr txBox="1"/>
          <p:nvPr/>
        </p:nvSpPr>
        <p:spPr>
          <a:xfrm>
            <a:off x="544749" y="972766"/>
            <a:ext cx="175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旧バージョン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2F63D7A-99DC-6EFA-5FA4-0DC1EC79007D}"/>
              </a:ext>
            </a:extLst>
          </p:cNvPr>
          <p:cNvSpPr txBox="1"/>
          <p:nvPr/>
        </p:nvSpPr>
        <p:spPr>
          <a:xfrm>
            <a:off x="667966" y="1825557"/>
            <a:ext cx="3748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画面左上のアイコンがチェックアイ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600C093-D525-96FC-AFD8-0B7FDCDE3580}"/>
              </a:ext>
            </a:extLst>
          </p:cNvPr>
          <p:cNvCxnSpPr>
            <a:cxnSpLocks/>
          </p:cNvCxnSpPr>
          <p:nvPr/>
        </p:nvCxnSpPr>
        <p:spPr>
          <a:xfrm flipV="1">
            <a:off x="4085617" y="1773676"/>
            <a:ext cx="922858" cy="1977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6F7B3F-1E9D-9535-FF2D-C6F0DB30ACF4}"/>
              </a:ext>
            </a:extLst>
          </p:cNvPr>
          <p:cNvSpPr txBox="1"/>
          <p:nvPr/>
        </p:nvSpPr>
        <p:spPr>
          <a:xfrm>
            <a:off x="544749" y="2740276"/>
            <a:ext cx="3748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医療機関名の横のアイコンは正しい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A361E306-E206-4E20-CD03-5E098D3892A5}"/>
              </a:ext>
            </a:extLst>
          </p:cNvPr>
          <p:cNvCxnSpPr>
            <a:cxnSpLocks/>
          </p:cNvCxnSpPr>
          <p:nvPr/>
        </p:nvCxnSpPr>
        <p:spPr>
          <a:xfrm>
            <a:off x="4168175" y="2913346"/>
            <a:ext cx="1123037" cy="115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86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2025-04-01T07:47:58Z</dcterms:created>
  <dcterms:modified xsi:type="dcterms:W3CDTF">2025-04-01T07:52:46Z</dcterms:modified>
</cp:coreProperties>
</file>