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1D4B8A-5D96-A044-1B44-4F9AC977B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75B86F9-F1C0-EE42-E2C2-723242079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E5D34E-C102-C253-45D6-75C0361E6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DFD09D-462E-0683-66C8-D427C8D5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D5DCA1-641B-1312-170A-2B88B64C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37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A5BD2F-25A5-C538-F82B-21A5409E0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4CDF41-AE05-BB87-BDD0-098F48A06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1D931C-F7D3-2AE0-F4D7-CBE36DB7B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98C9C0-B557-3C11-5E1E-43EA05B1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516E79-E6DC-62E2-CDF7-8F59E460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97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DEA7B4B-487B-4BB3-8810-25BE42E03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EDB7F5B-78B0-848B-E148-FF59EE774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6067EF-EBB2-398B-363C-30CAC365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AE4584-09DB-A824-9D3C-51ACE3E3F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AF0FAC-3DFC-8B05-D13D-90F845BBC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54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76989-BA0D-1754-E9CF-CCDF24B11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2F8A8B-01DA-A8DA-507C-D28670B7E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C9E47B-4D5E-6514-7F51-63F75657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4404F1-8535-87FE-FA21-87F9D57E4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04EDB3-75CA-C514-F19C-27C5334A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24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C3820-DA7D-D1BD-A5DB-FD51E9010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685969-4EE0-5062-6E60-28D492496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B511A9-1C93-F70A-E6B7-E91D2FAB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2AD458-146F-2F23-C6B1-D4385A6B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77E15E-9A02-A32B-0A67-78E17F9E1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74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F608A-B59E-B667-00AE-3462BCB1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57C181-EA0F-4589-9139-66324180D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7786FB-53B1-EB48-E79A-5888697BE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707B5A-3B12-6496-F5EA-754248D7B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8D4E59-C5C5-E2C6-787A-A115F5E7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87F0CB-FC2C-8A9F-56ED-53C81BBD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36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D77DBB-91C3-2A99-F4EE-00DB73BD9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B9E9BA-3333-AD37-F82E-AA64153F7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D81526-3A7E-8D03-3263-BA56EAC27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A370ECB-3182-416A-E3D6-8FC7B9C54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F40C42B-6750-5804-C9D4-3BDE4C8C3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222DEB0-67C4-DF93-C528-C17AF2095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0523AF-356D-C8F3-E94C-70474ECC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9910E74-967F-0B40-7376-970B825E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09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A98ECD-9130-FA08-BD83-0D64896C8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033A65D-648B-6028-757E-0F67E736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259FCE-64AA-704D-9FA0-1CBE4033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76B301-0F20-6188-6C54-8AF5D9162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18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93D40C-5ADA-2AE7-1D94-0CBEB374B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1B14F5-9FF3-6D58-135B-7DFB3E96E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547EDF-132B-435C-9C98-7303B82E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5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0039D-9A35-ED91-153E-1DFA85A7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9AC7FA-F73A-7599-FAEB-6816B9EA1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C6985F-666C-E3C2-28EB-A4DA532C4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416F57-BA97-1015-1335-6E0B14B86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F6E4BE-D055-8047-E679-D4269C13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4F44DC-1182-1A8C-FFA3-686E296F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42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F8F419-0246-9E76-A3D4-50A161C9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3EFF0F-40AA-89F1-013B-A420A9FFFF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B36B32-DA5D-F8A5-1EF9-1BDCF7D3E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ADC924-F159-0FAF-0D3E-B3612BAEA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371FE0-E43B-9C55-F07E-C95D7F944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291F0F-C4E9-95EA-00E1-D0F9D44B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10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5B4B864-0044-737F-E429-3219B7037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7838FC-E21B-EAB9-544A-1EFE9B2F2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780502-0443-CD17-C81E-34F3A56C7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4ACE04-61F8-492A-BA51-BABC674A1ACC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65B23F-9A7F-4342-98B8-D23B7D47F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10CE2D-1A3D-E975-DB6C-7331C55D4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03A31A-7B64-42DB-985E-45356D793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70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D757C77-E3F8-4F31-A2CB-D401354A752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82" y="0"/>
            <a:ext cx="11965830" cy="6858000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DA9C30FE-E042-8DB9-9A5F-DF9E5803E037}"/>
              </a:ext>
            </a:extLst>
          </p:cNvPr>
          <p:cNvSpPr/>
          <p:nvPr/>
        </p:nvSpPr>
        <p:spPr>
          <a:xfrm>
            <a:off x="260865" y="73891"/>
            <a:ext cx="3029527" cy="62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5E71DE-1648-F1DF-4442-88FC6F341DE8}"/>
              </a:ext>
            </a:extLst>
          </p:cNvPr>
          <p:cNvSpPr txBox="1"/>
          <p:nvPr/>
        </p:nvSpPr>
        <p:spPr>
          <a:xfrm>
            <a:off x="-9238" y="27712"/>
            <a:ext cx="42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①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9D941692-6018-6458-9F74-F8D34EFA1911}"/>
              </a:ext>
            </a:extLst>
          </p:cNvPr>
          <p:cNvCxnSpPr/>
          <p:nvPr/>
        </p:nvCxnSpPr>
        <p:spPr>
          <a:xfrm flipV="1">
            <a:off x="1542472" y="2890982"/>
            <a:ext cx="895927" cy="31403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EBA3F3-3BC0-1939-C9FE-0641F3ACBE03}"/>
              </a:ext>
            </a:extLst>
          </p:cNvPr>
          <p:cNvSpPr txBox="1"/>
          <p:nvPr/>
        </p:nvSpPr>
        <p:spPr>
          <a:xfrm>
            <a:off x="1122214" y="3043388"/>
            <a:ext cx="42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②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DA1CADA7-5192-B0E0-67B1-83BE4F77E62F}"/>
              </a:ext>
            </a:extLst>
          </p:cNvPr>
          <p:cNvSpPr/>
          <p:nvPr/>
        </p:nvSpPr>
        <p:spPr>
          <a:xfrm>
            <a:off x="2438400" y="2849423"/>
            <a:ext cx="1191490" cy="62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7B19284-C7CD-DD2D-891C-1F52D64B93AE}"/>
              </a:ext>
            </a:extLst>
          </p:cNvPr>
          <p:cNvSpPr txBox="1"/>
          <p:nvPr/>
        </p:nvSpPr>
        <p:spPr>
          <a:xfrm>
            <a:off x="2503053" y="2586193"/>
            <a:ext cx="424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2740869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2025-04-17T07:14:14Z</dcterms:created>
  <dcterms:modified xsi:type="dcterms:W3CDTF">2025-04-17T07:18:47Z</dcterms:modified>
</cp:coreProperties>
</file>