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5D292B-689D-A8CB-B763-69FCC919B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BFD0B5-234D-2EE2-A04D-B21BB4F1C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017D16-3E01-61BA-4BD6-D13148883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97919-49D6-0EF5-745E-67207DFFF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4AF3EC-AB7F-82F9-194B-27A30D82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00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42AB4A-BD3D-2219-72BB-8FCF14C9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71FD3B-43EE-1CDF-A261-D8511B84E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08925E-9C9D-74AF-F905-72A1D361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33F42B-D10F-0489-18E3-FC99EC60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69DD1D-7854-DE62-BB64-36175FB08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89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8C7859F-9A83-3549-3ECF-7ADFC2F06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80C57A-6CC0-FB6A-C3B7-663C6E147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62677A-4383-7AD5-9E02-4D2B15177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4E9C17-CB64-34FD-98E4-93C1B8AB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A781C-C477-DDAE-5395-BCCEED72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0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E9B4-92CD-9F4A-6681-6C22F724A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7774EA-7F5C-5E72-9DE6-800A6CC87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6EBDA7-21DA-D9B9-0540-5A1372E86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198E7D-66EE-AF02-17F2-AD17C45CD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56A64A-E73D-2D0F-4D53-73242C4E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E2DDA4-F3D4-8584-DEAA-49735E17E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731321-0711-9D11-C8C4-B4D17AEA4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9F11B3-FC3C-62BF-7C48-D206C709E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8C8D5A-44D0-BCE2-B85F-0806A509C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029C97-E301-C902-DD48-DCB068F2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59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7DEAA2-C1C3-A714-0172-12741576B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063348-F8BA-0D53-4146-14A2985C1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BC7ED01-546B-21C1-94A0-032311145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5702EC-1C20-52C2-2DC5-659DAB7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00E5AC-2422-BCDE-19DC-B6EE5B83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838474-044E-74E6-ED2F-97E418C7F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55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B7F477-0887-1A64-F121-FB1C55C4D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E51FB2-CA66-C16A-531E-38A632229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9FF053A-68F9-CC69-1669-C84EE788D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E907CEC-7314-C614-66E7-093C9832B4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14DDD93-F739-5C8D-973D-8B33BAEBF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7E57A68-8685-F4FB-8455-4D66E162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AB2B2B-17B6-A4DF-F7A3-24D184817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9FC572-DFCC-64D2-11CC-9E52E8C8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75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E0B1C0-DA3D-F3E5-4D8C-36992522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F59FC7A-2B1E-5FDE-A352-1733BA63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516C8E-214A-341A-B08A-0C11772A1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7F4F65C-FE78-EE68-46D0-E5740B5E4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94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E527E9-1E54-45A8-893A-2AC0E6C1B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46E0F71-E30E-7458-C2FA-DC3A062DE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DA0D741-0523-3439-C077-DC0458D1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A9CBE-8B35-7907-299E-65F04070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FFC101-CE09-42EF-AA10-67D9BD07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82D8F5-4ADB-5A3C-F00A-058D537B6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C5E94B-C948-833B-72FF-A776FA698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03910C-C112-E561-46C7-026CBF503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153304-70FE-BBA3-9C9A-9049A293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68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295934-4086-AC0F-C745-04AB96D19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5FA204D-8BB2-F82F-30BD-CA9DD78E9A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00CD08-5B79-D307-0676-3E1776A2A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4B4BAA-7A40-87E0-AA28-CBBF49763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63B58E-3ECA-E9BD-A918-C80AEEBE2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AE04AD-4927-5120-FD21-E7C60891A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26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A91294-45F6-B04E-B291-B5FE78D1D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4023F5-EBF1-C0C9-81F6-CE1908546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F22D51-C7BA-7F2C-7C6D-6CDEAA39D2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B02287-B8FE-4728-BA1D-CFBB5503B96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84F195-44AA-AF6F-2AB3-72C6E523B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84074B-E8C4-B043-5E2B-B232F3621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30CDEF-9D60-4BA3-9F2D-6FC16838E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77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7104C5C-956D-ED2B-5C48-2033CFCF6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682" y="3157499"/>
            <a:ext cx="2762636" cy="543001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00E90745-C0D9-8D71-7955-7E17727CED4D}"/>
              </a:ext>
            </a:extLst>
          </p:cNvPr>
          <p:cNvSpPr/>
          <p:nvPr/>
        </p:nvSpPr>
        <p:spPr>
          <a:xfrm>
            <a:off x="5805713" y="3283860"/>
            <a:ext cx="449943" cy="3882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286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2025-04-21T04:06:17Z</dcterms:created>
  <dcterms:modified xsi:type="dcterms:W3CDTF">2025-04-21T04:07:02Z</dcterms:modified>
</cp:coreProperties>
</file>