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49"/>
  </p:notesMasterIdLst>
  <p:sldIdLst>
    <p:sldId id="256" r:id="rId2"/>
    <p:sldId id="258" r:id="rId3"/>
    <p:sldId id="259" r:id="rId4"/>
    <p:sldId id="260" r:id="rId5"/>
    <p:sldId id="387" r:id="rId6"/>
    <p:sldId id="388" r:id="rId7"/>
    <p:sldId id="389" r:id="rId8"/>
    <p:sldId id="390" r:id="rId9"/>
    <p:sldId id="391" r:id="rId10"/>
    <p:sldId id="392" r:id="rId11"/>
    <p:sldId id="386" r:id="rId12"/>
    <p:sldId id="262" r:id="rId13"/>
    <p:sldId id="263" r:id="rId14"/>
    <p:sldId id="264" r:id="rId15"/>
    <p:sldId id="265" r:id="rId16"/>
    <p:sldId id="266" r:id="rId17"/>
    <p:sldId id="267" r:id="rId18"/>
    <p:sldId id="268" r:id="rId19"/>
    <p:sldId id="269" r:id="rId20"/>
    <p:sldId id="270" r:id="rId21"/>
    <p:sldId id="415" r:id="rId22"/>
    <p:sldId id="271" r:id="rId23"/>
    <p:sldId id="394" r:id="rId24"/>
    <p:sldId id="395" r:id="rId25"/>
    <p:sldId id="396" r:id="rId26"/>
    <p:sldId id="272" r:id="rId27"/>
    <p:sldId id="273" r:id="rId28"/>
    <p:sldId id="274" r:id="rId29"/>
    <p:sldId id="275" r:id="rId30"/>
    <p:sldId id="276" r:id="rId31"/>
    <p:sldId id="280" r:id="rId32"/>
    <p:sldId id="281" r:id="rId33"/>
    <p:sldId id="416" r:id="rId34"/>
    <p:sldId id="417" r:id="rId35"/>
    <p:sldId id="397" r:id="rId36"/>
    <p:sldId id="398" r:id="rId37"/>
    <p:sldId id="399" r:id="rId38"/>
    <p:sldId id="400" r:id="rId39"/>
    <p:sldId id="409" r:id="rId40"/>
    <p:sldId id="410" r:id="rId41"/>
    <p:sldId id="411" r:id="rId42"/>
    <p:sldId id="412" r:id="rId43"/>
    <p:sldId id="413" r:id="rId44"/>
    <p:sldId id="414" r:id="rId45"/>
    <p:sldId id="277" r:id="rId46"/>
    <p:sldId id="278" r:id="rId47"/>
    <p:sldId id="393" r:id="rId48"/>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DDDD"/>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AD2D4-7FB8-468C-9AB6-01AF18C933E4}" v="23" dt="2025-04-24T07:01:42.51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6" autoAdjust="0"/>
    <p:restoredTop sz="97548" autoAdjust="0"/>
  </p:normalViewPr>
  <p:slideViewPr>
    <p:cSldViewPr snapToGrid="0">
      <p:cViewPr varScale="1">
        <p:scale>
          <a:sx n="77" d="100"/>
          <a:sy n="77" d="100"/>
        </p:scale>
        <p:origin x="348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9C5AD2D4-7FB8-468C-9AB6-01AF18C933E4}"/>
    <pc:docChg chg="modSld">
      <pc:chgData name="亜優美 小門" userId="9d8c698b34d5e675" providerId="LiveId" clId="{9C5AD2D4-7FB8-468C-9AB6-01AF18C933E4}" dt="2025-04-24T07:03:23.424" v="134" actId="207"/>
      <pc:docMkLst>
        <pc:docMk/>
      </pc:docMkLst>
      <pc:sldChg chg="modSp mod">
        <pc:chgData name="亜優美 小門" userId="9d8c698b34d5e675" providerId="LiveId" clId="{9C5AD2D4-7FB8-468C-9AB6-01AF18C933E4}" dt="2025-04-24T07:03:19.952" v="133" actId="207"/>
        <pc:sldMkLst>
          <pc:docMk/>
          <pc:sldMk cId="933003224" sldId="416"/>
        </pc:sldMkLst>
        <pc:spChg chg="mod">
          <ac:chgData name="亜優美 小門" userId="9d8c698b34d5e675" providerId="LiveId" clId="{9C5AD2D4-7FB8-468C-9AB6-01AF18C933E4}" dt="2025-04-24T07:03:15.719" v="131" actId="207"/>
          <ac:spMkLst>
            <pc:docMk/>
            <pc:sldMk cId="933003224" sldId="416"/>
            <ac:spMk id="2" creationId="{06235DEB-AFF0-C203-7DA8-CC42526D3970}"/>
          </ac:spMkLst>
        </pc:spChg>
        <pc:spChg chg="mod">
          <ac:chgData name="亜優美 小門" userId="9d8c698b34d5e675" providerId="LiveId" clId="{9C5AD2D4-7FB8-468C-9AB6-01AF18C933E4}" dt="2025-04-24T07:03:19.952" v="133" actId="207"/>
          <ac:spMkLst>
            <pc:docMk/>
            <pc:sldMk cId="933003224" sldId="416"/>
            <ac:spMk id="6" creationId="{382BFE87-8AF5-848A-6898-3E33E354E54B}"/>
          </ac:spMkLst>
        </pc:spChg>
        <pc:spChg chg="mod">
          <ac:chgData name="亜優美 小門" userId="9d8c698b34d5e675" providerId="LiveId" clId="{9C5AD2D4-7FB8-468C-9AB6-01AF18C933E4}" dt="2025-04-24T07:02:30.903" v="130" actId="1035"/>
          <ac:spMkLst>
            <pc:docMk/>
            <pc:sldMk cId="933003224" sldId="416"/>
            <ac:spMk id="19" creationId="{EDA8D411-E0A3-DD9C-9264-97B2C6215FFD}"/>
          </ac:spMkLst>
        </pc:spChg>
      </pc:sldChg>
      <pc:sldChg chg="modSp mod">
        <pc:chgData name="亜優美 小門" userId="9d8c698b34d5e675" providerId="LiveId" clId="{9C5AD2D4-7FB8-468C-9AB6-01AF18C933E4}" dt="2025-04-24T07:03:23.424" v="134" actId="207"/>
        <pc:sldMkLst>
          <pc:docMk/>
          <pc:sldMk cId="3262416515" sldId="417"/>
        </pc:sldMkLst>
        <pc:spChg chg="mod">
          <ac:chgData name="亜優美 小門" userId="9d8c698b34d5e675" providerId="LiveId" clId="{9C5AD2D4-7FB8-468C-9AB6-01AF18C933E4}" dt="2025-04-24T07:03:23.424" v="134" actId="207"/>
          <ac:spMkLst>
            <pc:docMk/>
            <pc:sldMk cId="3262416515" sldId="417"/>
            <ac:spMk id="2" creationId="{06235DEB-AFF0-C203-7DA8-CC42526D3970}"/>
          </ac:spMkLst>
        </pc:spChg>
        <pc:spChg chg="mod">
          <ac:chgData name="亜優美 小門" userId="9d8c698b34d5e675" providerId="LiveId" clId="{9C5AD2D4-7FB8-468C-9AB6-01AF18C933E4}" dt="2025-04-24T07:01:42.515" v="123" actId="1035"/>
          <ac:spMkLst>
            <pc:docMk/>
            <pc:sldMk cId="3262416515" sldId="417"/>
            <ac:spMk id="5" creationId="{DCAAD7B5-2214-34AD-9255-B2F9D60D0EAC}"/>
          </ac:spMkLst>
        </pc:spChg>
        <pc:spChg chg="mod">
          <ac:chgData name="亜優美 小門" userId="9d8c698b34d5e675" providerId="LiveId" clId="{9C5AD2D4-7FB8-468C-9AB6-01AF18C933E4}" dt="2025-04-24T07:01:42.515" v="123" actId="1035"/>
          <ac:spMkLst>
            <pc:docMk/>
            <pc:sldMk cId="3262416515" sldId="417"/>
            <ac:spMk id="7" creationId="{7AACED8F-3CDE-15D3-D842-AFC20542DCDC}"/>
          </ac:spMkLst>
        </pc:spChg>
        <pc:spChg chg="mod">
          <ac:chgData name="亜優美 小門" userId="9d8c698b34d5e675" providerId="LiveId" clId="{9C5AD2D4-7FB8-468C-9AB6-01AF18C933E4}" dt="2025-04-24T07:01:42.515" v="123" actId="1035"/>
          <ac:spMkLst>
            <pc:docMk/>
            <pc:sldMk cId="3262416515" sldId="417"/>
            <ac:spMk id="8" creationId="{B2ED6704-8B85-70D2-0293-9DB0DFDDDE22}"/>
          </ac:spMkLst>
        </pc:spChg>
        <pc:picChg chg="mod">
          <ac:chgData name="亜優美 小門" userId="9d8c698b34d5e675" providerId="LiveId" clId="{9C5AD2D4-7FB8-468C-9AB6-01AF18C933E4}" dt="2025-04-24T07:00:55.249" v="102" actId="1036"/>
          <ac:picMkLst>
            <pc:docMk/>
            <pc:sldMk cId="3262416515" sldId="417"/>
            <ac:picMk id="3" creationId="{32B3756D-17BD-702E-3FEC-F4EB81913DD8}"/>
          </ac:picMkLst>
        </pc:picChg>
        <pc:cxnChg chg="mod">
          <ac:chgData name="亜優美 小門" userId="9d8c698b34d5e675" providerId="LiveId" clId="{9C5AD2D4-7FB8-468C-9AB6-01AF18C933E4}" dt="2025-04-24T07:01:42.515" v="123" actId="1035"/>
          <ac:cxnSpMkLst>
            <pc:docMk/>
            <pc:sldMk cId="3262416515" sldId="417"/>
            <ac:cxnSpMk id="10" creationId="{E0A43088-BB7F-30CE-D3E9-4DD7070B921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2025/4/24</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30</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36</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37</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45</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48</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13</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19</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27</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61.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3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 Id="rId5" Type="http://schemas.openxmlformats.org/officeDocument/2006/relationships/image" Target="../media/image104.jpg"/><Relationship Id="rId4" Type="http://schemas.openxmlformats.org/officeDocument/2006/relationships/image" Target="../media/image103.jpg"/></Relationships>
</file>

<file path=ppt/slides/_rels/slide3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19.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117.pn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13</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29421" y="7195095"/>
                <a:ext cx="913538" cy="105443"/>
              </a:xfrm>
              <a:prstGeom prst="rect">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C975AA-17DC-A1EF-9950-248D3860931F}"/>
              </a:ext>
            </a:extLst>
          </p:cNvPr>
          <p:cNvSpPr txBox="1"/>
          <p:nvPr/>
        </p:nvSpPr>
        <p:spPr>
          <a:xfrm>
            <a:off x="546928" y="564401"/>
            <a:ext cx="6242289" cy="2675604"/>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388890"/>
            <a:ext cx="5842133"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1" name="그룹 20">
            <a:extLst>
              <a:ext uri="{FF2B5EF4-FFF2-40B4-BE49-F238E27FC236}">
                <a16:creationId xmlns:a16="http://schemas.microsoft.com/office/drawing/2014/main" id="{7EFBF9C8-0BD6-F6DA-C5CB-0E3ACA35ECE5}"/>
              </a:ext>
            </a:extLst>
          </p:cNvPr>
          <p:cNvGrpSpPr/>
          <p:nvPr/>
        </p:nvGrpSpPr>
        <p:grpSpPr>
          <a:xfrm>
            <a:off x="1395984" y="4985500"/>
            <a:ext cx="4066032" cy="2632857"/>
            <a:chOff x="1395984" y="4985500"/>
            <a:chExt cx="4066032" cy="2632857"/>
          </a:xfrm>
        </p:grpSpPr>
        <p:grpSp>
          <p:nvGrpSpPr>
            <p:cNvPr id="7" name="object 7">
              <a:extLst>
                <a:ext uri="{FF2B5EF4-FFF2-40B4-BE49-F238E27FC236}">
                  <a16:creationId xmlns:a16="http://schemas.microsoft.com/office/drawing/2014/main" id="{A3EEA77E-E7AA-B65A-1F89-9E56BAD91D72}"/>
                </a:ext>
              </a:extLst>
            </p:cNvPr>
            <p:cNvGrpSpPr/>
            <p:nvPr/>
          </p:nvGrpSpPr>
          <p:grpSpPr>
            <a:xfrm>
              <a:off x="1395984" y="4985500"/>
              <a:ext cx="4066032" cy="2632857"/>
              <a:chOff x="1581911" y="6277969"/>
              <a:chExt cx="4066032" cy="2632857"/>
            </a:xfrm>
          </p:grpSpPr>
          <p:pic>
            <p:nvPicPr>
              <p:cNvPr id="8" name="object 8">
                <a:extLst>
                  <a:ext uri="{FF2B5EF4-FFF2-40B4-BE49-F238E27FC236}">
                    <a16:creationId xmlns:a16="http://schemas.microsoft.com/office/drawing/2014/main" id="{3BC328D9-DD59-E30F-9701-0258241BF575}"/>
                  </a:ext>
                </a:extLst>
              </p:cNvPr>
              <p:cNvPicPr/>
              <p:nvPr/>
            </p:nvPicPr>
            <p:blipFill>
              <a:blip r:embed="rId3" cstate="print"/>
              <a:srcRect t="14092"/>
              <a:stretch/>
            </p:blipFill>
            <p:spPr>
              <a:xfrm>
                <a:off x="1581911" y="6277969"/>
                <a:ext cx="4066032" cy="2632857"/>
              </a:xfrm>
              <a:prstGeom prst="rect">
                <a:avLst/>
              </a:prstGeom>
              <a:ln>
                <a:solidFill>
                  <a:srgbClr val="000000"/>
                </a:solidFill>
              </a:ln>
            </p:spPr>
          </p:pic>
          <p:sp>
            <p:nvSpPr>
              <p:cNvPr id="9" name="object 9">
                <a:extLst>
                  <a:ext uri="{FF2B5EF4-FFF2-40B4-BE49-F238E27FC236}">
                    <a16:creationId xmlns:a16="http://schemas.microsoft.com/office/drawing/2014/main" id="{C310271D-70CE-B7EE-FC2E-8C25ABDE9294}"/>
                  </a:ext>
                </a:extLst>
              </p:cNvPr>
              <p:cNvSpPr/>
              <p:nvPr/>
            </p:nvSpPr>
            <p:spPr>
              <a:xfrm>
                <a:off x="3675126" y="6348221"/>
                <a:ext cx="1160145" cy="326390"/>
              </a:xfrm>
              <a:custGeom>
                <a:avLst/>
                <a:gdLst/>
                <a:ahLst/>
                <a:cxnLst/>
                <a:rect l="l" t="t" r="r" b="b"/>
                <a:pathLst>
                  <a:path w="1160145" h="326390">
                    <a:moveTo>
                      <a:pt x="0" y="54356"/>
                    </a:moveTo>
                    <a:lnTo>
                      <a:pt x="4278" y="33218"/>
                    </a:lnTo>
                    <a:lnTo>
                      <a:pt x="15938" y="15938"/>
                    </a:lnTo>
                    <a:lnTo>
                      <a:pt x="33218" y="4278"/>
                    </a:lnTo>
                    <a:lnTo>
                      <a:pt x="54356" y="0"/>
                    </a:lnTo>
                    <a:lnTo>
                      <a:pt x="1105408" y="0"/>
                    </a:lnTo>
                    <a:lnTo>
                      <a:pt x="1126545" y="4278"/>
                    </a:lnTo>
                    <a:lnTo>
                      <a:pt x="1143825" y="15938"/>
                    </a:lnTo>
                    <a:lnTo>
                      <a:pt x="1155485" y="33218"/>
                    </a:lnTo>
                    <a:lnTo>
                      <a:pt x="1159764" y="54356"/>
                    </a:lnTo>
                    <a:lnTo>
                      <a:pt x="1159764" y="271779"/>
                    </a:lnTo>
                    <a:lnTo>
                      <a:pt x="1155485" y="292917"/>
                    </a:lnTo>
                    <a:lnTo>
                      <a:pt x="1143825" y="310197"/>
                    </a:lnTo>
                    <a:lnTo>
                      <a:pt x="1126545" y="321857"/>
                    </a:lnTo>
                    <a:lnTo>
                      <a:pt x="1105408" y="326136"/>
                    </a:lnTo>
                    <a:lnTo>
                      <a:pt x="54356" y="326136"/>
                    </a:lnTo>
                    <a:lnTo>
                      <a:pt x="33218" y="321857"/>
                    </a:lnTo>
                    <a:lnTo>
                      <a:pt x="15938" y="310197"/>
                    </a:lnTo>
                    <a:lnTo>
                      <a:pt x="4278" y="292917"/>
                    </a:lnTo>
                    <a:lnTo>
                      <a:pt x="0" y="271779"/>
                    </a:lnTo>
                    <a:lnTo>
                      <a:pt x="0" y="5435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3" name="직사각형 12">
              <a:extLst>
                <a:ext uri="{FF2B5EF4-FFF2-40B4-BE49-F238E27FC236}">
                  <a16:creationId xmlns:a16="http://schemas.microsoft.com/office/drawing/2014/main" id="{F71EC335-E5EE-F3A2-ED1E-9CAF6D8F7359}"/>
                </a:ext>
              </a:extLst>
            </p:cNvPr>
            <p:cNvSpPr/>
            <p:nvPr/>
          </p:nvSpPr>
          <p:spPr>
            <a:xfrm>
              <a:off x="2050616" y="5184366"/>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3">
              <a:extLst>
                <a:ext uri="{FF2B5EF4-FFF2-40B4-BE49-F238E27FC236}">
                  <a16:creationId xmlns:a16="http://schemas.microsoft.com/office/drawing/2014/main" id="{CA23EC3F-BC6F-E9BA-2AF2-69112B4A3E10}"/>
                </a:ext>
              </a:extLst>
            </p:cNvPr>
            <p:cNvSpPr/>
            <p:nvPr/>
          </p:nvSpPr>
          <p:spPr>
            <a:xfrm>
              <a:off x="2050616" y="5336423"/>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27C65A92-6281-88F3-B2E1-5B6E31228B5C}"/>
                </a:ext>
              </a:extLst>
            </p:cNvPr>
            <p:cNvSpPr/>
            <p:nvPr/>
          </p:nvSpPr>
          <p:spPr>
            <a:xfrm>
              <a:off x="2640120" y="578828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0" name="직사각형 19">
              <a:extLst>
                <a:ext uri="{FF2B5EF4-FFF2-40B4-BE49-F238E27FC236}">
                  <a16:creationId xmlns:a16="http://schemas.microsoft.com/office/drawing/2014/main" id="{16491AD3-B087-4341-4FC3-62369ABBC9A6}"/>
                </a:ext>
              </a:extLst>
            </p:cNvPr>
            <p:cNvSpPr/>
            <p:nvPr/>
          </p:nvSpPr>
          <p:spPr>
            <a:xfrm>
              <a:off x="2640120" y="679514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386950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71">
            <a:extLst>
              <a:ext uri="{FF2B5EF4-FFF2-40B4-BE49-F238E27FC236}">
                <a16:creationId xmlns:a16="http://schemas.microsoft.com/office/drawing/2014/main" id="{D671BF19-4E09-4866-D0C5-6A9B9A28DF9D}"/>
              </a:ext>
            </a:extLst>
          </p:cNvPr>
          <p:cNvGrpSpPr>
            <a:grpSpLocks/>
          </p:cNvGrpSpPr>
          <p:nvPr/>
        </p:nvGrpSpPr>
        <p:grpSpPr bwMode="auto">
          <a:xfrm>
            <a:off x="1234750" y="4874175"/>
            <a:ext cx="4321175" cy="3038136"/>
            <a:chOff x="2551" y="611"/>
            <a:chExt cx="6804" cy="4784"/>
          </a:xfrm>
        </p:grpSpPr>
        <p:pic>
          <p:nvPicPr>
            <p:cNvPr id="8195" name="docshape72">
              <a:extLst>
                <a:ext uri="{FF2B5EF4-FFF2-40B4-BE49-F238E27FC236}">
                  <a16:creationId xmlns:a16="http://schemas.microsoft.com/office/drawing/2014/main" id="{D745A91B-4209-FD69-D4EA-7B11E0E8D0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73">
              <a:extLst>
                <a:ext uri="{FF2B5EF4-FFF2-40B4-BE49-F238E27FC236}">
                  <a16:creationId xmlns:a16="http://schemas.microsoft.com/office/drawing/2014/main" id="{75C14AD0-14C1-91D9-74D8-31EA77B23E8F}"/>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070148"/>
            <a:chOff x="1234750" y="1257965"/>
            <a:chExt cx="4388500" cy="3070148"/>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3">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spTree>
    <p:extLst>
      <p:ext uri="{BB962C8B-B14F-4D97-AF65-F5344CB8AC3E}">
        <p14:creationId xmlns:p14="http://schemas.microsoft.com/office/powerpoint/2010/main" val="188763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3005845"/>
            <a:chOff x="1221113" y="1141438"/>
            <a:chExt cx="4383087" cy="300584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6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docshape93">
            <a:extLst>
              <a:ext uri="{FF2B5EF4-FFF2-40B4-BE49-F238E27FC236}">
                <a16:creationId xmlns:a16="http://schemas.microsoft.com/office/drawing/2014/main" id="{609AB0EB-A2DA-080D-296A-70F3E51AB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7"/>
          <a:stretch/>
        </p:blipFill>
        <p:spPr bwMode="auto">
          <a:xfrm>
            <a:off x="1165665"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pic>
        <p:nvPicPr>
          <p:cNvPr id="35" name="그림 34">
            <a:extLst>
              <a:ext uri="{FF2B5EF4-FFF2-40B4-BE49-F238E27FC236}">
                <a16:creationId xmlns:a16="http://schemas.microsoft.com/office/drawing/2014/main" id="{BED392AE-BDF2-3CC5-B4C5-FA2180230257}"/>
              </a:ext>
            </a:extLst>
          </p:cNvPr>
          <p:cNvPicPr>
            <a:picLocks noChangeAspect="1"/>
          </p:cNvPicPr>
          <p:nvPr/>
        </p:nvPicPr>
        <p:blipFill>
          <a:blip r:embed="rId4"/>
          <a:stretch>
            <a:fillRect/>
          </a:stretch>
        </p:blipFill>
        <p:spPr>
          <a:xfrm>
            <a:off x="2061635" y="4650733"/>
            <a:ext cx="3327593" cy="275946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21" name="그룹 20">
            <a:extLst>
              <a:ext uri="{FF2B5EF4-FFF2-40B4-BE49-F238E27FC236}">
                <a16:creationId xmlns:a16="http://schemas.microsoft.com/office/drawing/2014/main" id="{C20D5AB7-D6CF-2A45-E934-1BF620BB6623}"/>
              </a:ext>
            </a:extLst>
          </p:cNvPr>
          <p:cNvGrpSpPr/>
          <p:nvPr/>
        </p:nvGrpSpPr>
        <p:grpSpPr>
          <a:xfrm>
            <a:off x="1165029" y="926745"/>
            <a:ext cx="4321176" cy="3033142"/>
            <a:chOff x="1165029" y="926745"/>
            <a:chExt cx="4321176" cy="3033142"/>
          </a:xfrm>
        </p:grpSpPr>
        <p:pic>
          <p:nvPicPr>
            <p:cNvPr id="11267" name="docshape89">
              <a:extLst>
                <a:ext uri="{FF2B5EF4-FFF2-40B4-BE49-F238E27FC236}">
                  <a16:creationId xmlns:a16="http://schemas.microsoft.com/office/drawing/2014/main" id="{5D96DD74-1EF1-6FCA-3131-AEDD361FC8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그림 18">
              <a:extLst>
                <a:ext uri="{FF2B5EF4-FFF2-40B4-BE49-F238E27FC236}">
                  <a16:creationId xmlns:a16="http://schemas.microsoft.com/office/drawing/2014/main" id="{5FE22183-C1DD-D6C6-B818-D2302D02C5B2}"/>
                </a:ext>
              </a:extLst>
            </p:cNvPr>
            <p:cNvPicPr>
              <a:picLocks noChangeAspect="1"/>
            </p:cNvPicPr>
            <p:nvPr/>
          </p:nvPicPr>
          <p:blipFill>
            <a:blip r:embed="rId6"/>
            <a:stretch>
              <a:fillRect/>
            </a:stretch>
          </p:blipFill>
          <p:spPr>
            <a:xfrm>
              <a:off x="2054187" y="1037930"/>
              <a:ext cx="3350738" cy="2780032"/>
            </a:xfrm>
            <a:prstGeom prst="rect">
              <a:avLst/>
            </a:prstGeom>
          </p:spPr>
        </p:pic>
        <p:sp>
          <p:nvSpPr>
            <p:cNvPr id="7" name="docshape90">
              <a:extLst>
                <a:ext uri="{FF2B5EF4-FFF2-40B4-BE49-F238E27FC236}">
                  <a16:creationId xmlns:a16="http://schemas.microsoft.com/office/drawing/2014/main" id="{61CCDA99-0BCB-45C1-7028-796BC5BE25E6}"/>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91">
              <a:extLst>
                <a:ext uri="{FF2B5EF4-FFF2-40B4-BE49-F238E27FC236}">
                  <a16:creationId xmlns:a16="http://schemas.microsoft.com/office/drawing/2014/main" id="{51614976-8976-4068-219F-87A1E8C57CE8}"/>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docshape94">
            <a:extLst>
              <a:ext uri="{FF2B5EF4-FFF2-40B4-BE49-F238E27FC236}">
                <a16:creationId xmlns:a16="http://schemas.microsoft.com/office/drawing/2014/main" id="{737A187B-C79C-EF06-1992-AC30FA0385B5}"/>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6" name="Line 931">
            <a:extLst>
              <a:ext uri="{FF2B5EF4-FFF2-40B4-BE49-F238E27FC236}">
                <a16:creationId xmlns:a16="http://schemas.microsoft.com/office/drawing/2014/main" id="{ADFDE4B1-3FF8-EEC6-77CF-FBACB49BF5F3}"/>
              </a:ext>
            </a:extLst>
          </p:cNvPr>
          <p:cNvCxnSpPr>
            <a:cxnSpLocks noChangeShapeType="1"/>
          </p:cNvCxnSpPr>
          <p:nvPr/>
        </p:nvCxnSpPr>
        <p:spPr bwMode="auto">
          <a:xfrm>
            <a:off x="4094915" y="6077560"/>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7" name="docshape95">
            <a:extLst>
              <a:ext uri="{FF2B5EF4-FFF2-40B4-BE49-F238E27FC236}">
                <a16:creationId xmlns:a16="http://schemas.microsoft.com/office/drawing/2014/main" id="{4A193734-65A2-C5BC-AD4F-0D4ACB46E179}"/>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8" name="Line 933">
            <a:extLst>
              <a:ext uri="{FF2B5EF4-FFF2-40B4-BE49-F238E27FC236}">
                <a16:creationId xmlns:a16="http://schemas.microsoft.com/office/drawing/2014/main" id="{A8BCDE83-2EF4-6328-855C-4CD5CE7172F4}"/>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9" name="docshape96">
            <a:extLst>
              <a:ext uri="{FF2B5EF4-FFF2-40B4-BE49-F238E27FC236}">
                <a16:creationId xmlns:a16="http://schemas.microsoft.com/office/drawing/2014/main" id="{AB1AB60F-302A-3066-AFD6-743157DC7739}"/>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0" name="docshape97">
            <a:extLst>
              <a:ext uri="{FF2B5EF4-FFF2-40B4-BE49-F238E27FC236}">
                <a16:creationId xmlns:a16="http://schemas.microsoft.com/office/drawing/2014/main" id="{63D467AB-9E06-E88F-BF60-26A7FB32DEB0}"/>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1" name="docshape98">
            <a:extLst>
              <a:ext uri="{FF2B5EF4-FFF2-40B4-BE49-F238E27FC236}">
                <a16:creationId xmlns:a16="http://schemas.microsoft.com/office/drawing/2014/main" id="{A427866A-188A-79A9-8944-54ECA6FCEB52}"/>
              </a:ext>
            </a:extLst>
          </p:cNvPr>
          <p:cNvSpPr txBox="1">
            <a:spLocks noChangeArrowheads="1"/>
          </p:cNvSpPr>
          <p:nvPr/>
        </p:nvSpPr>
        <p:spPr bwMode="auto">
          <a:xfrm>
            <a:off x="4595300" y="4799163"/>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2" name="docshape99">
            <a:extLst>
              <a:ext uri="{FF2B5EF4-FFF2-40B4-BE49-F238E27FC236}">
                <a16:creationId xmlns:a16="http://schemas.microsoft.com/office/drawing/2014/main" id="{AFEBCBB2-25D3-C091-CF2A-C8CB01F81C6F}"/>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3" name="docshape100">
            <a:extLst>
              <a:ext uri="{FF2B5EF4-FFF2-40B4-BE49-F238E27FC236}">
                <a16:creationId xmlns:a16="http://schemas.microsoft.com/office/drawing/2014/main" id="{A97FC30C-226C-FF55-C2BF-465C9287A31D}"/>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4" name="docshape101">
            <a:extLst>
              <a:ext uri="{FF2B5EF4-FFF2-40B4-BE49-F238E27FC236}">
                <a16:creationId xmlns:a16="http://schemas.microsoft.com/office/drawing/2014/main" id="{903B2380-1B97-DBEA-9A24-14FCE83FF764}"/>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2" name="직선 화살표 연결선 11">
            <a:extLst>
              <a:ext uri="{FF2B5EF4-FFF2-40B4-BE49-F238E27FC236}">
                <a16:creationId xmlns:a16="http://schemas.microsoft.com/office/drawing/2014/main" id="{AC6C1BE8-2188-7B3E-C988-EC0FDABE54EA}"/>
              </a:ext>
            </a:extLst>
          </p:cNvPr>
          <p:cNvCxnSpPr>
            <a:cxnSpLocks/>
            <a:stCxn id="32"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533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4727515" cy="630942"/>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注：医薬品は疑い病名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spTree>
    <p:extLst>
      <p:ext uri="{BB962C8B-B14F-4D97-AF65-F5344CB8AC3E}">
        <p14:creationId xmlns:p14="http://schemas.microsoft.com/office/powerpoint/2010/main" val="341009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223412"/>
          </a:xfrm>
          <a:prstGeom prst="rect">
            <a:avLst/>
          </a:prstGeom>
          <a:noFill/>
        </p:spPr>
        <p:txBody>
          <a:bodyPr wrap="square">
            <a:spAutoFit/>
          </a:bodyPr>
          <a:lstStyle/>
          <a:p>
            <a:pPr marL="485140">
              <a:spcBef>
                <a:spcPts val="205"/>
              </a:spcBef>
              <a:spcAft>
                <a:spcPts val="0"/>
              </a:spcAf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체크데이터에 대한 검색기능을 제공합니다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입력란에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키워드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를</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입력하고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엔터키를</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입력한다</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목록에 </a:t>
            </a:r>
            <a:r>
              <a:rPr lang="en-US" altLang="ko-KR"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ko-KR"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자를 포함한 데이터만 출력됩니다</a:t>
            </a:r>
            <a:r>
              <a:rPr lang="en-US" altLang="ko-KR"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전체를 다시 보기 위해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입력란의</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값을 지우고 </a:t>
            </a:r>
            <a:r>
              <a:rPr lang="ko-KR" altLang="en-US" sz="1100" dirty="0" err="1">
                <a:latin typeface="游ゴシック" panose="020B0400000000000000" pitchFamily="50" charset="-128"/>
                <a:ea typeface="游ゴシック" panose="020B0400000000000000" pitchFamily="50" charset="-128"/>
                <a:cs typeface="ＭＳ Ｐゴシック" panose="020B0600070205080204" pitchFamily="50" charset="-128"/>
              </a:rPr>
              <a:t>엔티키를</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입력하면 다시 전체 데이터가 출력됩니다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pic>
        <p:nvPicPr>
          <p:cNvPr id="2" name="그림 1">
            <a:extLst>
              <a:ext uri="{FF2B5EF4-FFF2-40B4-BE49-F238E27FC236}">
                <a16:creationId xmlns:a16="http://schemas.microsoft.com/office/drawing/2014/main" id="{331D11FA-8078-816D-E24A-9914D197B74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sp>
        <p:nvSpPr>
          <p:cNvPr id="3" name="docshape97">
            <a:extLst>
              <a:ext uri="{FF2B5EF4-FFF2-40B4-BE49-F238E27FC236}">
                <a16:creationId xmlns:a16="http://schemas.microsoft.com/office/drawing/2014/main" id="{8858F308-41BB-F9B1-A45F-9A2B6277C64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 name="docshape99">
            <a:extLst>
              <a:ext uri="{FF2B5EF4-FFF2-40B4-BE49-F238E27FC236}">
                <a16:creationId xmlns:a16="http://schemas.microsoft.com/office/drawing/2014/main" id="{DA01461B-D415-06A6-CD55-58406AFDDB9F}"/>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docshape100">
            <a:extLst>
              <a:ext uri="{FF2B5EF4-FFF2-40B4-BE49-F238E27FC236}">
                <a16:creationId xmlns:a16="http://schemas.microsoft.com/office/drawing/2014/main" id="{26C565E3-D2A5-A44B-4C0D-B4B3CB21E14C}"/>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docshape97">
            <a:extLst>
              <a:ext uri="{FF2B5EF4-FFF2-40B4-BE49-F238E27FC236}">
                <a16:creationId xmlns:a16="http://schemas.microsoft.com/office/drawing/2014/main" id="{5C4CE07F-43B4-3BBC-64F5-2FA1246DB17D}"/>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6" name="TextBox 5">
            <a:extLst>
              <a:ext uri="{FF2B5EF4-FFF2-40B4-BE49-F238E27FC236}">
                <a16:creationId xmlns:a16="http://schemas.microsoft.com/office/drawing/2014/main" id="{5509C19E-8FD0-25DC-9503-E472886C84F4}"/>
              </a:ext>
            </a:extLst>
          </p:cNvPr>
          <p:cNvSpPr txBox="1"/>
          <p:nvPr/>
        </p:nvSpPr>
        <p:spPr>
          <a:xfrm>
            <a:off x="226243" y="179109"/>
            <a:ext cx="1527143" cy="369332"/>
          </a:xfrm>
          <a:prstGeom prst="rect">
            <a:avLst/>
          </a:prstGeom>
          <a:noFill/>
        </p:spPr>
        <p:txBody>
          <a:bodyPr wrap="square" rtlCol="0">
            <a:spAutoFit/>
          </a:bodyPr>
          <a:lstStyle/>
          <a:p>
            <a:r>
              <a:rPr kumimoji="1" lang="en-US" altLang="ko-KR" dirty="0">
                <a:solidFill>
                  <a:srgbClr val="FF0000"/>
                </a:solidFill>
              </a:rPr>
              <a:t>&lt;</a:t>
            </a:r>
            <a:r>
              <a:rPr kumimoji="1" lang="ko-KR" altLang="en-US" dirty="0">
                <a:solidFill>
                  <a:srgbClr val="FF0000"/>
                </a:solidFill>
              </a:rPr>
              <a:t> 추가 </a:t>
            </a:r>
            <a:r>
              <a:rPr kumimoji="1" lang="en-US" altLang="ko-KR" dirty="0">
                <a:solidFill>
                  <a:srgbClr val="FF0000"/>
                </a:solidFill>
              </a:rPr>
              <a:t>&gt;</a:t>
            </a:r>
            <a:endParaRPr kumimoji="1" lang="ko-KR" altLang="en-US" dirty="0">
              <a:solidFill>
                <a:srgbClr val="FF0000"/>
              </a:solidFill>
            </a:endParaRPr>
          </a:p>
        </p:txBody>
      </p:sp>
    </p:spTree>
    <p:extLst>
      <p:ext uri="{BB962C8B-B14F-4D97-AF65-F5344CB8AC3E}">
        <p14:creationId xmlns:p14="http://schemas.microsoft.com/office/powerpoint/2010/main" val="168625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ACB2C6CA-908B-7182-E727-0A1CE0151A16}"/>
              </a:ext>
            </a:extLst>
          </p:cNvPr>
          <p:cNvPicPr>
            <a:picLocks noChangeAspect="1"/>
          </p:cNvPicPr>
          <p:nvPr/>
        </p:nvPicPr>
        <p:blipFill>
          <a:blip r:embed="rId3"/>
          <a:stretch>
            <a:fillRect/>
          </a:stretch>
        </p:blipFill>
        <p:spPr>
          <a:xfrm>
            <a:off x="876161" y="4476461"/>
            <a:ext cx="5210968" cy="3582865"/>
          </a:xfrm>
          <a:prstGeom prst="rect">
            <a:avLst/>
          </a:prstGeom>
        </p:spPr>
      </p:pic>
      <p:pic>
        <p:nvPicPr>
          <p:cNvPr id="4" name="그림 3">
            <a:extLst>
              <a:ext uri="{FF2B5EF4-FFF2-40B4-BE49-F238E27FC236}">
                <a16:creationId xmlns:a16="http://schemas.microsoft.com/office/drawing/2014/main" id="{EE9574AB-8D24-6B0E-4798-14EF7CFFA6CE}"/>
              </a:ext>
            </a:extLst>
          </p:cNvPr>
          <p:cNvPicPr>
            <a:picLocks noChangeAspect="1"/>
          </p:cNvPicPr>
          <p:nvPr/>
        </p:nvPicPr>
        <p:blipFill>
          <a:blip r:embed="rId4"/>
          <a:stretch>
            <a:fillRect/>
          </a:stretch>
        </p:blipFill>
        <p:spPr>
          <a:xfrm>
            <a:off x="1968759" y="4580208"/>
            <a:ext cx="4018378" cy="3270590"/>
          </a:xfrm>
          <a:prstGeom prst="rect">
            <a:avLst/>
          </a:prstGeom>
        </p:spPr>
      </p:pic>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5"/>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テキスト照合による病名確認</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869669" y="8140266"/>
            <a:ext cx="5400000"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該当チェックデータをチェック後「複数除去」ボタンをクリックし、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sp>
        <p:nvSpPr>
          <p:cNvPr id="18" name="사각형: 둥근 모서리 17">
            <a:extLst>
              <a:ext uri="{FF2B5EF4-FFF2-40B4-BE49-F238E27FC236}">
                <a16:creationId xmlns:a16="http://schemas.microsoft.com/office/drawing/2014/main" id="{331F4BCE-9AA5-93CB-9DFC-91EB6AC60A54}"/>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4D51C827-69D5-9426-4B61-2BA94039183B}"/>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0" name="TextBox 19">
            <a:extLst>
              <a:ext uri="{FF2B5EF4-FFF2-40B4-BE49-F238E27FC236}">
                <a16:creationId xmlns:a16="http://schemas.microsoft.com/office/drawing/2014/main" id="{980FCF8C-CEA9-A36D-5FCE-3E2B0C5F4603}"/>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1" name="사각형: 둥근 모서리 20">
            <a:extLst>
              <a:ext uri="{FF2B5EF4-FFF2-40B4-BE49-F238E27FC236}">
                <a16:creationId xmlns:a16="http://schemas.microsoft.com/office/drawing/2014/main" id="{46010F76-4649-0368-343E-680BCF9537DC}"/>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11424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92559AF-4B8B-8049-E276-97FF262BFD01}"/>
              </a:ext>
            </a:extLst>
          </p:cNvPr>
          <p:cNvPicPr>
            <a:picLocks noChangeAspect="1"/>
          </p:cNvPicPr>
          <p:nvPr/>
        </p:nvPicPr>
        <p:blipFill>
          <a:blip r:embed="rId2"/>
          <a:stretch>
            <a:fillRect/>
          </a:stretch>
        </p:blipFill>
        <p:spPr>
          <a:xfrm>
            <a:off x="1131877" y="2330428"/>
            <a:ext cx="4785092" cy="3952634"/>
          </a:xfrm>
          <a:prstGeom prst="rect">
            <a:avLst/>
          </a:prstGeom>
        </p:spPr>
      </p:pic>
      <p:sp>
        <p:nvSpPr>
          <p:cNvPr id="6" name="사각형: 둥근 모서리 5">
            <a:extLst>
              <a:ext uri="{FF2B5EF4-FFF2-40B4-BE49-F238E27FC236}">
                <a16:creationId xmlns:a16="http://schemas.microsoft.com/office/drawing/2014/main" id="{3265C61A-0C5E-ACCC-5B58-E608E694F35B}"/>
              </a:ext>
            </a:extLst>
          </p:cNvPr>
          <p:cNvSpPr/>
          <p:nvPr/>
        </p:nvSpPr>
        <p:spPr>
          <a:xfrm>
            <a:off x="3225359" y="271535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7" name="직선 화살표 연결선 6">
            <a:extLst>
              <a:ext uri="{FF2B5EF4-FFF2-40B4-BE49-F238E27FC236}">
                <a16:creationId xmlns:a16="http://schemas.microsoft.com/office/drawing/2014/main" id="{8CCB994C-B268-0D73-5E9D-C671C83097E5}"/>
              </a:ext>
            </a:extLst>
          </p:cNvPr>
          <p:cNvCxnSpPr/>
          <p:nvPr/>
        </p:nvCxnSpPr>
        <p:spPr>
          <a:xfrm>
            <a:off x="3499708" y="297486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85807"/>
            <a:ext cx="5400000" cy="1503232"/>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「複数除去」を実行すると、リストの「除」 チェックされているデータの数を表示します。 </a:t>
            </a:r>
          </a:p>
          <a:p>
            <a:pPr>
              <a:lnSpc>
                <a:spcPct val="120000"/>
              </a:lnSpc>
            </a:pPr>
            <a:r>
              <a:rPr lang="ja-JP" altLang="en-US" sz="1100" dirty="0">
                <a:latin typeface="游ゴシック" panose="020B0400000000000000" pitchFamily="50" charset="-128"/>
                <a:ea typeface="游ゴシック" panose="020B0400000000000000" pitchFamily="50" charset="-128"/>
              </a:rPr>
              <a:t>除去する前には必ず事前にご確認ください。 </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つを除去する機能ですので、混乱のないようにお願いします。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sp>
        <p:nvSpPr>
          <p:cNvPr id="18" name="TextBox 17">
            <a:extLst>
              <a:ext uri="{FF2B5EF4-FFF2-40B4-BE49-F238E27FC236}">
                <a16:creationId xmlns:a16="http://schemas.microsoft.com/office/drawing/2014/main" id="{3BEF75D6-AB74-8CC9-7124-F38FB198B074}"/>
              </a:ext>
            </a:extLst>
          </p:cNvPr>
          <p:cNvSpPr txBox="1"/>
          <p:nvPr/>
        </p:nvSpPr>
        <p:spPr>
          <a:xfrm>
            <a:off x="3746457" y="370502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22" name="TextBox 21">
            <a:extLst>
              <a:ext uri="{FF2B5EF4-FFF2-40B4-BE49-F238E27FC236}">
                <a16:creationId xmlns:a16="http://schemas.microsoft.com/office/drawing/2014/main" id="{9C5EBB44-FC07-989A-C287-C8EFA23AC001}"/>
              </a:ext>
            </a:extLst>
          </p:cNvPr>
          <p:cNvSpPr txBox="1"/>
          <p:nvPr/>
        </p:nvSpPr>
        <p:spPr>
          <a:xfrm>
            <a:off x="5242564" y="370502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23" name="사각형: 둥근 모서리 22">
            <a:extLst>
              <a:ext uri="{FF2B5EF4-FFF2-40B4-BE49-F238E27FC236}">
                <a16:creationId xmlns:a16="http://schemas.microsoft.com/office/drawing/2014/main" id="{D2369886-DC04-85C7-4A9C-AEB40BAE6674}"/>
              </a:ext>
            </a:extLst>
          </p:cNvPr>
          <p:cNvSpPr/>
          <p:nvPr/>
        </p:nvSpPr>
        <p:spPr>
          <a:xfrm>
            <a:off x="3826313" y="402407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4" name="사각형: 둥근 모서리 23">
            <a:extLst>
              <a:ext uri="{FF2B5EF4-FFF2-40B4-BE49-F238E27FC236}">
                <a16:creationId xmlns:a16="http://schemas.microsoft.com/office/drawing/2014/main" id="{0111DDE1-AE96-B322-C1C8-1298B75A8823}"/>
              </a:ext>
            </a:extLst>
          </p:cNvPr>
          <p:cNvSpPr/>
          <p:nvPr/>
        </p:nvSpPr>
        <p:spPr>
          <a:xfrm>
            <a:off x="5178407" y="402407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38973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2"/>
          <a:stretch>
            <a:fillRect/>
          </a:stretch>
        </p:blipFill>
        <p:spPr>
          <a:xfrm>
            <a:off x="742887" y="3578100"/>
            <a:ext cx="5457919" cy="3483287"/>
          </a:xfrm>
          <a:prstGeom prst="rect">
            <a:avLst/>
          </a:prstGeom>
        </p:spPr>
      </p:pic>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26</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3"/>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2067502" y="4844351"/>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「適応症の修正」からチェックデータを複数削除できます。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094915"/>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リストから「削除」するデータを選択または解除できます。</a:t>
            </a:r>
          </a:p>
          <a:p>
            <a:pPr>
              <a:lnSpc>
                <a:spcPct val="120000"/>
              </a:lnSpc>
            </a:pPr>
            <a:r>
              <a:rPr lang="ja-JP" altLang="en-US" sz="1100" dirty="0">
                <a:latin typeface="Century" panose="02040604050505020304" pitchFamily="18" charset="0"/>
                <a:ea typeface="游ゴシック" panose="020B0400000000000000" pitchFamily="50" charset="-128"/>
              </a:rPr>
              <a:t>　</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latin typeface="Century" panose="02040604050505020304" pitchFamily="18" charset="0"/>
                <a:ea typeface="游ゴシック" panose="020B0400000000000000" pitchFamily="50" charset="-128"/>
              </a:rPr>
              <a:t>※</a:t>
            </a:r>
            <a:r>
              <a:rPr lang="ja-JP" altLang="en-US" sz="1100" dirty="0">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sp>
        <p:nvSpPr>
          <p:cNvPr id="18" name="TextBox 17">
            <a:extLst>
              <a:ext uri="{FF2B5EF4-FFF2-40B4-BE49-F238E27FC236}">
                <a16:creationId xmlns:a16="http://schemas.microsoft.com/office/drawing/2014/main" id="{73C8D6EA-2431-79B0-46A3-46EF34A61C00}"/>
              </a:ext>
            </a:extLst>
          </p:cNvPr>
          <p:cNvSpPr txBox="1"/>
          <p:nvPr/>
        </p:nvSpPr>
        <p:spPr>
          <a:xfrm>
            <a:off x="2968758" y="4155756"/>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Tree>
    <p:extLst>
      <p:ext uri="{BB962C8B-B14F-4D97-AF65-F5344CB8AC3E}">
        <p14:creationId xmlns:p14="http://schemas.microsoft.com/office/powerpoint/2010/main" val="255824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4"/>
          <a:stretch>
            <a:fillRect/>
          </a:stretch>
        </p:blipFill>
        <p:spPr>
          <a:xfrm>
            <a:off x="1352586" y="6033740"/>
            <a:ext cx="3965406" cy="2665273"/>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286671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6" name="그룹 5">
            <a:extLst>
              <a:ext uri="{FF2B5EF4-FFF2-40B4-BE49-F238E27FC236}">
                <a16:creationId xmlns:a16="http://schemas.microsoft.com/office/drawing/2014/main" id="{10B608D9-834B-206D-4717-35460C2D4AD5}"/>
              </a:ext>
            </a:extLst>
          </p:cNvPr>
          <p:cNvGrpSpPr/>
          <p:nvPr/>
        </p:nvGrpSpPr>
        <p:grpSpPr>
          <a:xfrm>
            <a:off x="1188810" y="1086215"/>
            <a:ext cx="4321175" cy="2992514"/>
            <a:chOff x="1188810" y="1086215"/>
            <a:chExt cx="4321175" cy="2992514"/>
          </a:xfrm>
        </p:grpSpPr>
        <p:pic>
          <p:nvPicPr>
            <p:cNvPr id="16387" name="docshape128">
              <a:extLst>
                <a:ext uri="{FF2B5EF4-FFF2-40B4-BE49-F238E27FC236}">
                  <a16:creationId xmlns:a16="http://schemas.microsoft.com/office/drawing/2014/main" id="{3E55C59D-5609-EC02-CF2E-2B1AB0C69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69A69454-5FD6-A1AC-C543-C595E2557734}"/>
                </a:ext>
              </a:extLst>
            </p:cNvPr>
            <p:cNvPicPr>
              <a:picLocks noChangeAspect="1"/>
            </p:cNvPicPr>
            <p:nvPr/>
          </p:nvPicPr>
          <p:blipFill>
            <a:blip r:embed="rId4"/>
            <a:stretch>
              <a:fillRect/>
            </a:stretch>
          </p:blipFill>
          <p:spPr>
            <a:xfrm>
              <a:off x="1280680" y="1141572"/>
              <a:ext cx="4153441" cy="2778921"/>
            </a:xfrm>
            <a:prstGeom prst="rect">
              <a:avLst/>
            </a:prstGeom>
          </p:spPr>
        </p:pic>
        <p:sp>
          <p:nvSpPr>
            <p:cNvPr id="11" name="docshape129">
              <a:extLst>
                <a:ext uri="{FF2B5EF4-FFF2-40B4-BE49-F238E27FC236}">
                  <a16:creationId xmlns:a16="http://schemas.microsoft.com/office/drawing/2014/main" id="{7DDDE248-E57D-2246-EC4A-6AABA51638C7}"/>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2" name="Line 5">
              <a:extLst>
                <a:ext uri="{FF2B5EF4-FFF2-40B4-BE49-F238E27FC236}">
                  <a16:creationId xmlns:a16="http://schemas.microsoft.com/office/drawing/2014/main" id="{0BAB82E2-6E1C-A660-D1C3-2E4DE45336A6}"/>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30">
              <a:extLst>
                <a:ext uri="{FF2B5EF4-FFF2-40B4-BE49-F238E27FC236}">
                  <a16:creationId xmlns:a16="http://schemas.microsoft.com/office/drawing/2014/main" id="{80145629-4B38-67A4-CF15-5F658801EE62}"/>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5"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5"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93212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学習の対象となるレセ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66874" y="1492954"/>
            <a:ext cx="942975" cy="11677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31348"/>
            <a:ext cx="6503668" cy="1167179"/>
          </a:xfrm>
          <a:prstGeom prst="rect">
            <a:avLst/>
          </a:prstGeom>
          <a:noFill/>
        </p:spPr>
        <p:txBody>
          <a:bodyPr wrap="square" rtlCol="0">
            <a:spAutoFit/>
          </a:bodyPr>
          <a:lstStyle/>
          <a:p>
            <a:pPr marL="485140">
              <a:lnSpc>
                <a:spcPts val="167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適用外にしたルールを復旧する方法</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en-US"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システム管理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&gt;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ko-KR" altLang="en-US" sz="1100" spc="-50" dirty="0">
                <a:solidFill>
                  <a:srgbClr val="FF0000"/>
                </a:solidFill>
                <a:latin typeface="MS Mincho"/>
                <a:cs typeface="MS Mincho"/>
              </a:rPr>
              <a:t>①</a:t>
            </a:r>
            <a:r>
              <a:rPr lang="ko-KR" altLang="en-US" sz="1100" spc="-50" dirty="0">
                <a:latin typeface="MS Mincho"/>
                <a:cs typeface="MS Mincho"/>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「適用外」リストボタンをクリックし</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 </a:t>
            </a:r>
            <a:r>
              <a:rPr lang="ko-KR"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 </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err="1">
                <a:effectLst/>
                <a:latin typeface="游ゴシック" panose="020B0400000000000000" pitchFamily="50" charset="-128"/>
                <a:ea typeface="游ゴシック" panose="020B0400000000000000" pitchFamily="50" charset="-128"/>
                <a:cs typeface="함초롬바탕" panose="02030604000101010101" pitchFamily="18" charset="-128"/>
              </a:rPr>
              <a:t>精密点検</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ルール 」ポップアップを開きます</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4930556"/>
            <a:ext cx="6386513" cy="644087"/>
          </a:xfrm>
          <a:prstGeom prst="rect">
            <a:avLst/>
          </a:prstGeom>
          <a:noFill/>
        </p:spPr>
        <p:txBody>
          <a:bodyPr wrap="square">
            <a:spAutoFit/>
          </a:bodyPr>
          <a:lstStyle/>
          <a:p>
            <a:pPr marL="485140" marR="429260" algn="just">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したいルールを ワンクリックして</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こちらを</a:t>
            </a:r>
            <a:r>
              <a:rPr lang="ko-KR" altLang="en-US" sz="1100" dirty="0">
                <a:solidFill>
                  <a:srgbClr val="000000"/>
                </a:solidFill>
                <a:effectLst/>
                <a:latin typeface="Helvetica" pitchFamily="2" charset="0"/>
              </a:rPr>
              <a:t>押</a:t>
            </a:r>
            <a:r>
              <a:rPr lang="ja-JP" altLang="en-US" sz="1100" dirty="0">
                <a:solidFill>
                  <a:srgbClr val="000000"/>
                </a:solidFill>
                <a:effectLst/>
                <a:latin typeface="Helvetica" pitchFamily="2" charset="0"/>
              </a:rPr>
              <a:t>して</a:t>
            </a:r>
            <a:r>
              <a:rPr lang="ko-KR" altLang="en-US" sz="1100" dirty="0">
                <a:solidFill>
                  <a:srgbClr val="000000"/>
                </a:solidFill>
                <a:effectLst/>
                <a:latin typeface="Helvetica" pitchFamily="2" charset="0"/>
              </a:rPr>
              <a:t>復旧</a:t>
            </a:r>
            <a:r>
              <a:rPr lang="ja-JP" altLang="en-US" sz="1100" dirty="0">
                <a:solidFill>
                  <a:srgbClr val="000000"/>
                </a:solidFill>
                <a:effectLst/>
                <a:latin typeface="Helvetica" pitchFamily="2" charset="0"/>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7" name="그룹 16">
            <a:extLst>
              <a:ext uri="{FF2B5EF4-FFF2-40B4-BE49-F238E27FC236}">
                <a16:creationId xmlns:a16="http://schemas.microsoft.com/office/drawing/2014/main" id="{2B6EEE08-E39D-C70E-5099-BC2840A55E05}"/>
              </a:ext>
            </a:extLst>
          </p:cNvPr>
          <p:cNvGrpSpPr/>
          <p:nvPr/>
        </p:nvGrpSpPr>
        <p:grpSpPr>
          <a:xfrm>
            <a:off x="766314" y="1780354"/>
            <a:ext cx="1631951" cy="2101850"/>
            <a:chOff x="2215263" y="1334238"/>
            <a:chExt cx="1631951" cy="2101850"/>
          </a:xfrm>
        </p:grpSpPr>
        <p:pic>
          <p:nvPicPr>
            <p:cNvPr id="13" name="그림 12">
              <a:extLst>
                <a:ext uri="{FF2B5EF4-FFF2-40B4-BE49-F238E27FC236}">
                  <a16:creationId xmlns:a16="http://schemas.microsoft.com/office/drawing/2014/main" id="{9FDA27FF-47D5-446D-5E71-E0530A778441}"/>
                </a:ext>
              </a:extLst>
            </p:cNvPr>
            <p:cNvPicPr>
              <a:picLocks noChangeAspect="1"/>
            </p:cNvPicPr>
            <p:nvPr/>
          </p:nvPicPr>
          <p:blipFill>
            <a:blip r:embed="rId2"/>
            <a:stretch>
              <a:fillRect/>
            </a:stretch>
          </p:blipFill>
          <p:spPr>
            <a:xfrm>
              <a:off x="2215264" y="1334238"/>
              <a:ext cx="1631950" cy="2101850"/>
            </a:xfrm>
            <a:prstGeom prst="rect">
              <a:avLst/>
            </a:prstGeom>
          </p:spPr>
        </p:pic>
        <p:sp>
          <p:nvSpPr>
            <p:cNvPr id="14" name="docshape153">
              <a:extLst>
                <a:ext uri="{FF2B5EF4-FFF2-40B4-BE49-F238E27FC236}">
                  <a16:creationId xmlns:a16="http://schemas.microsoft.com/office/drawing/2014/main" id="{A1A48C02-B4FB-2A38-ECE0-F9E8EDA43811}"/>
                </a:ext>
              </a:extLst>
            </p:cNvPr>
            <p:cNvSpPr>
              <a:spLocks/>
            </p:cNvSpPr>
            <p:nvPr/>
          </p:nvSpPr>
          <p:spPr bwMode="auto">
            <a:xfrm>
              <a:off x="2215263" y="1743740"/>
              <a:ext cx="1073742" cy="30480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0" name="그룹 19">
            <a:extLst>
              <a:ext uri="{FF2B5EF4-FFF2-40B4-BE49-F238E27FC236}">
                <a16:creationId xmlns:a16="http://schemas.microsoft.com/office/drawing/2014/main" id="{9930349C-3D40-6B04-A2F9-B8FD51F42533}"/>
              </a:ext>
            </a:extLst>
          </p:cNvPr>
          <p:cNvGrpSpPr/>
          <p:nvPr/>
        </p:nvGrpSpPr>
        <p:grpSpPr>
          <a:xfrm>
            <a:off x="2103711" y="1628781"/>
            <a:ext cx="4282802" cy="2840589"/>
            <a:chOff x="2103711" y="1373602"/>
            <a:chExt cx="4282802" cy="2840589"/>
          </a:xfrm>
        </p:grpSpPr>
        <p:pic>
          <p:nvPicPr>
            <p:cNvPr id="15" name="그림 14">
              <a:extLst>
                <a:ext uri="{FF2B5EF4-FFF2-40B4-BE49-F238E27FC236}">
                  <a16:creationId xmlns:a16="http://schemas.microsoft.com/office/drawing/2014/main" id="{481637CD-2465-2772-9C19-3B2CB56CA4BF}"/>
                </a:ext>
              </a:extLst>
            </p:cNvPr>
            <p:cNvPicPr>
              <a:picLocks noChangeAspect="1"/>
            </p:cNvPicPr>
            <p:nvPr/>
          </p:nvPicPr>
          <p:blipFill>
            <a:blip r:embed="rId3"/>
            <a:stretch>
              <a:fillRect/>
            </a:stretch>
          </p:blipFill>
          <p:spPr>
            <a:xfrm>
              <a:off x="2103711" y="1373602"/>
              <a:ext cx="4282802" cy="2840589"/>
            </a:xfrm>
            <a:prstGeom prst="rect">
              <a:avLst/>
            </a:prstGeom>
          </p:spPr>
        </p:pic>
        <p:sp>
          <p:nvSpPr>
            <p:cNvPr id="18" name="docshape153">
              <a:extLst>
                <a:ext uri="{FF2B5EF4-FFF2-40B4-BE49-F238E27FC236}">
                  <a16:creationId xmlns:a16="http://schemas.microsoft.com/office/drawing/2014/main" id="{C6CFFEA9-1FBE-55FF-053E-0D8F9058C73B}"/>
                </a:ext>
              </a:extLst>
            </p:cNvPr>
            <p:cNvSpPr>
              <a:spLocks/>
            </p:cNvSpPr>
            <p:nvPr/>
          </p:nvSpPr>
          <p:spPr bwMode="auto">
            <a:xfrm>
              <a:off x="5330455" y="1855771"/>
              <a:ext cx="768318"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9" name="object 10">
              <a:extLst>
                <a:ext uri="{FF2B5EF4-FFF2-40B4-BE49-F238E27FC236}">
                  <a16:creationId xmlns:a16="http://schemas.microsoft.com/office/drawing/2014/main" id="{EDA8D411-E0A3-DD9C-9264-97B2C6215FFD}"/>
                </a:ext>
              </a:extLst>
            </p:cNvPr>
            <p:cNvSpPr txBox="1"/>
            <p:nvPr/>
          </p:nvSpPr>
          <p:spPr>
            <a:xfrm>
              <a:off x="5135422" y="1556858"/>
              <a:ext cx="254000" cy="299720"/>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sz="1800" spc="-50" dirty="0">
                  <a:solidFill>
                    <a:srgbClr val="FF0000"/>
                  </a:solidFill>
                  <a:latin typeface="Meiryo UI" panose="020B0604030504040204" pitchFamily="50" charset="-128"/>
                  <a:ea typeface="Meiryo UI" panose="020B0604030504040204" pitchFamily="50" charset="-128"/>
                  <a:cs typeface="MS Mincho"/>
                </a:rPr>
                <a:t>①</a:t>
              </a:r>
              <a:endParaRPr sz="1800" dirty="0">
                <a:latin typeface="Meiryo UI" panose="020B0604030504040204" pitchFamily="50" charset="-128"/>
                <a:ea typeface="Meiryo UI" panose="020B0604030504040204" pitchFamily="50" charset="-128"/>
                <a:cs typeface="MS Mincho"/>
              </a:endParaRPr>
            </a:p>
          </p:txBody>
        </p:sp>
      </p:grpSp>
      <p:grpSp>
        <p:nvGrpSpPr>
          <p:cNvPr id="27" name="그룹 26">
            <a:extLst>
              <a:ext uri="{FF2B5EF4-FFF2-40B4-BE49-F238E27FC236}">
                <a16:creationId xmlns:a16="http://schemas.microsoft.com/office/drawing/2014/main" id="{C92A781E-D1F0-CB3A-3F36-D5EEA4B574FC}"/>
              </a:ext>
            </a:extLst>
          </p:cNvPr>
          <p:cNvGrpSpPr/>
          <p:nvPr/>
        </p:nvGrpSpPr>
        <p:grpSpPr>
          <a:xfrm>
            <a:off x="850378" y="5729614"/>
            <a:ext cx="4985487" cy="3074250"/>
            <a:chOff x="850378" y="5913565"/>
            <a:chExt cx="4985487" cy="3074250"/>
          </a:xfrm>
        </p:grpSpPr>
        <p:pic>
          <p:nvPicPr>
            <p:cNvPr id="21" name="그림 20">
              <a:extLst>
                <a:ext uri="{FF2B5EF4-FFF2-40B4-BE49-F238E27FC236}">
                  <a16:creationId xmlns:a16="http://schemas.microsoft.com/office/drawing/2014/main" id="{5CB624BB-B797-F355-71BC-D0A6BFDC45E7}"/>
                </a:ext>
              </a:extLst>
            </p:cNvPr>
            <p:cNvPicPr>
              <a:picLocks noChangeAspect="1"/>
            </p:cNvPicPr>
            <p:nvPr/>
          </p:nvPicPr>
          <p:blipFill>
            <a:blip r:embed="rId4"/>
            <a:stretch>
              <a:fillRect/>
            </a:stretch>
          </p:blipFill>
          <p:spPr>
            <a:xfrm>
              <a:off x="1146907" y="5913565"/>
              <a:ext cx="4688958" cy="3074250"/>
            </a:xfrm>
            <a:prstGeom prst="rect">
              <a:avLst/>
            </a:prstGeom>
          </p:spPr>
        </p:pic>
        <p:sp>
          <p:nvSpPr>
            <p:cNvPr id="22" name="docshape153">
              <a:extLst>
                <a:ext uri="{FF2B5EF4-FFF2-40B4-BE49-F238E27FC236}">
                  <a16:creationId xmlns:a16="http://schemas.microsoft.com/office/drawing/2014/main" id="{6C307FE1-CDC5-13C8-E5DC-898409FC41E0}"/>
                </a:ext>
              </a:extLst>
            </p:cNvPr>
            <p:cNvSpPr>
              <a:spLocks/>
            </p:cNvSpPr>
            <p:nvPr/>
          </p:nvSpPr>
          <p:spPr bwMode="auto">
            <a:xfrm>
              <a:off x="1112071" y="7576246"/>
              <a:ext cx="2261994"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docshape153">
              <a:extLst>
                <a:ext uri="{FF2B5EF4-FFF2-40B4-BE49-F238E27FC236}">
                  <a16:creationId xmlns:a16="http://schemas.microsoft.com/office/drawing/2014/main" id="{F0F92154-F478-456A-872D-253DBEEF5ADB}"/>
                </a:ext>
              </a:extLst>
            </p:cNvPr>
            <p:cNvSpPr>
              <a:spLocks/>
            </p:cNvSpPr>
            <p:nvPr/>
          </p:nvSpPr>
          <p:spPr bwMode="auto">
            <a:xfrm>
              <a:off x="4381280" y="6592186"/>
              <a:ext cx="651463"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object 10">
              <a:extLst>
                <a:ext uri="{FF2B5EF4-FFF2-40B4-BE49-F238E27FC236}">
                  <a16:creationId xmlns:a16="http://schemas.microsoft.com/office/drawing/2014/main" id="{7C26F524-9F93-16D1-7D3B-BDCF413588AB}"/>
                </a:ext>
              </a:extLst>
            </p:cNvPr>
            <p:cNvSpPr txBox="1"/>
            <p:nvPr/>
          </p:nvSpPr>
          <p:spPr>
            <a:xfrm>
              <a:off x="850378" y="7424986"/>
              <a:ext cx="254000" cy="289823"/>
            </a:xfrm>
            <a:prstGeom prst="rect">
              <a:avLst/>
            </a:prstGeom>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②</a:t>
              </a:r>
              <a:endParaRPr sz="1800" dirty="0">
                <a:latin typeface="MS Mincho"/>
                <a:cs typeface="MS Mincho"/>
              </a:endParaRPr>
            </a:p>
          </p:txBody>
        </p:sp>
        <p:sp>
          <p:nvSpPr>
            <p:cNvPr id="25" name="object 10">
              <a:extLst>
                <a:ext uri="{FF2B5EF4-FFF2-40B4-BE49-F238E27FC236}">
                  <a16:creationId xmlns:a16="http://schemas.microsoft.com/office/drawing/2014/main" id="{8398673D-4FD6-109E-6A77-10A454C4CE15}"/>
                </a:ext>
              </a:extLst>
            </p:cNvPr>
            <p:cNvSpPr txBox="1"/>
            <p:nvPr/>
          </p:nvSpPr>
          <p:spPr>
            <a:xfrm>
              <a:off x="4086159" y="6351944"/>
              <a:ext cx="254000" cy="289823"/>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③</a:t>
              </a:r>
              <a:endParaRPr sz="1800" dirty="0">
                <a:solidFill>
                  <a:srgbClr val="FF0000"/>
                </a:solidFill>
                <a:latin typeface="MS Mincho"/>
                <a:cs typeface="MS Mincho"/>
              </a:endParaRPr>
            </a:p>
          </p:txBody>
        </p:sp>
      </p:grpSp>
    </p:spTree>
    <p:extLst>
      <p:ext uri="{BB962C8B-B14F-4D97-AF65-F5344CB8AC3E}">
        <p14:creationId xmlns:p14="http://schemas.microsoft.com/office/powerpoint/2010/main" val="93300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581660"/>
            <a:ext cx="6503668" cy="456215"/>
          </a:xfrm>
          <a:prstGeom prst="rect">
            <a:avLst/>
          </a:prstGeom>
          <a:noFill/>
        </p:spPr>
        <p:txBody>
          <a:bodyPr wrap="square" rtlCol="0">
            <a:spAutoFit/>
          </a:bodyPr>
          <a:lstStyle/>
          <a:p>
            <a:pPr marL="485140" marR="429260">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その</a:t>
            </a:r>
            <a:r>
              <a:rPr lang="ko-KR" altLang="en-US" sz="1100" dirty="0">
                <a:solidFill>
                  <a:srgbClr val="000000"/>
                </a:solidFill>
                <a:effectLst/>
                <a:latin typeface="Helvetica" pitchFamily="2" charset="0"/>
              </a:rPr>
              <a:t>後、</a:t>
            </a:r>
            <a:r>
              <a:rPr lang="ja-JP" altLang="en-US" sz="1100" dirty="0">
                <a:solidFill>
                  <a:srgbClr val="000000"/>
                </a:solidFill>
                <a:effectLst/>
                <a:latin typeface="Helvetica" pitchFamily="2" charset="0"/>
              </a:rPr>
              <a:t>点検業務 ＞ 受付及び点検 の画面から</a:t>
            </a:r>
            <a:br>
              <a:rPr lang="en-US" altLang="ja-JP" sz="1100" dirty="0">
                <a:solidFill>
                  <a:srgbClr val="000000"/>
                </a:solidFill>
                <a:effectLst/>
                <a:latin typeface="Helvetica" pitchFamily="2" charset="0"/>
              </a:rPr>
            </a:br>
            <a:r>
              <a:rPr lang="ja-JP" altLang="en-US" sz="1100" dirty="0">
                <a:solidFill>
                  <a:srgbClr val="000000"/>
                </a:solidFill>
                <a:effectLst/>
                <a:latin typeface="Helvetica" pitchFamily="2" charset="0"/>
              </a:rPr>
              <a:t>　</a:t>
            </a:r>
            <a:r>
              <a:rPr lang="ko-KR" altLang="en-US" sz="1100" dirty="0">
                <a:solidFill>
                  <a:srgbClr val="000000"/>
                </a:solidFill>
                <a:effectLst/>
                <a:latin typeface="Helvetica" pitchFamily="2" charset="0"/>
              </a:rPr>
              <a:t>「連続処理」</a:t>
            </a:r>
            <a:r>
              <a:rPr lang="ja-JP" altLang="en-US" sz="1100" dirty="0">
                <a:solidFill>
                  <a:srgbClr val="000000"/>
                </a:solidFill>
                <a:effectLst/>
                <a:latin typeface="Helvetica" pitchFamily="2" charset="0"/>
              </a:rPr>
              <a:t>の</a:t>
            </a:r>
            <a:r>
              <a:rPr lang="ko-KR" altLang="en-US" sz="1100" dirty="0">
                <a:solidFill>
                  <a:srgbClr val="000000"/>
                </a:solidFill>
                <a:effectLst/>
                <a:latin typeface="Helvetica" pitchFamily="2" charset="0"/>
              </a:rPr>
              <a:t>実行</a:t>
            </a:r>
            <a:r>
              <a:rPr lang="ja-JP" altLang="en-US" sz="1100" dirty="0">
                <a:solidFill>
                  <a:srgbClr val="000000"/>
                </a:solidFill>
                <a:effectLst/>
                <a:latin typeface="Helvetica" pitchFamily="2" charset="0"/>
              </a:rPr>
              <a:t>を</a:t>
            </a:r>
            <a:r>
              <a:rPr lang="ko-KR" altLang="en-US" sz="1100" dirty="0">
                <a:solidFill>
                  <a:srgbClr val="000000"/>
                </a:solidFill>
                <a:effectLst/>
                <a:latin typeface="Helvetica" pitchFamily="2" charset="0"/>
              </a:rPr>
              <a:t> </a:t>
            </a:r>
            <a:r>
              <a:rPr lang="ja-JP" altLang="en-US" sz="1100" dirty="0">
                <a:solidFill>
                  <a:srgbClr val="000000"/>
                </a:solidFill>
                <a:effectLst/>
                <a:latin typeface="Helvetica" pitchFamily="2" charset="0"/>
              </a:rPr>
              <a:t>お</a:t>
            </a:r>
            <a:r>
              <a:rPr lang="ko-KR" altLang="en-US" sz="1100" dirty="0">
                <a:solidFill>
                  <a:srgbClr val="000000"/>
                </a:solidFill>
                <a:effectLst/>
                <a:latin typeface="Helvetica" pitchFamily="2" charset="0"/>
              </a:rPr>
              <a:t>願</a:t>
            </a:r>
            <a:r>
              <a:rPr lang="ja-JP" altLang="en-US" sz="1100" dirty="0">
                <a:solidFill>
                  <a:srgbClr val="000000"/>
                </a:solidFill>
                <a:effectLst/>
                <a:latin typeface="Helvetica" pitchFamily="2" charset="0"/>
              </a:rPr>
              <a:t>いいたします。</a:t>
            </a:r>
          </a:p>
        </p:txBody>
      </p:sp>
      <p:pic>
        <p:nvPicPr>
          <p:cNvPr id="3" name="그림 2">
            <a:extLst>
              <a:ext uri="{FF2B5EF4-FFF2-40B4-BE49-F238E27FC236}">
                <a16:creationId xmlns:a16="http://schemas.microsoft.com/office/drawing/2014/main" id="{32B3756D-17BD-702E-3FEC-F4EB81913DD8}"/>
              </a:ext>
            </a:extLst>
          </p:cNvPr>
          <p:cNvPicPr>
            <a:picLocks noChangeAspect="1"/>
          </p:cNvPicPr>
          <p:nvPr/>
        </p:nvPicPr>
        <p:blipFill>
          <a:blip r:embed="rId2"/>
          <a:stretch>
            <a:fillRect/>
          </a:stretch>
        </p:blipFill>
        <p:spPr>
          <a:xfrm>
            <a:off x="734947" y="1278528"/>
            <a:ext cx="5388106" cy="2782919"/>
          </a:xfrm>
          <a:prstGeom prst="rect">
            <a:avLst/>
          </a:prstGeom>
        </p:spPr>
      </p:pic>
      <p:sp>
        <p:nvSpPr>
          <p:cNvPr id="5" name="TextBox 4">
            <a:extLst>
              <a:ext uri="{FF2B5EF4-FFF2-40B4-BE49-F238E27FC236}">
                <a16:creationId xmlns:a16="http://schemas.microsoft.com/office/drawing/2014/main" id="{DCAAD7B5-2214-34AD-9255-B2F9D60D0EAC}"/>
              </a:ext>
            </a:extLst>
          </p:cNvPr>
          <p:cNvSpPr txBox="1"/>
          <p:nvPr/>
        </p:nvSpPr>
        <p:spPr>
          <a:xfrm>
            <a:off x="3572541" y="2306093"/>
            <a:ext cx="368596" cy="369332"/>
          </a:xfrm>
          <a:prstGeom prst="rect">
            <a:avLst/>
          </a:prstGeom>
          <a:solidFill>
            <a:schemeClr val="bg1"/>
          </a:solidFill>
        </p:spPr>
        <p:txBody>
          <a:bodyPr wrap="square">
            <a:spAutoFit/>
          </a:bodyPr>
          <a:lstStyle/>
          <a:p>
            <a:r>
              <a:rPr lang="en-US" altLang="ja-JP" sz="18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endParaRPr lang="ko-KR" altLang="en-US" dirty="0">
              <a:solidFill>
                <a:srgbClr val="FF0000"/>
              </a:solidFill>
            </a:endParaRPr>
          </a:p>
        </p:txBody>
      </p:sp>
      <p:sp>
        <p:nvSpPr>
          <p:cNvPr id="7" name="docshape153">
            <a:extLst>
              <a:ext uri="{FF2B5EF4-FFF2-40B4-BE49-F238E27FC236}">
                <a16:creationId xmlns:a16="http://schemas.microsoft.com/office/drawing/2014/main" id="{7AACED8F-3CDE-15D3-D842-AFC20542DCDC}"/>
              </a:ext>
            </a:extLst>
          </p:cNvPr>
          <p:cNvSpPr>
            <a:spLocks/>
          </p:cNvSpPr>
          <p:nvPr/>
        </p:nvSpPr>
        <p:spPr bwMode="auto">
          <a:xfrm>
            <a:off x="3899271" y="2647073"/>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53">
            <a:extLst>
              <a:ext uri="{FF2B5EF4-FFF2-40B4-BE49-F238E27FC236}">
                <a16:creationId xmlns:a16="http://schemas.microsoft.com/office/drawing/2014/main" id="{B2ED6704-8B85-70D2-0293-9DB0DFDDDE22}"/>
              </a:ext>
            </a:extLst>
          </p:cNvPr>
          <p:cNvSpPr>
            <a:spLocks/>
          </p:cNvSpPr>
          <p:nvPr/>
        </p:nvSpPr>
        <p:spPr bwMode="auto">
          <a:xfrm>
            <a:off x="890257" y="1601538"/>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10" name="직선 화살표 연결선 9">
            <a:extLst>
              <a:ext uri="{FF2B5EF4-FFF2-40B4-BE49-F238E27FC236}">
                <a16:creationId xmlns:a16="http://schemas.microsoft.com/office/drawing/2014/main" id="{E0A43088-BB7F-30CE-D3E9-4DD7070B9212}"/>
              </a:ext>
            </a:extLst>
          </p:cNvPr>
          <p:cNvCxnSpPr/>
          <p:nvPr/>
        </p:nvCxnSpPr>
        <p:spPr>
          <a:xfrm>
            <a:off x="1463749" y="1701373"/>
            <a:ext cx="492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41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36</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grpSp>
        <p:nvGrpSpPr>
          <p:cNvPr id="12" name="object 12">
            <a:extLst>
              <a:ext uri="{FF2B5EF4-FFF2-40B4-BE49-F238E27FC236}">
                <a16:creationId xmlns:a16="http://schemas.microsoft.com/office/drawing/2014/main" id="{6C639BD9-E9E3-079B-7341-7ADF24593900}"/>
              </a:ext>
            </a:extLst>
          </p:cNvPr>
          <p:cNvGrpSpPr/>
          <p:nvPr/>
        </p:nvGrpSpPr>
        <p:grpSpPr>
          <a:xfrm>
            <a:off x="1841754" y="1935367"/>
            <a:ext cx="1649730" cy="2043430"/>
            <a:chOff x="1841754" y="2100833"/>
            <a:chExt cx="1649730" cy="2043430"/>
          </a:xfrm>
        </p:grpSpPr>
        <p:sp>
          <p:nvSpPr>
            <p:cNvPr id="13" name="object 13">
              <a:extLst>
                <a:ext uri="{FF2B5EF4-FFF2-40B4-BE49-F238E27FC236}">
                  <a16:creationId xmlns:a16="http://schemas.microsoft.com/office/drawing/2014/main" id="{A3FA952E-91FA-5D5D-537F-BD1989C11B9D}"/>
                </a:ext>
              </a:extLst>
            </p:cNvPr>
            <p:cNvSpPr/>
            <p:nvPr/>
          </p:nvSpPr>
          <p:spPr>
            <a:xfrm>
              <a:off x="2886456" y="3726941"/>
              <a:ext cx="605155" cy="417195"/>
            </a:xfrm>
            <a:custGeom>
              <a:avLst/>
              <a:gdLst/>
              <a:ahLst/>
              <a:cxnLst/>
              <a:rect l="l" t="t" r="r" b="b"/>
              <a:pathLst>
                <a:path w="605154" h="417195">
                  <a:moveTo>
                    <a:pt x="393293" y="94134"/>
                  </a:moveTo>
                  <a:lnTo>
                    <a:pt x="0" y="352806"/>
                  </a:lnTo>
                  <a:lnTo>
                    <a:pt x="41910" y="416814"/>
                  </a:lnTo>
                  <a:lnTo>
                    <a:pt x="435113" y="157497"/>
                  </a:lnTo>
                  <a:lnTo>
                    <a:pt x="393293" y="94134"/>
                  </a:lnTo>
                  <a:close/>
                </a:path>
                <a:path w="605154" h="417195">
                  <a:moveTo>
                    <a:pt x="562650" y="73152"/>
                  </a:moveTo>
                  <a:lnTo>
                    <a:pt x="425196" y="73152"/>
                  </a:lnTo>
                  <a:lnTo>
                    <a:pt x="467106" y="136398"/>
                  </a:lnTo>
                  <a:lnTo>
                    <a:pt x="435113" y="157497"/>
                  </a:lnTo>
                  <a:lnTo>
                    <a:pt x="477012" y="220980"/>
                  </a:lnTo>
                  <a:lnTo>
                    <a:pt x="562650" y="73152"/>
                  </a:lnTo>
                  <a:close/>
                </a:path>
                <a:path w="605154" h="417195">
                  <a:moveTo>
                    <a:pt x="425196" y="73152"/>
                  </a:moveTo>
                  <a:lnTo>
                    <a:pt x="393293" y="94134"/>
                  </a:lnTo>
                  <a:lnTo>
                    <a:pt x="435113" y="157497"/>
                  </a:lnTo>
                  <a:lnTo>
                    <a:pt x="467106" y="136398"/>
                  </a:lnTo>
                  <a:lnTo>
                    <a:pt x="425196" y="73152"/>
                  </a:lnTo>
                  <a:close/>
                </a:path>
                <a:path w="605154" h="417195">
                  <a:moveTo>
                    <a:pt x="605028" y="0"/>
                  </a:moveTo>
                  <a:lnTo>
                    <a:pt x="351282" y="30480"/>
                  </a:lnTo>
                  <a:lnTo>
                    <a:pt x="393293" y="94134"/>
                  </a:lnTo>
                  <a:lnTo>
                    <a:pt x="425196" y="73152"/>
                  </a:lnTo>
                  <a:lnTo>
                    <a:pt x="562650" y="73152"/>
                  </a:lnTo>
                  <a:lnTo>
                    <a:pt x="605028" y="0"/>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pic>
          <p:nvPicPr>
            <p:cNvPr id="14" name="object 14">
              <a:extLst>
                <a:ext uri="{FF2B5EF4-FFF2-40B4-BE49-F238E27FC236}">
                  <a16:creationId xmlns:a16="http://schemas.microsoft.com/office/drawing/2014/main" id="{766A6014-0E38-64BD-6780-A3E1A3E8BA66}"/>
                </a:ext>
              </a:extLst>
            </p:cNvPr>
            <p:cNvPicPr/>
            <p:nvPr/>
          </p:nvPicPr>
          <p:blipFill>
            <a:blip r:embed="rId3" cstate="print"/>
            <a:stretch>
              <a:fillRect/>
            </a:stretch>
          </p:blipFill>
          <p:spPr>
            <a:xfrm>
              <a:off x="1841754" y="2100833"/>
              <a:ext cx="960119" cy="124968"/>
            </a:xfrm>
            <a:prstGeom prst="rect">
              <a:avLst/>
            </a:prstGeom>
          </p:spPr>
        </p:pic>
      </p:grpSp>
      <p:pic>
        <p:nvPicPr>
          <p:cNvPr id="16" name="object 16">
            <a:extLst>
              <a:ext uri="{FF2B5EF4-FFF2-40B4-BE49-F238E27FC236}">
                <a16:creationId xmlns:a16="http://schemas.microsoft.com/office/drawing/2014/main" id="{678F6322-3D83-28B9-93E2-4E75ECD45F8D}"/>
              </a:ext>
            </a:extLst>
          </p:cNvPr>
          <p:cNvPicPr/>
          <p:nvPr/>
        </p:nvPicPr>
        <p:blipFill>
          <a:blip r:embed="rId4"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69126" y="511618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pic>
        <p:nvPicPr>
          <p:cNvPr id="9" name="object 9"/>
          <p:cNvPicPr/>
          <p:nvPr/>
        </p:nvPicPr>
        <p:blipFill>
          <a:blip r:embed="rId3" cstate="print"/>
          <a:srcRect t="6931"/>
          <a:stretch/>
        </p:blipFill>
        <p:spPr>
          <a:xfrm>
            <a:off x="1323017" y="5609639"/>
            <a:ext cx="4125001" cy="2916052"/>
          </a:xfrm>
          <a:prstGeom prst="rect">
            <a:avLst/>
          </a:prstGeom>
        </p:spPr>
      </p:pic>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28807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grpSp>
        <p:nvGrpSpPr>
          <p:cNvPr id="6" name="object 5"/>
          <p:cNvGrpSpPr/>
          <p:nvPr/>
        </p:nvGrpSpPr>
        <p:grpSpPr>
          <a:xfrm>
            <a:off x="1331661" y="4891921"/>
            <a:ext cx="4194677" cy="3102429"/>
            <a:chOff x="1620011" y="5691204"/>
            <a:chExt cx="4316730" cy="2984164"/>
          </a:xfrm>
        </p:grpSpPr>
        <p:pic>
          <p:nvPicPr>
            <p:cNvPr id="7" name="object 6"/>
            <p:cNvPicPr/>
            <p:nvPr/>
          </p:nvPicPr>
          <p:blipFill>
            <a:blip r:embed="rId3" cstate="print"/>
            <a:srcRect t="8220"/>
            <a:stretch/>
          </p:blipFill>
          <p:spPr>
            <a:xfrm>
              <a:off x="1620011" y="5691204"/>
              <a:ext cx="4316730" cy="2984164"/>
            </a:xfrm>
            <a:prstGeom prst="rect">
              <a:avLst/>
            </a:prstGeom>
          </p:spPr>
        </p:pic>
        <p:sp>
          <p:nvSpPr>
            <p:cNvPr id="8" name="object 7"/>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9" name="object 8"/>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341886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02475"/>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14892"/>
            <a:ext cx="750346" cy="645973"/>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44</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grpSp>
        <p:nvGrpSpPr>
          <p:cNvPr id="10" name="object 10"/>
          <p:cNvGrpSpPr/>
          <p:nvPr/>
        </p:nvGrpSpPr>
        <p:grpSpPr>
          <a:xfrm>
            <a:off x="1169889" y="5342739"/>
            <a:ext cx="4719578" cy="3121992"/>
            <a:chOff x="1740407" y="7201746"/>
            <a:chExt cx="4197097" cy="2783501"/>
          </a:xfrm>
        </p:grpSpPr>
        <p:pic>
          <p:nvPicPr>
            <p:cNvPr id="11" name="object 11"/>
            <p:cNvPicPr/>
            <p:nvPr/>
          </p:nvPicPr>
          <p:blipFill>
            <a:blip r:embed="rId2" cstate="print"/>
            <a:srcRect l="2806" t="14432"/>
            <a:stretch/>
          </p:blipFill>
          <p:spPr>
            <a:xfrm>
              <a:off x="1740407" y="7201746"/>
              <a:ext cx="4197097" cy="2783501"/>
            </a:xfrm>
            <a:prstGeom prst="rect">
              <a:avLst/>
            </a:prstGeom>
            <a:ln>
              <a:solidFill>
                <a:srgbClr val="000000"/>
              </a:solidFill>
            </a:ln>
          </p:spPr>
        </p:pic>
        <p:sp>
          <p:nvSpPr>
            <p:cNvPr id="12" name="object 12"/>
            <p:cNvSpPr/>
            <p:nvPr/>
          </p:nvSpPr>
          <p:spPr>
            <a:xfrm>
              <a:off x="2055113" y="7856981"/>
              <a:ext cx="1799589" cy="1786889"/>
            </a:xfrm>
            <a:custGeom>
              <a:avLst/>
              <a:gdLst/>
              <a:ahLst/>
              <a:cxnLst/>
              <a:rect l="l" t="t" r="r" b="b"/>
              <a:pathLst>
                <a:path w="1799589" h="1786890">
                  <a:moveTo>
                    <a:pt x="0" y="1600962"/>
                  </a:moveTo>
                  <a:lnTo>
                    <a:pt x="1799082" y="1600962"/>
                  </a:lnTo>
                  <a:lnTo>
                    <a:pt x="1799082" y="1786890"/>
                  </a:lnTo>
                  <a:lnTo>
                    <a:pt x="0" y="1786890"/>
                  </a:lnTo>
                  <a:lnTo>
                    <a:pt x="0" y="1600962"/>
                  </a:lnTo>
                  <a:close/>
                </a:path>
                <a:path w="1799589" h="1786890">
                  <a:moveTo>
                    <a:pt x="398525" y="0"/>
                  </a:moveTo>
                  <a:lnTo>
                    <a:pt x="1030986" y="0"/>
                  </a:lnTo>
                  <a:lnTo>
                    <a:pt x="1030986" y="198882"/>
                  </a:lnTo>
                  <a:lnTo>
                    <a:pt x="398525" y="198882"/>
                  </a:lnTo>
                  <a:lnTo>
                    <a:pt x="398525"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pic>
          <p:nvPicPr>
            <p:cNvPr id="15" name="object 15"/>
            <p:cNvPicPr/>
            <p:nvPr/>
          </p:nvPicPr>
          <p:blipFill>
            <a:blip r:embed="rId3" cstate="print"/>
            <a:stretch>
              <a:fillRect/>
            </a:stretch>
          </p:blipFill>
          <p:spPr>
            <a:xfrm>
              <a:off x="1908047" y="7323581"/>
              <a:ext cx="3212592" cy="128015"/>
            </a:xfrm>
            <a:prstGeom prst="rect">
              <a:avLst/>
            </a:prstGeom>
          </p:spPr>
        </p:pic>
      </p:gr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pic>
        <p:nvPicPr>
          <p:cNvPr id="20" name="그림 19">
            <a:extLst>
              <a:ext uri="{FF2B5EF4-FFF2-40B4-BE49-F238E27FC236}">
                <a16:creationId xmlns:a16="http://schemas.microsoft.com/office/drawing/2014/main" id="{DD310654-CB7F-F231-4D63-EB8C652EE6AF}"/>
              </a:ext>
            </a:extLst>
          </p:cNvPr>
          <p:cNvPicPr>
            <a:picLocks noChangeAspect="1"/>
          </p:cNvPicPr>
          <p:nvPr/>
        </p:nvPicPr>
        <p:blipFill>
          <a:blip r:embed="rId4"/>
          <a:stretch>
            <a:fillRect/>
          </a:stretch>
        </p:blipFill>
        <p:spPr>
          <a:xfrm>
            <a:off x="1119815" y="2025715"/>
            <a:ext cx="1632096" cy="2074698"/>
          </a:xfrm>
          <a:prstGeom prst="rect">
            <a:avLst/>
          </a:prstGeom>
        </p:spPr>
      </p:pic>
      <p:sp>
        <p:nvSpPr>
          <p:cNvPr id="21" name="직사각형 20">
            <a:extLst>
              <a:ext uri="{FF2B5EF4-FFF2-40B4-BE49-F238E27FC236}">
                <a16:creationId xmlns:a16="http://schemas.microsoft.com/office/drawing/2014/main" id="{7991B771-92D5-0003-F09B-7417BEE1ABD3}"/>
              </a:ext>
            </a:extLst>
          </p:cNvPr>
          <p:cNvSpPr/>
          <p:nvPr/>
        </p:nvSpPr>
        <p:spPr>
          <a:xfrm>
            <a:off x="1396202" y="2065632"/>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6" name="직사각형 25">
            <a:extLst>
              <a:ext uri="{FF2B5EF4-FFF2-40B4-BE49-F238E27FC236}">
                <a16:creationId xmlns:a16="http://schemas.microsoft.com/office/drawing/2014/main" id="{BFF95050-9FC1-E24E-1742-8B12670B8BB4}"/>
              </a:ext>
            </a:extLst>
          </p:cNvPr>
          <p:cNvSpPr/>
          <p:nvPr/>
        </p:nvSpPr>
        <p:spPr>
          <a:xfrm>
            <a:off x="2426160" y="550059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69861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45</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grpSp>
        <p:nvGrpSpPr>
          <p:cNvPr id="5" name="object 5"/>
          <p:cNvGrpSpPr/>
          <p:nvPr/>
        </p:nvGrpSpPr>
        <p:grpSpPr>
          <a:xfrm>
            <a:off x="1374750" y="1790795"/>
            <a:ext cx="4108499" cy="3050585"/>
            <a:chOff x="1619251" y="2330776"/>
            <a:chExt cx="4222241" cy="2756334"/>
          </a:xfrm>
        </p:grpSpPr>
        <p:pic>
          <p:nvPicPr>
            <p:cNvPr id="6" name="object 6"/>
            <p:cNvPicPr/>
            <p:nvPr/>
          </p:nvPicPr>
          <p:blipFill>
            <a:blip r:embed="rId3" cstate="print"/>
            <a:srcRect l="2327" t="15386"/>
            <a:stretch/>
          </p:blipFill>
          <p:spPr>
            <a:xfrm>
              <a:off x="1619251" y="2330776"/>
              <a:ext cx="4222241" cy="2756334"/>
            </a:xfrm>
            <a:prstGeom prst="rect">
              <a:avLst/>
            </a:prstGeom>
            <a:ln>
              <a:solidFill>
                <a:srgbClr val="000000"/>
              </a:solidFill>
            </a:ln>
          </p:spPr>
        </p:pic>
        <p:sp>
          <p:nvSpPr>
            <p:cNvPr id="8" name="object 8"/>
            <p:cNvSpPr/>
            <p:nvPr/>
          </p:nvSpPr>
          <p:spPr>
            <a:xfrm>
              <a:off x="1723644" y="3662172"/>
              <a:ext cx="1252220" cy="429259"/>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0" name="object 10"/>
            <p:cNvPicPr/>
            <p:nvPr/>
          </p:nvPicPr>
          <p:blipFill>
            <a:blip r:embed="rId4" cstate="print"/>
            <a:stretch>
              <a:fillRect/>
            </a:stretch>
          </p:blipFill>
          <p:spPr>
            <a:xfrm>
              <a:off x="1837182" y="2381249"/>
              <a:ext cx="668274" cy="67055"/>
            </a:xfrm>
            <a:prstGeom prst="rect">
              <a:avLst/>
            </a:prstGeom>
            <a:ln>
              <a:solidFill>
                <a:srgbClr val="000000"/>
              </a:solidFill>
            </a:ln>
          </p:spPr>
        </p:pic>
      </p:grpSp>
      <p:grpSp>
        <p:nvGrpSpPr>
          <p:cNvPr id="11" name="object 11"/>
          <p:cNvGrpSpPr/>
          <p:nvPr/>
        </p:nvGrpSpPr>
        <p:grpSpPr>
          <a:xfrm>
            <a:off x="1374750" y="5901811"/>
            <a:ext cx="4285821" cy="2859012"/>
            <a:chOff x="1748429" y="7018725"/>
            <a:chExt cx="4189075" cy="2807264"/>
          </a:xfrm>
        </p:grpSpPr>
        <p:pic>
          <p:nvPicPr>
            <p:cNvPr id="12" name="object 12"/>
            <p:cNvPicPr/>
            <p:nvPr/>
          </p:nvPicPr>
          <p:blipFill>
            <a:blip r:embed="rId5" cstate="print"/>
            <a:srcRect l="2992" t="13702"/>
            <a:stretch/>
          </p:blipFill>
          <p:spPr>
            <a:xfrm>
              <a:off x="1748429" y="7018725"/>
              <a:ext cx="4189075" cy="2807264"/>
            </a:xfrm>
            <a:prstGeom prst="rect">
              <a:avLst/>
            </a:prstGeom>
            <a:ln>
              <a:solidFill>
                <a:srgbClr val="000000"/>
              </a:solidFill>
            </a:ln>
          </p:spPr>
        </p:pic>
        <p:sp>
          <p:nvSpPr>
            <p:cNvPr id="13" name="object 13"/>
            <p:cNvSpPr/>
            <p:nvPr/>
          </p:nvSpPr>
          <p:spPr>
            <a:xfrm>
              <a:off x="4237482" y="8385047"/>
              <a:ext cx="1461770" cy="201295"/>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6" name="object 16"/>
            <p:cNvPicPr/>
            <p:nvPr/>
          </p:nvPicPr>
          <p:blipFill>
            <a:blip r:embed="rId6" cstate="print"/>
            <a:stretch>
              <a:fillRect/>
            </a:stretch>
          </p:blipFill>
          <p:spPr>
            <a:xfrm>
              <a:off x="2402586" y="7192517"/>
              <a:ext cx="473963" cy="132587"/>
            </a:xfrm>
            <a:prstGeom prst="rect">
              <a:avLst/>
            </a:prstGeom>
            <a:ln>
              <a:solidFill>
                <a:srgbClr val="000000"/>
              </a:solidFill>
            </a:ln>
          </p:spPr>
        </p:pic>
        <p:pic>
          <p:nvPicPr>
            <p:cNvPr id="17" name="object 17"/>
            <p:cNvPicPr/>
            <p:nvPr/>
          </p:nvPicPr>
          <p:blipFill>
            <a:blip r:embed="rId7" cstate="print"/>
            <a:stretch>
              <a:fillRect/>
            </a:stretch>
          </p:blipFill>
          <p:spPr>
            <a:xfrm>
              <a:off x="2402586" y="7446263"/>
              <a:ext cx="1193291" cy="132587"/>
            </a:xfrm>
            <a:prstGeom prst="rect">
              <a:avLst/>
            </a:prstGeom>
            <a:ln>
              <a:solidFill>
                <a:srgbClr val="000000"/>
              </a:solidFill>
            </a:ln>
          </p:spPr>
        </p:pic>
      </p:gr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46</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538609"/>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039050" y="1514781"/>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996297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579926" y="6211059"/>
            <a:ext cx="826557" cy="1975676"/>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3337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6</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595287"/>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1255568"/>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229160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2277939"/>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531383"/>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373756"/>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528908"/>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75966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3182907"/>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757920"/>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710841"/>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8095581"/>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409627"/>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761850"/>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431236"/>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8095581"/>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7245377"/>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7280509"/>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23051</TotalTime>
  <Words>4846</Words>
  <Application>Microsoft Office PowerPoint</Application>
  <PresentationFormat>A4 210 x 297 mm</PresentationFormat>
  <Paragraphs>469</Paragraphs>
  <Slides>47</Slides>
  <Notes>17</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47</vt:i4>
      </vt:variant>
    </vt:vector>
  </HeadingPairs>
  <TitlesOfParts>
    <vt:vector size="66" baseType="lpstr">
      <vt:lpstr>Meiryo UI</vt:lpstr>
      <vt:lpstr>ＭＳ Ｐゴシック</vt:lpstr>
      <vt:lpstr>ＭＳ Ｐゴシック</vt:lpstr>
      <vt:lpstr>MS PMincho</vt:lpstr>
      <vt:lpstr>ＭＳ ゴシック</vt:lpstr>
      <vt:lpstr>ＭＳ ゴシック</vt:lpstr>
      <vt:lpstr>MS Mincho</vt:lpstr>
      <vt:lpstr>MS Mincho</vt:lpstr>
      <vt:lpstr>noto</vt:lpstr>
      <vt:lpstr>Noto Sans Symbols</vt:lpstr>
      <vt:lpstr>SimSun</vt:lpstr>
      <vt:lpstr>游ゴシック</vt:lpstr>
      <vt:lpstr>함초롬바탕</vt:lpstr>
      <vt:lpstr>Aptos Display</vt:lpstr>
      <vt:lpstr>Arial</vt:lpstr>
      <vt:lpstr>Century</vt:lpstr>
      <vt:lpstr>Helvetica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196</cp:revision>
  <cp:lastPrinted>2024-08-01T05:11:40Z</cp:lastPrinted>
  <dcterms:created xsi:type="dcterms:W3CDTF">2024-07-04T01:23:06Z</dcterms:created>
  <dcterms:modified xsi:type="dcterms:W3CDTF">2025-04-24T07:03:24Z</dcterms:modified>
</cp:coreProperties>
</file>