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6" autoAdjust="0"/>
    <p:restoredTop sz="97409" autoAdjust="0"/>
  </p:normalViewPr>
  <p:slideViewPr>
    <p:cSldViewPr snapToGrid="0">
      <p:cViewPr varScale="1">
        <p:scale>
          <a:sx n="77" d="100"/>
          <a:sy n="77" d="100"/>
        </p:scale>
        <p:origin x="357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69A4FDC5-2529-4045-AD2B-9A67D70B051F}"/>
    <pc:docChg chg="undo custSel modSld">
      <pc:chgData name="亜優美 小門" userId="9d8c698b34d5e675" providerId="LiveId" clId="{69A4FDC5-2529-4045-AD2B-9A67D70B051F}" dt="2025-04-28T06:25:25.296" v="334" actId="14100"/>
      <pc:docMkLst>
        <pc:docMk/>
      </pc:docMkLst>
      <pc:sldChg chg="modSp mod">
        <pc:chgData name="亜優美 小門" userId="9d8c698b34d5e675" providerId="LiveId" clId="{69A4FDC5-2529-4045-AD2B-9A67D70B051F}" dt="2025-04-24T07:33:07.718" v="129" actId="14100"/>
        <pc:sldMkLst>
          <pc:docMk/>
          <pc:sldMk cId="646377593" sldId="288"/>
        </pc:sldMkLst>
        <pc:spChg chg="mod">
          <ac:chgData name="亜優美 小門" userId="9d8c698b34d5e675" providerId="LiveId" clId="{69A4FDC5-2529-4045-AD2B-9A67D70B051F}" dt="2025-04-24T07:33:07.718" v="129" actId="14100"/>
          <ac:spMkLst>
            <pc:docMk/>
            <pc:sldMk cId="646377593" sldId="288"/>
            <ac:spMk id="6" creationId="{019BAF34-EFED-A963-3EA4-DD0EF03C71A2}"/>
          </ac:spMkLst>
        </pc:spChg>
        <pc:spChg chg="mod">
          <ac:chgData name="亜優美 小門" userId="9d8c698b34d5e675" providerId="LiveId" clId="{69A4FDC5-2529-4045-AD2B-9A67D70B051F}" dt="2025-04-24T07:31:29.367" v="90" actId="14100"/>
          <ac:spMkLst>
            <pc:docMk/>
            <pc:sldMk cId="646377593" sldId="288"/>
            <ac:spMk id="11" creationId="{A53270EC-314B-3C98-B753-85C66FFA8C88}"/>
          </ac:spMkLst>
        </pc:spChg>
        <pc:spChg chg="mod">
          <ac:chgData name="亜優美 小門" userId="9d8c698b34d5e675" providerId="LiveId" clId="{69A4FDC5-2529-4045-AD2B-9A67D70B051F}" dt="2025-04-24T07:32:23.851" v="126" actId="14100"/>
          <ac:spMkLst>
            <pc:docMk/>
            <pc:sldMk cId="646377593" sldId="288"/>
            <ac:spMk id="15" creationId="{21E0AA57-48C1-8C48-C79A-B1127792DDFC}"/>
          </ac:spMkLst>
        </pc:spChg>
        <pc:grpChg chg="mod">
          <ac:chgData name="亜優美 小門" userId="9d8c698b34d5e675" providerId="LiveId" clId="{69A4FDC5-2529-4045-AD2B-9A67D70B051F}" dt="2025-04-24T07:31:39.945" v="94" actId="14100"/>
          <ac:grpSpMkLst>
            <pc:docMk/>
            <pc:sldMk cId="646377593" sldId="288"/>
            <ac:grpSpMk id="17" creationId="{7782F860-296D-634E-CAF3-E4EA2A653280}"/>
          </ac:grpSpMkLst>
        </pc:grpChg>
      </pc:sldChg>
      <pc:sldChg chg="modSp mod">
        <pc:chgData name="亜優美 小門" userId="9d8c698b34d5e675" providerId="LiveId" clId="{69A4FDC5-2529-4045-AD2B-9A67D70B051F}" dt="2025-04-24T07:18:20.904" v="15" actId="20577"/>
        <pc:sldMkLst>
          <pc:docMk/>
          <pc:sldMk cId="2960178375" sldId="337"/>
        </pc:sldMkLst>
        <pc:spChg chg="mod">
          <ac:chgData name="亜優美 小門" userId="9d8c698b34d5e675" providerId="LiveId" clId="{69A4FDC5-2529-4045-AD2B-9A67D70B051F}" dt="2025-04-24T07:18:20.904" v="15" actId="20577"/>
          <ac:spMkLst>
            <pc:docMk/>
            <pc:sldMk cId="2960178375" sldId="337"/>
            <ac:spMk id="3" creationId="{CE7B4A03-3C45-06A0-A344-DE2A9159370A}"/>
          </ac:spMkLst>
        </pc:spChg>
      </pc:sldChg>
      <pc:sldChg chg="modSp mod">
        <pc:chgData name="亜優美 小門" userId="9d8c698b34d5e675" providerId="LiveId" clId="{69A4FDC5-2529-4045-AD2B-9A67D70B051F}" dt="2025-04-24T07:36:38.473" v="177" actId="20577"/>
        <pc:sldMkLst>
          <pc:docMk/>
          <pc:sldMk cId="1405614859" sldId="381"/>
        </pc:sldMkLst>
        <pc:spChg chg="mod">
          <ac:chgData name="亜優美 小門" userId="9d8c698b34d5e675" providerId="LiveId" clId="{69A4FDC5-2529-4045-AD2B-9A67D70B051F}" dt="2025-04-24T07:34:56.837" v="170" actId="14100"/>
          <ac:spMkLst>
            <pc:docMk/>
            <pc:sldMk cId="1405614859" sldId="381"/>
            <ac:spMk id="15" creationId="{10CB450E-8366-743D-1400-3FECDFD94A37}"/>
          </ac:spMkLst>
        </pc:spChg>
        <pc:spChg chg="mod">
          <ac:chgData name="亜優美 小門" userId="9d8c698b34d5e675" providerId="LiveId" clId="{69A4FDC5-2529-4045-AD2B-9A67D70B051F}" dt="2025-04-24T07:36:38.473" v="177" actId="20577"/>
          <ac:spMkLst>
            <pc:docMk/>
            <pc:sldMk cId="1405614859" sldId="381"/>
            <ac:spMk id="16" creationId="{6ECFE59E-A0F3-8E86-6E4E-EEE1330D5A99}"/>
          </ac:spMkLst>
        </pc:spChg>
        <pc:spChg chg="mod">
          <ac:chgData name="亜優美 小門" userId="9d8c698b34d5e675" providerId="LiveId" clId="{69A4FDC5-2529-4045-AD2B-9A67D70B051F}" dt="2025-04-24T07:33:46.619" v="140" actId="20577"/>
          <ac:spMkLst>
            <pc:docMk/>
            <pc:sldMk cId="1405614859" sldId="381"/>
            <ac:spMk id="29" creationId="{5EE483D2-E888-5D4B-4E60-370D5C58FE45}"/>
          </ac:spMkLst>
        </pc:spChg>
      </pc:sldChg>
      <pc:sldChg chg="modSp mod">
        <pc:chgData name="亜優美 小門" userId="9d8c698b34d5e675" providerId="LiveId" clId="{69A4FDC5-2529-4045-AD2B-9A67D70B051F}" dt="2025-04-24T07:40:28.282" v="201" actId="20577"/>
        <pc:sldMkLst>
          <pc:docMk/>
          <pc:sldMk cId="1289518082" sldId="382"/>
        </pc:sldMkLst>
        <pc:spChg chg="mod">
          <ac:chgData name="亜優美 小門" userId="9d8c698b34d5e675" providerId="LiveId" clId="{69A4FDC5-2529-4045-AD2B-9A67D70B051F}" dt="2025-04-24T07:39:04.780" v="183" actId="14100"/>
          <ac:spMkLst>
            <pc:docMk/>
            <pc:sldMk cId="1289518082" sldId="382"/>
            <ac:spMk id="25" creationId="{8F49B7B3-1EFA-8584-29EB-4A49A1B2A84A}"/>
          </ac:spMkLst>
        </pc:spChg>
        <pc:spChg chg="mod">
          <ac:chgData name="亜優美 小門" userId="9d8c698b34d5e675" providerId="LiveId" clId="{69A4FDC5-2529-4045-AD2B-9A67D70B051F}" dt="2025-04-24T07:40:28.282" v="201" actId="20577"/>
          <ac:spMkLst>
            <pc:docMk/>
            <pc:sldMk cId="1289518082" sldId="382"/>
            <ac:spMk id="26" creationId="{9ABDF1F7-5719-90E7-3716-A9428821E7E6}"/>
          </ac:spMkLst>
        </pc:spChg>
      </pc:sldChg>
      <pc:sldChg chg="modSp mod">
        <pc:chgData name="亜優美 小門" userId="9d8c698b34d5e675" providerId="LiveId" clId="{69A4FDC5-2529-4045-AD2B-9A67D70B051F}" dt="2025-04-24T07:22:30.473" v="82" actId="14100"/>
        <pc:sldMkLst>
          <pc:docMk/>
          <pc:sldMk cId="2261853972" sldId="385"/>
        </pc:sldMkLst>
        <pc:spChg chg="mod">
          <ac:chgData name="亜優美 小門" userId="9d8c698b34d5e675" providerId="LiveId" clId="{69A4FDC5-2529-4045-AD2B-9A67D70B051F}" dt="2025-04-24T07:22:30.473" v="82" actId="14100"/>
          <ac:spMkLst>
            <pc:docMk/>
            <pc:sldMk cId="2261853972" sldId="385"/>
            <ac:spMk id="23" creationId="{80ED9EDA-469F-46D4-C4BF-7A963A551C87}"/>
          </ac:spMkLst>
        </pc:spChg>
      </pc:sldChg>
      <pc:sldChg chg="modSp mod">
        <pc:chgData name="亜優美 小門" userId="9d8c698b34d5e675" providerId="LiveId" clId="{69A4FDC5-2529-4045-AD2B-9A67D70B051F}" dt="2025-04-24T07:22:59.974" v="85" actId="14100"/>
        <pc:sldMkLst>
          <pc:docMk/>
          <pc:sldMk cId="226449220" sldId="386"/>
        </pc:sldMkLst>
        <pc:spChg chg="mod">
          <ac:chgData name="亜優美 小門" userId="9d8c698b34d5e675" providerId="LiveId" clId="{69A4FDC5-2529-4045-AD2B-9A67D70B051F}" dt="2025-04-24T07:22:59.974" v="85" actId="14100"/>
          <ac:spMkLst>
            <pc:docMk/>
            <pc:sldMk cId="226449220" sldId="386"/>
            <ac:spMk id="13" creationId="{FA40DFE7-22CD-223B-8539-014712872BC0}"/>
          </ac:spMkLst>
        </pc:spChg>
      </pc:sldChg>
      <pc:sldChg chg="modSp mod">
        <pc:chgData name="亜優美 小門" userId="9d8c698b34d5e675" providerId="LiveId" clId="{69A4FDC5-2529-4045-AD2B-9A67D70B051F}" dt="2025-04-24T07:44:54.255" v="247" actId="20577"/>
        <pc:sldMkLst>
          <pc:docMk/>
          <pc:sldMk cId="145295974" sldId="387"/>
        </pc:sldMkLst>
        <pc:spChg chg="mod">
          <ac:chgData name="亜優美 小門" userId="9d8c698b34d5e675" providerId="LiveId" clId="{69A4FDC5-2529-4045-AD2B-9A67D70B051F}" dt="2025-04-24T07:41:32.774" v="204" actId="20577"/>
          <ac:spMkLst>
            <pc:docMk/>
            <pc:sldMk cId="145295974" sldId="387"/>
            <ac:spMk id="3" creationId="{2637E6C9-7313-0FF0-4077-D44253696B8A}"/>
          </ac:spMkLst>
        </pc:spChg>
        <pc:spChg chg="mod">
          <ac:chgData name="亜優美 小門" userId="9d8c698b34d5e675" providerId="LiveId" clId="{69A4FDC5-2529-4045-AD2B-9A67D70B051F}" dt="2025-04-24T07:44:54.255" v="247" actId="20577"/>
          <ac:spMkLst>
            <pc:docMk/>
            <pc:sldMk cId="145295974" sldId="387"/>
            <ac:spMk id="22" creationId="{2CC30E61-6C78-DB21-CDE3-30ABB6306858}"/>
          </ac:spMkLst>
        </pc:spChg>
      </pc:sldChg>
      <pc:sldChg chg="modSp mod">
        <pc:chgData name="亜優美 小門" userId="9d8c698b34d5e675" providerId="LiveId" clId="{69A4FDC5-2529-4045-AD2B-9A67D70B051F}" dt="2025-04-24T07:45:27.282" v="278" actId="6549"/>
        <pc:sldMkLst>
          <pc:docMk/>
          <pc:sldMk cId="1744145204" sldId="388"/>
        </pc:sldMkLst>
        <pc:spChg chg="mod">
          <ac:chgData name="亜優美 小門" userId="9d8c698b34d5e675" providerId="LiveId" clId="{69A4FDC5-2529-4045-AD2B-9A67D70B051F}" dt="2025-04-24T07:45:27.282" v="278" actId="6549"/>
          <ac:spMkLst>
            <pc:docMk/>
            <pc:sldMk cId="1744145204" sldId="388"/>
            <ac:spMk id="8" creationId="{48664D03-221D-9CCF-6407-5F9D210CAD1F}"/>
          </ac:spMkLst>
        </pc:spChg>
      </pc:sldChg>
      <pc:sldChg chg="modSp mod">
        <pc:chgData name="亜優美 小門" userId="9d8c698b34d5e675" providerId="LiveId" clId="{69A4FDC5-2529-4045-AD2B-9A67D70B051F}" dt="2025-04-24T07:54:58.391" v="333" actId="14100"/>
        <pc:sldMkLst>
          <pc:docMk/>
          <pc:sldMk cId="2279878059" sldId="389"/>
        </pc:sldMkLst>
        <pc:spChg chg="mod">
          <ac:chgData name="亜優美 小門" userId="9d8c698b34d5e675" providerId="LiveId" clId="{69A4FDC5-2529-4045-AD2B-9A67D70B051F}" dt="2025-04-24T07:54:58.391" v="333" actId="14100"/>
          <ac:spMkLst>
            <pc:docMk/>
            <pc:sldMk cId="2279878059" sldId="389"/>
            <ac:spMk id="7" creationId="{9E091FA0-4358-49E5-AF95-21E12D238718}"/>
          </ac:spMkLst>
        </pc:spChg>
      </pc:sldChg>
      <pc:sldChg chg="modSp mod">
        <pc:chgData name="亜優美 小門" userId="9d8c698b34d5e675" providerId="LiveId" clId="{69A4FDC5-2529-4045-AD2B-9A67D70B051F}" dt="2025-04-28T06:25:25.296" v="334" actId="14100"/>
        <pc:sldMkLst>
          <pc:docMk/>
          <pc:sldMk cId="2540188837" sldId="394"/>
        </pc:sldMkLst>
        <pc:spChg chg="mod">
          <ac:chgData name="亜優美 小門" userId="9d8c698b34d5e675" providerId="LiveId" clId="{69A4FDC5-2529-4045-AD2B-9A67D70B051F}" dt="2025-04-28T06:25:25.296" v="334" actId="14100"/>
          <ac:spMkLst>
            <pc:docMk/>
            <pc:sldMk cId="2540188837" sldId="394"/>
            <ac:spMk id="10" creationId="{BB265FC8-58F9-70D3-6A30-5DDA84FC27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2025/4/28</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jpeg"/><Relationship Id="rId7"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hyperlink" Target="https://www.ssk.or.jp/seikyushiharai/ssk_cc/ssk_cc_300320/index.html#cms0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Layout" Target="../slideLayouts/slideLayout1.xml"/><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98.jpg"/><Relationship Id="rId7" Type="http://schemas.openxmlformats.org/officeDocument/2006/relationships/image" Target="../media/image102.png"/><Relationship Id="rId2" Type="http://schemas.openxmlformats.org/officeDocument/2006/relationships/image" Target="../media/image97.jp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png"/><Relationship Id="rId4" Type="http://schemas.openxmlformats.org/officeDocument/2006/relationships/image" Target="../media/image99.jp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において、「高コレステ，高脂血症，脂質異常，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pic>
        <p:nvPicPr>
          <p:cNvPr id="9" name="그림 8">
            <a:extLst>
              <a:ext uri="{FF2B5EF4-FFF2-40B4-BE49-F238E27FC236}">
                <a16:creationId xmlns:a16="http://schemas.microsoft.com/office/drawing/2014/main" id="{A17B16AC-6AEF-FF0B-2CD0-D89F61C97B82}"/>
              </a:ext>
            </a:extLst>
          </p:cNvPr>
          <p:cNvPicPr>
            <a:picLocks noChangeAspect="1"/>
          </p:cNvPicPr>
          <p:nvPr/>
        </p:nvPicPr>
        <p:blipFill>
          <a:blip r:embed="rId4"/>
          <a:stretch>
            <a:fillRect/>
          </a:stretch>
        </p:blipFill>
        <p:spPr>
          <a:xfrm>
            <a:off x="1350081" y="4606925"/>
            <a:ext cx="4333566" cy="3030864"/>
          </a:xfrm>
          <a:prstGeom prst="rect">
            <a:avLst/>
          </a:prstGeom>
        </p:spPr>
      </p:pic>
      <p:sp>
        <p:nvSpPr>
          <p:cNvPr id="11" name="テキスト ボックス 10">
            <a:extLst>
              <a:ext uri="{FF2B5EF4-FFF2-40B4-BE49-F238E27FC236}">
                <a16:creationId xmlns:a16="http://schemas.microsoft.com/office/drawing/2014/main" id="{4A35FEEF-54B2-38FC-B738-EFCD3A0D71DD}"/>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9235C08-4CDB-A6D3-A330-96BE7519607D}"/>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0">
            <a:extLst>
              <a:ext uri="{FF2B5EF4-FFF2-40B4-BE49-F238E27FC236}">
                <a16:creationId xmlns:a16="http://schemas.microsoft.com/office/drawing/2014/main" id="{FF415D42-5F1A-1113-2576-9665B2BE1210}"/>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19" name="그림 18">
            <a:extLst>
              <a:ext uri="{FF2B5EF4-FFF2-40B4-BE49-F238E27FC236}">
                <a16:creationId xmlns:a16="http://schemas.microsoft.com/office/drawing/2014/main" id="{95884B12-7C62-49A1-176D-E3D55B01B489}"/>
              </a:ext>
            </a:extLst>
          </p:cNvPr>
          <p:cNvPicPr>
            <a:picLocks noChangeAspect="1"/>
          </p:cNvPicPr>
          <p:nvPr/>
        </p:nvPicPr>
        <p:blipFill>
          <a:blip r:embed="rId5"/>
          <a:stretch>
            <a:fillRect/>
          </a:stretch>
        </p:blipFill>
        <p:spPr>
          <a:xfrm>
            <a:off x="1402502" y="4773281"/>
            <a:ext cx="827470" cy="305129"/>
          </a:xfrm>
          <a:prstGeom prst="rect">
            <a:avLst/>
          </a:prstGeom>
        </p:spPr>
      </p:pic>
      <p:sp>
        <p:nvSpPr>
          <p:cNvPr id="20" name="모서리가 둥근 직사각형 19">
            <a:extLst>
              <a:ext uri="{FF2B5EF4-FFF2-40B4-BE49-F238E27FC236}">
                <a16:creationId xmlns:a16="http://schemas.microsoft.com/office/drawing/2014/main" id="{F6B27BFB-97B1-A011-AEEA-B3E14BEBA577}"/>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모서리가 둥근 직사각형 20">
            <a:extLst>
              <a:ext uri="{FF2B5EF4-FFF2-40B4-BE49-F238E27FC236}">
                <a16:creationId xmlns:a16="http://schemas.microsoft.com/office/drawing/2014/main" id="{50A0302B-A791-8E86-F420-859E52281770}"/>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3" name="직선 연결선[R] 22">
            <a:extLst>
              <a:ext uri="{FF2B5EF4-FFF2-40B4-BE49-F238E27FC236}">
                <a16:creationId xmlns:a16="http://schemas.microsoft.com/office/drawing/2014/main" id="{7E12B100-3BCB-08A7-87FE-500A45B8CF5A}"/>
              </a:ext>
            </a:extLst>
          </p:cNvPr>
          <p:cNvCxnSpPr>
            <a:stCxn id="11"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직선 연결선[R] 24">
            <a:extLst>
              <a:ext uri="{FF2B5EF4-FFF2-40B4-BE49-F238E27FC236}">
                <a16:creationId xmlns:a16="http://schemas.microsoft.com/office/drawing/2014/main" id="{4B14E507-2FB8-071A-7D96-99D171D3659E}"/>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29" name="모서리가 둥근 직사각형 28">
            <a:extLst>
              <a:ext uri="{FF2B5EF4-FFF2-40B4-BE49-F238E27FC236}">
                <a16:creationId xmlns:a16="http://schemas.microsoft.com/office/drawing/2014/main" id="{6FFB748E-05E7-E832-2FFF-9FEAC5495911}"/>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3BD70AC4-83EB-02BF-969C-3F03BD66C015}"/>
              </a:ext>
            </a:extLst>
          </p:cNvPr>
          <p:cNvPicPr>
            <a:picLocks noChangeAspect="1"/>
          </p:cNvPicPr>
          <p:nvPr/>
        </p:nvPicPr>
        <p:blipFill>
          <a:blip r:embed="rId3"/>
          <a:stretch>
            <a:fillRect/>
          </a:stretch>
        </p:blipFill>
        <p:spPr>
          <a:xfrm>
            <a:off x="1244266" y="2039699"/>
            <a:ext cx="4281172" cy="2831236"/>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5"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FF88CB39-0967-E354-7204-393DADF14070}"/>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4" name="그림 13">
            <a:extLst>
              <a:ext uri="{FF2B5EF4-FFF2-40B4-BE49-F238E27FC236}">
                <a16:creationId xmlns:a16="http://schemas.microsoft.com/office/drawing/2014/main" id="{897030EC-C75B-E2D8-7BFB-47D26BD28AC7}"/>
              </a:ext>
            </a:extLst>
          </p:cNvPr>
          <p:cNvPicPr>
            <a:picLocks noChangeAspect="1"/>
          </p:cNvPicPr>
          <p:nvPr/>
        </p:nvPicPr>
        <p:blipFill>
          <a:blip r:embed="rId6"/>
          <a:stretch>
            <a:fillRect/>
          </a:stretch>
        </p:blipFill>
        <p:spPr>
          <a:xfrm>
            <a:off x="1322402" y="2053922"/>
            <a:ext cx="827470" cy="305129"/>
          </a:xfrm>
          <a:prstGeom prst="rect">
            <a:avLst/>
          </a:prstGeom>
        </p:spPr>
      </p:pic>
      <p:sp>
        <p:nvSpPr>
          <p:cNvPr id="17" name="모서리가 둥근 직사각형 16">
            <a:extLst>
              <a:ext uri="{FF2B5EF4-FFF2-40B4-BE49-F238E27FC236}">
                <a16:creationId xmlns:a16="http://schemas.microsoft.com/office/drawing/2014/main" id="{BA3D5301-1835-A853-DF4F-8A3EC3DA2047}"/>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8" name="직선 연결선[R] 17">
            <a:extLst>
              <a:ext uri="{FF2B5EF4-FFF2-40B4-BE49-F238E27FC236}">
                <a16:creationId xmlns:a16="http://schemas.microsoft.com/office/drawing/2014/main" id="{C4AD9320-BAA0-CF7A-1331-DBBBF5F78064}"/>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テキスト ボックス 10">
            <a:extLst>
              <a:ext uri="{FF2B5EF4-FFF2-40B4-BE49-F238E27FC236}">
                <a16:creationId xmlns:a16="http://schemas.microsoft.com/office/drawing/2014/main" id="{B5DBA12C-9E2F-C098-EC3E-56C793E468D2}"/>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3" name="모서리가 둥근 직사각형 22">
            <a:extLst>
              <a:ext uri="{FF2B5EF4-FFF2-40B4-BE49-F238E27FC236}">
                <a16:creationId xmlns:a16="http://schemas.microsoft.com/office/drawing/2014/main" id="{2A0668D7-ACF1-0AB5-DA2B-D3A77B169882}"/>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7"/>
          <a:stretch>
            <a:fillRect/>
          </a:stretch>
        </p:blipFill>
        <p:spPr>
          <a:xfrm>
            <a:off x="3322910" y="7956542"/>
            <a:ext cx="1008250" cy="269697"/>
          </a:xfrm>
          <a:prstGeom prst="rect">
            <a:avLst/>
          </a:prstGeom>
        </p:spPr>
      </p:pic>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12B330A3-A337-2D63-8C51-7490D006D9E6}"/>
              </a:ext>
            </a:extLst>
          </p:cNvPr>
          <p:cNvPicPr>
            <a:picLocks noChangeAspect="1"/>
          </p:cNvPicPr>
          <p:nvPr/>
        </p:nvPicPr>
        <p:blipFill>
          <a:blip r:embed="rId2"/>
          <a:stretch>
            <a:fillRect/>
          </a:stretch>
        </p:blipFill>
        <p:spPr>
          <a:xfrm>
            <a:off x="819430" y="6852207"/>
            <a:ext cx="4308287" cy="1964199"/>
          </a:xfrm>
          <a:prstGeom prst="rect">
            <a:avLst/>
          </a:prstGeom>
        </p:spPr>
      </p:pic>
      <p:pic>
        <p:nvPicPr>
          <p:cNvPr id="3" name="그림 2">
            <a:extLst>
              <a:ext uri="{FF2B5EF4-FFF2-40B4-BE49-F238E27FC236}">
                <a16:creationId xmlns:a16="http://schemas.microsoft.com/office/drawing/2014/main" id="{2DC942EE-C2B9-5CD7-3ECE-FC6BD4FC6287}"/>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グループ２に「慢性腎不全」のチェックデータが設定されます。</a:t>
            </a:r>
            <a:endParaRPr kumimoji="1" lang="ja-JP" altLang="en-US" sz="1100" dirty="0"/>
          </a:p>
        </p:txBody>
      </p:sp>
      <p:sp>
        <p:nvSpPr>
          <p:cNvPr id="10" name="docshape454">
            <a:extLst>
              <a:ext uri="{FF2B5EF4-FFF2-40B4-BE49-F238E27FC236}">
                <a16:creationId xmlns:a16="http://schemas.microsoft.com/office/drawing/2014/main" id="{00993AA5-2856-BA82-5806-39D6CEE132D0}"/>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テキスト ボックス 10">
            <a:extLst>
              <a:ext uri="{FF2B5EF4-FFF2-40B4-BE49-F238E27FC236}">
                <a16:creationId xmlns:a16="http://schemas.microsoft.com/office/drawing/2014/main" id="{A5AF7B49-2B7C-1A25-0254-881D13C5DCA2}"/>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2" name="テキスト ボックス 11">
            <a:extLst>
              <a:ext uri="{FF2B5EF4-FFF2-40B4-BE49-F238E27FC236}">
                <a16:creationId xmlns:a16="http://schemas.microsoft.com/office/drawing/2014/main" id="{A6AD793C-C8D1-ED03-C8C5-85BFDD3AD708}"/>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5" name="모서리가 둥근 직사각형 4">
            <a:extLst>
              <a:ext uri="{FF2B5EF4-FFF2-40B4-BE49-F238E27FC236}">
                <a16:creationId xmlns:a16="http://schemas.microsoft.com/office/drawing/2014/main" id="{1680E0F3-A2DA-9FD1-7600-868334CD2D89}"/>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모서리가 둥근 직사각형 12">
            <a:extLst>
              <a:ext uri="{FF2B5EF4-FFF2-40B4-BE49-F238E27FC236}">
                <a16:creationId xmlns:a16="http://schemas.microsoft.com/office/drawing/2014/main" id="{B3A4F61A-CDF9-ED91-A9AD-E480AB0797AB}"/>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4"/>
          <a:stretch>
            <a:fillRect/>
          </a:stretch>
        </p:blipFill>
        <p:spPr>
          <a:xfrm>
            <a:off x="806542" y="4808784"/>
            <a:ext cx="4305648" cy="708307"/>
          </a:xfrm>
          <a:prstGeom prst="rect">
            <a:avLst/>
          </a:prstGeom>
        </p:spPr>
      </p:pic>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287C45E-E5A8-3D96-8F32-4679F10FC1EA}"/>
              </a:ext>
            </a:extLst>
          </p:cNvPr>
          <p:cNvPicPr>
            <a:picLocks noChangeAspect="1"/>
          </p:cNvPicPr>
          <p:nvPr/>
        </p:nvPicPr>
        <p:blipFill>
          <a:blip r:embed="rId2"/>
          <a:stretch>
            <a:fillRect/>
          </a:stretch>
        </p:blipFill>
        <p:spPr>
          <a:xfrm>
            <a:off x="1306423" y="5770283"/>
            <a:ext cx="4295954" cy="2894718"/>
          </a:xfrm>
          <a:prstGeom prst="rect">
            <a:avLst/>
          </a:prstGeom>
        </p:spPr>
      </p:pic>
      <p:pic>
        <p:nvPicPr>
          <p:cNvPr id="5" name="그림 4">
            <a:extLst>
              <a:ext uri="{FF2B5EF4-FFF2-40B4-BE49-F238E27FC236}">
                <a16:creationId xmlns:a16="http://schemas.microsoft.com/office/drawing/2014/main" id="{62FFF12C-DF15-70EB-6CF3-969217ECF5C9}"/>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4" name="docshape457">
            <a:extLst>
              <a:ext uri="{FF2B5EF4-FFF2-40B4-BE49-F238E27FC236}">
                <a16:creationId xmlns:a16="http://schemas.microsoft.com/office/drawing/2014/main" id="{17AB7077-5D23-E492-41E1-6DFB3F18A889}"/>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4"/>
          <a:stretch>
            <a:fillRect/>
          </a:stretch>
        </p:blipFill>
        <p:spPr>
          <a:xfrm>
            <a:off x="2770378" y="6382782"/>
            <a:ext cx="259200" cy="92572"/>
          </a:xfrm>
          <a:prstGeom prst="rect">
            <a:avLst/>
          </a:prstGeom>
        </p:spPr>
      </p:pic>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grpSp>
        <p:nvGrpSpPr>
          <p:cNvPr id="28" name="그룹 27">
            <a:extLst>
              <a:ext uri="{FF2B5EF4-FFF2-40B4-BE49-F238E27FC236}">
                <a16:creationId xmlns:a16="http://schemas.microsoft.com/office/drawing/2014/main" id="{3B5C4893-FC09-3952-2CD4-599E63C9A79C}"/>
              </a:ext>
            </a:extLst>
          </p:cNvPr>
          <p:cNvGrpSpPr/>
          <p:nvPr/>
        </p:nvGrpSpPr>
        <p:grpSpPr>
          <a:xfrm>
            <a:off x="1268410" y="4133205"/>
            <a:ext cx="4321175" cy="1892593"/>
            <a:chOff x="1268410" y="4133205"/>
            <a:chExt cx="4321175" cy="1892593"/>
          </a:xfrm>
        </p:grpSpPr>
        <p:grpSp>
          <p:nvGrpSpPr>
            <p:cNvPr id="7" name="docshapegroup471">
              <a:extLst>
                <a:ext uri="{FF2B5EF4-FFF2-40B4-BE49-F238E27FC236}">
                  <a16:creationId xmlns:a16="http://schemas.microsoft.com/office/drawing/2014/main" id="{528D84F1-8ABA-D608-F13B-D2AC7B5E06CF}"/>
                </a:ext>
              </a:extLst>
            </p:cNvPr>
            <p:cNvGrpSpPr>
              <a:grpSpLocks/>
            </p:cNvGrpSpPr>
            <p:nvPr/>
          </p:nvGrpSpPr>
          <p:grpSpPr bwMode="auto">
            <a:xfrm>
              <a:off x="1268410" y="4133205"/>
              <a:ext cx="4321175" cy="1712912"/>
              <a:chOff x="2551" y="130"/>
              <a:chExt cx="6804" cy="2696"/>
            </a:xfrm>
          </p:grpSpPr>
          <p:pic>
            <p:nvPicPr>
              <p:cNvPr id="2051" name="docshape472">
                <a:extLst>
                  <a:ext uri="{FF2B5EF4-FFF2-40B4-BE49-F238E27FC236}">
                    <a16:creationId xmlns:a16="http://schemas.microsoft.com/office/drawing/2014/main" id="{0C1EDCEE-B844-5E8C-9D2A-3DC42BF90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73">
                <a:extLst>
                  <a:ext uri="{FF2B5EF4-FFF2-40B4-BE49-F238E27FC236}">
                    <a16:creationId xmlns:a16="http://schemas.microsoft.com/office/drawing/2014/main" id="{51CA3A78-7E1B-84E8-FB06-1C21C507D39C}"/>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7" name="그림 26">
              <a:extLst>
                <a:ext uri="{FF2B5EF4-FFF2-40B4-BE49-F238E27FC236}">
                  <a16:creationId xmlns:a16="http://schemas.microsoft.com/office/drawing/2014/main" id="{2F3A2882-751C-6C2B-A098-0ECC37A699E0}"/>
                </a:ext>
              </a:extLst>
            </p:cNvPr>
            <p:cNvPicPr>
              <a:picLocks noChangeAspect="1"/>
            </p:cNvPicPr>
            <p:nvPr/>
          </p:nvPicPr>
          <p:blipFill>
            <a:blip r:embed="rId4"/>
            <a:stretch>
              <a:fillRect/>
            </a:stretch>
          </p:blipFill>
          <p:spPr>
            <a:xfrm>
              <a:off x="2641599" y="5352947"/>
              <a:ext cx="2717452" cy="672851"/>
            </a:xfrm>
            <a:prstGeom prst="rect">
              <a:avLst/>
            </a:prstGeom>
          </p:spPr>
        </p:pic>
      </p:gr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5"/>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6"/>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pic>
        <p:nvPicPr>
          <p:cNvPr id="3075" name="docshape478">
            <a:extLst>
              <a:ext uri="{FF2B5EF4-FFF2-40B4-BE49-F238E27FC236}">
                <a16:creationId xmlns:a16="http://schemas.microsoft.com/office/drawing/2014/main" id="{610608D6-C8D2-B88D-C314-C02945C0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grpSp>
        <p:nvGrpSpPr>
          <p:cNvPr id="10" name="docshapegroup480">
            <a:extLst>
              <a:ext uri="{FF2B5EF4-FFF2-40B4-BE49-F238E27FC236}">
                <a16:creationId xmlns:a16="http://schemas.microsoft.com/office/drawing/2014/main" id="{4FFF4D24-B271-8CF9-C1F9-FF3DB553A7F8}"/>
              </a:ext>
            </a:extLst>
          </p:cNvPr>
          <p:cNvGrpSpPr>
            <a:grpSpLocks/>
          </p:cNvGrpSpPr>
          <p:nvPr/>
        </p:nvGrpSpPr>
        <p:grpSpPr bwMode="auto">
          <a:xfrm>
            <a:off x="1158874" y="6691513"/>
            <a:ext cx="4321175" cy="1890937"/>
            <a:chOff x="2551" y="597"/>
            <a:chExt cx="6804" cy="2977"/>
          </a:xfrm>
        </p:grpSpPr>
        <p:pic>
          <p:nvPicPr>
            <p:cNvPr id="3081" name="docshape481">
              <a:extLst>
                <a:ext uri="{FF2B5EF4-FFF2-40B4-BE49-F238E27FC236}">
                  <a16:creationId xmlns:a16="http://schemas.microsoft.com/office/drawing/2014/main" id="{0C34B1F4-F5CE-5717-8BE1-A5D6F3CE2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482">
              <a:extLst>
                <a:ext uri="{FF2B5EF4-FFF2-40B4-BE49-F238E27FC236}">
                  <a16:creationId xmlns:a16="http://schemas.microsoft.com/office/drawing/2014/main" id="{11180B6B-6292-894C-E052-BC31AB4B8966}"/>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6"/>
          <a:stretch>
            <a:fillRect/>
          </a:stretch>
        </p:blipFill>
        <p:spPr>
          <a:xfrm>
            <a:off x="4255989" y="4792782"/>
            <a:ext cx="435490" cy="113228"/>
          </a:xfrm>
          <a:prstGeom prst="rect">
            <a:avLst/>
          </a:prstGeom>
        </p:spPr>
      </p:pic>
      <p:pic>
        <p:nvPicPr>
          <p:cNvPr id="2" name="그림 1">
            <a:extLst>
              <a:ext uri="{FF2B5EF4-FFF2-40B4-BE49-F238E27FC236}">
                <a16:creationId xmlns:a16="http://schemas.microsoft.com/office/drawing/2014/main" id="{67F717D3-81E5-9FB5-129A-A58A2D99440D}"/>
              </a:ext>
            </a:extLst>
          </p:cNvPr>
          <p:cNvPicPr>
            <a:picLocks noChangeAspect="1"/>
          </p:cNvPicPr>
          <p:nvPr/>
        </p:nvPicPr>
        <p:blipFill>
          <a:blip r:embed="rId7"/>
          <a:stretch>
            <a:fillRect/>
          </a:stretch>
        </p:blipFill>
        <p:spPr>
          <a:xfrm>
            <a:off x="1163709" y="2410836"/>
            <a:ext cx="4314781" cy="3070009"/>
          </a:xfrm>
          <a:prstGeom prst="rect">
            <a:avLst/>
          </a:prstGeom>
        </p:spPr>
      </p:pic>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86422"/>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a:extLst>
              <a:ext uri="{FF2B5EF4-FFF2-40B4-BE49-F238E27FC236}">
                <a16:creationId xmlns:a16="http://schemas.microsoft.com/office/drawing/2014/main" id="{15F1A6D3-48CA-0C5E-CA40-D181E8A95067}"/>
              </a:ext>
            </a:extLst>
          </p:cNvPr>
          <p:cNvGrpSpPr/>
          <p:nvPr/>
        </p:nvGrpSpPr>
        <p:grpSpPr>
          <a:xfrm>
            <a:off x="1196975" y="2211756"/>
            <a:ext cx="4321175" cy="2992069"/>
            <a:chOff x="1196975" y="2211756"/>
            <a:chExt cx="4321175" cy="2992069"/>
          </a:xfrm>
        </p:grpSpPr>
        <p:pic>
          <p:nvPicPr>
            <p:cNvPr id="4099" name="docshape484">
              <a:extLst>
                <a:ext uri="{FF2B5EF4-FFF2-40B4-BE49-F238E27FC236}">
                  <a16:creationId xmlns:a16="http://schemas.microsoft.com/office/drawing/2014/main" id="{5190D6AC-FAD8-CF69-E8CC-7282D2405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485">
              <a:extLst>
                <a:ext uri="{FF2B5EF4-FFF2-40B4-BE49-F238E27FC236}">
                  <a16:creationId xmlns:a16="http://schemas.microsoft.com/office/drawing/2014/main" id="{7ECFC0AA-4EFE-88AF-DA2E-83C906747870}"/>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a:extLst>
                <a:ext uri="{FF2B5EF4-FFF2-40B4-BE49-F238E27FC236}">
                  <a16:creationId xmlns:a16="http://schemas.microsoft.com/office/drawing/2014/main" id="{2A4F7BFF-0FEA-EF49-8DF6-EAC54A96ACB0}"/>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9" name="그림 8">
              <a:extLst>
                <a:ext uri="{FF2B5EF4-FFF2-40B4-BE49-F238E27FC236}">
                  <a16:creationId xmlns:a16="http://schemas.microsoft.com/office/drawing/2014/main" id="{91F10F27-3DF5-A8B5-2FD8-7CAAE9C899CD}"/>
                </a:ext>
              </a:extLst>
            </p:cNvPr>
            <p:cNvPicPr>
              <a:picLocks noChangeAspect="1"/>
            </p:cNvPicPr>
            <p:nvPr/>
          </p:nvPicPr>
          <p:blipFill>
            <a:blip r:embed="rId6"/>
            <a:stretch>
              <a:fillRect/>
            </a:stretch>
          </p:blipFill>
          <p:spPr>
            <a:xfrm>
              <a:off x="3220653" y="2772580"/>
              <a:ext cx="1024238" cy="620524"/>
            </a:xfrm>
            <a:prstGeom prst="rect">
              <a:avLst/>
            </a:prstGeom>
          </p:spPr>
        </p:pic>
      </p:grpSp>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603">
            <a:extLst>
              <a:ext uri="{FF2B5EF4-FFF2-40B4-BE49-F238E27FC236}">
                <a16:creationId xmlns:a16="http://schemas.microsoft.com/office/drawing/2014/main" id="{AFA7B37E-8730-9D4E-D7AC-065FBE06AD95}"/>
              </a:ext>
            </a:extLst>
          </p:cNvPr>
          <p:cNvGrpSpPr>
            <a:grpSpLocks/>
          </p:cNvGrpSpPr>
          <p:nvPr/>
        </p:nvGrpSpPr>
        <p:grpSpPr bwMode="auto">
          <a:xfrm>
            <a:off x="1172883" y="5597148"/>
            <a:ext cx="4321176" cy="3016204"/>
            <a:chOff x="2611" y="708"/>
            <a:chExt cx="6804" cy="4749"/>
          </a:xfrm>
        </p:grpSpPr>
        <p:pic>
          <p:nvPicPr>
            <p:cNvPr id="11" name="docshape604">
              <a:extLst>
                <a:ext uri="{FF2B5EF4-FFF2-40B4-BE49-F238E27FC236}">
                  <a16:creationId xmlns:a16="http://schemas.microsoft.com/office/drawing/2014/main" id="{51E7F295-77F9-2067-6EFC-C495C3474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605">
              <a:extLst>
                <a:ext uri="{FF2B5EF4-FFF2-40B4-BE49-F238E27FC236}">
                  <a16:creationId xmlns:a16="http://schemas.microsoft.com/office/drawing/2014/main" id="{2C8D3DB8-A6B8-2860-D913-CC9B26C41560}"/>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606">
              <a:extLst>
                <a:ext uri="{FF2B5EF4-FFF2-40B4-BE49-F238E27FC236}">
                  <a16:creationId xmlns:a16="http://schemas.microsoft.com/office/drawing/2014/main" id="{0C386002-E164-1BF0-AD02-F1A8F67A3160}"/>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9">
              <a:extLst>
                <a:ext uri="{FF2B5EF4-FFF2-40B4-BE49-F238E27FC236}">
                  <a16:creationId xmlns:a16="http://schemas.microsoft.com/office/drawing/2014/main" id="{4F8E3BF7-A7E0-D8DF-B675-6304F82AABFA}"/>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07">
              <a:extLst>
                <a:ext uri="{FF2B5EF4-FFF2-40B4-BE49-F238E27FC236}">
                  <a16:creationId xmlns:a16="http://schemas.microsoft.com/office/drawing/2014/main" id="{C544A9DB-EEC1-EF84-13FF-DC6DB3E004F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docshape608">
              <a:extLst>
                <a:ext uri="{FF2B5EF4-FFF2-40B4-BE49-F238E27FC236}">
                  <a16:creationId xmlns:a16="http://schemas.microsoft.com/office/drawing/2014/main" id="{46DC34E5-F918-2438-7B05-42EDF373071E}"/>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docshape610">
              <a:extLst>
                <a:ext uri="{FF2B5EF4-FFF2-40B4-BE49-F238E27FC236}">
                  <a16:creationId xmlns:a16="http://schemas.microsoft.com/office/drawing/2014/main" id="{4FC9D803-85C8-4E00-9E80-5BF25B2F982E}"/>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24" name="그룹 23">
            <a:extLst>
              <a:ext uri="{FF2B5EF4-FFF2-40B4-BE49-F238E27FC236}">
                <a16:creationId xmlns:a16="http://schemas.microsoft.com/office/drawing/2014/main" id="{77B00847-C804-717A-47F9-A37856069B2D}"/>
              </a:ext>
            </a:extLst>
          </p:cNvPr>
          <p:cNvGrpSpPr/>
          <p:nvPr/>
        </p:nvGrpSpPr>
        <p:grpSpPr>
          <a:xfrm>
            <a:off x="1116678" y="1585196"/>
            <a:ext cx="4321175" cy="3004478"/>
            <a:chOff x="1116678" y="1585196"/>
            <a:chExt cx="4321175" cy="3004478"/>
          </a:xfrm>
        </p:grpSpPr>
        <p:grpSp>
          <p:nvGrpSpPr>
            <p:cNvPr id="22" name="그룹 21">
              <a:extLst>
                <a:ext uri="{FF2B5EF4-FFF2-40B4-BE49-F238E27FC236}">
                  <a16:creationId xmlns:a16="http://schemas.microsoft.com/office/drawing/2014/main" id="{B47AE38A-C180-0A3E-6BE0-5FBC75FEBAB6}"/>
                </a:ext>
              </a:extLst>
            </p:cNvPr>
            <p:cNvGrpSpPr/>
            <p:nvPr/>
          </p:nvGrpSpPr>
          <p:grpSpPr>
            <a:xfrm>
              <a:off x="1116678" y="1585196"/>
              <a:ext cx="4321175" cy="3004478"/>
              <a:chOff x="1116678" y="1585196"/>
              <a:chExt cx="4321175" cy="3004478"/>
            </a:xfrm>
          </p:grpSpPr>
          <p:pic>
            <p:nvPicPr>
              <p:cNvPr id="6" name="docshape601">
                <a:extLst>
                  <a:ext uri="{FF2B5EF4-FFF2-40B4-BE49-F238E27FC236}">
                    <a16:creationId xmlns:a16="http://schemas.microsoft.com/office/drawing/2014/main" id="{1252C9A2-3D28-13B5-5B74-9977BA851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602">
                <a:extLst>
                  <a:ext uri="{FF2B5EF4-FFF2-40B4-BE49-F238E27FC236}">
                    <a16:creationId xmlns:a16="http://schemas.microsoft.com/office/drawing/2014/main" id="{C69C5785-75F8-0EE9-385D-CAFFA1B50B24}"/>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CD8C59F4-D3E5-194A-37E1-A5019548BB7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44257" y="4175414"/>
                <a:ext cx="387213" cy="89357"/>
              </a:xfrm>
              <a:prstGeom prst="rect">
                <a:avLst/>
              </a:prstGeom>
            </p:spPr>
          </p:pic>
          <p:pic>
            <p:nvPicPr>
              <p:cNvPr id="20" name="図 19">
                <a:extLst>
                  <a:ext uri="{FF2B5EF4-FFF2-40B4-BE49-F238E27FC236}">
                    <a16:creationId xmlns:a16="http://schemas.microsoft.com/office/drawing/2014/main" id="{8B4A57F4-CD85-0F7D-603E-175AB55ECBC5}"/>
                  </a:ext>
                </a:extLst>
              </p:cNvPr>
              <p:cNvPicPr>
                <a:picLocks noChangeAspect="1"/>
              </p:cNvPicPr>
              <p:nvPr/>
            </p:nvPicPr>
            <p:blipFill>
              <a:blip r:embed="rId6"/>
              <a:stretch>
                <a:fillRect/>
              </a:stretch>
            </p:blipFill>
            <p:spPr>
              <a:xfrm>
                <a:off x="4220118" y="3910610"/>
                <a:ext cx="435490" cy="113228"/>
              </a:xfrm>
              <a:prstGeom prst="rect">
                <a:avLst/>
              </a:prstGeom>
            </p:spPr>
          </p:pic>
          <p:pic>
            <p:nvPicPr>
              <p:cNvPr id="21" name="그림 20">
                <a:extLst>
                  <a:ext uri="{FF2B5EF4-FFF2-40B4-BE49-F238E27FC236}">
                    <a16:creationId xmlns:a16="http://schemas.microsoft.com/office/drawing/2014/main" id="{62C76BCE-48FB-C380-73A4-AA5FE081CAEF}"/>
                  </a:ext>
                </a:extLst>
              </p:cNvPr>
              <p:cNvPicPr>
                <a:picLocks noChangeAspect="1"/>
              </p:cNvPicPr>
              <p:nvPr/>
            </p:nvPicPr>
            <p:blipFill>
              <a:blip r:embed="rId7"/>
              <a:stretch>
                <a:fillRect/>
              </a:stretch>
            </p:blipFill>
            <p:spPr>
              <a:xfrm>
                <a:off x="3145322" y="2288567"/>
                <a:ext cx="1031361" cy="2032829"/>
              </a:xfrm>
              <a:prstGeom prst="rect">
                <a:avLst/>
              </a:prstGeom>
            </p:spPr>
          </p:pic>
        </p:grpSp>
        <p:pic>
          <p:nvPicPr>
            <p:cNvPr id="23" name="그림 22">
              <a:extLst>
                <a:ext uri="{FF2B5EF4-FFF2-40B4-BE49-F238E27FC236}">
                  <a16:creationId xmlns:a16="http://schemas.microsoft.com/office/drawing/2014/main" id="{2627CA8B-8CA0-53CA-16C7-7E0232D63FD7}"/>
                </a:ext>
              </a:extLst>
            </p:cNvPr>
            <p:cNvPicPr>
              <a:picLocks noChangeAspect="1"/>
            </p:cNvPicPr>
            <p:nvPr/>
          </p:nvPicPr>
          <p:blipFill>
            <a:blip r:embed="rId8"/>
            <a:stretch>
              <a:fillRect/>
            </a:stretch>
          </p:blipFill>
          <p:spPr>
            <a:xfrm>
              <a:off x="4203266" y="2149801"/>
              <a:ext cx="1112157" cy="2245457"/>
            </a:xfrm>
            <a:prstGeom prst="rect">
              <a:avLst/>
            </a:prstGeom>
          </p:spPr>
        </p:pic>
      </p:grpSp>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13" name="그림 12">
            <a:extLst>
              <a:ext uri="{FF2B5EF4-FFF2-40B4-BE49-F238E27FC236}">
                <a16:creationId xmlns:a16="http://schemas.microsoft.com/office/drawing/2014/main" id="{11612CFB-6DC8-5AB4-4026-472E8630A913}"/>
              </a:ext>
            </a:extLst>
          </p:cNvPr>
          <p:cNvPicPr>
            <a:picLocks noChangeAspect="1"/>
          </p:cNvPicPr>
          <p:nvPr/>
        </p:nvPicPr>
        <p:blipFill>
          <a:blip r:embed="rId2"/>
          <a:stretch>
            <a:fillRect/>
          </a:stretch>
        </p:blipFill>
        <p:spPr>
          <a:xfrm>
            <a:off x="1144561" y="1633324"/>
            <a:ext cx="4328965" cy="3080101"/>
          </a:xfrm>
          <a:prstGeom prst="rect">
            <a:avLst/>
          </a:prstGeom>
        </p:spPr>
      </p:pic>
      <p:grpSp>
        <p:nvGrpSpPr>
          <p:cNvPr id="6" name="그룹 5">
            <a:extLst>
              <a:ext uri="{FF2B5EF4-FFF2-40B4-BE49-F238E27FC236}">
                <a16:creationId xmlns:a16="http://schemas.microsoft.com/office/drawing/2014/main" id="{3923C4CA-2850-EABB-E7A3-EAA25436A665}"/>
              </a:ext>
            </a:extLst>
          </p:cNvPr>
          <p:cNvGrpSpPr/>
          <p:nvPr/>
        </p:nvGrpSpPr>
        <p:grpSpPr>
          <a:xfrm>
            <a:off x="1256069" y="5365676"/>
            <a:ext cx="4328965" cy="3080101"/>
            <a:chOff x="1256069" y="5365676"/>
            <a:chExt cx="4328965" cy="3080101"/>
          </a:xfrm>
        </p:grpSpPr>
        <p:pic>
          <p:nvPicPr>
            <p:cNvPr id="5" name="그림 4">
              <a:extLst>
                <a:ext uri="{FF2B5EF4-FFF2-40B4-BE49-F238E27FC236}">
                  <a16:creationId xmlns:a16="http://schemas.microsoft.com/office/drawing/2014/main" id="{55963B5F-4CB0-203A-A38D-B51BC27E88F3}"/>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4" name="그림 13">
              <a:extLst>
                <a:ext uri="{FF2B5EF4-FFF2-40B4-BE49-F238E27FC236}">
                  <a16:creationId xmlns:a16="http://schemas.microsoft.com/office/drawing/2014/main" id="{72481106-CC9F-B718-79CA-E74AD98BA59B}"/>
                </a:ext>
              </a:extLst>
            </p:cNvPr>
            <p:cNvPicPr>
              <a:picLocks noChangeAspect="1"/>
            </p:cNvPicPr>
            <p:nvPr/>
          </p:nvPicPr>
          <p:blipFill rotWithShape="1">
            <a:blip r:embed="rId3"/>
            <a:srcRect l="1369" t="3219" r="2338" b="1278"/>
            <a:stretch/>
          </p:blipFill>
          <p:spPr>
            <a:xfrm>
              <a:off x="1296328" y="5473579"/>
              <a:ext cx="4209175" cy="2893807"/>
            </a:xfrm>
            <a:prstGeom prst="rect">
              <a:avLst/>
            </a:prstGeom>
          </p:spPr>
        </p:pic>
        <p:sp>
          <p:nvSpPr>
            <p:cNvPr id="10" name="docshape616">
              <a:extLst>
                <a:ext uri="{FF2B5EF4-FFF2-40B4-BE49-F238E27FC236}">
                  <a16:creationId xmlns:a16="http://schemas.microsoft.com/office/drawing/2014/main" id="{A6BFD6FF-3E0E-1EF2-99A6-7097C5F52AAD}"/>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그림 3">
              <a:extLst>
                <a:ext uri="{FF2B5EF4-FFF2-40B4-BE49-F238E27FC236}">
                  <a16:creationId xmlns:a16="http://schemas.microsoft.com/office/drawing/2014/main" id="{D54F4A2C-CE35-5AB4-A176-0E46BC728DE9}"/>
                </a:ext>
              </a:extLst>
            </p:cNvPr>
            <p:cNvPicPr>
              <a:picLocks noChangeAspect="1"/>
            </p:cNvPicPr>
            <p:nvPr/>
          </p:nvPicPr>
          <p:blipFill>
            <a:blip r:embed="rId4"/>
            <a:stretch>
              <a:fillRect/>
            </a:stretch>
          </p:blipFill>
          <p:spPr>
            <a:xfrm>
              <a:off x="4356136" y="7436891"/>
              <a:ext cx="994859" cy="762183"/>
            </a:xfrm>
            <a:prstGeom prst="rect">
              <a:avLst/>
            </a:prstGeom>
          </p:spPr>
        </p:pic>
      </p:grpSp>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635">
            <a:extLst>
              <a:ext uri="{FF2B5EF4-FFF2-40B4-BE49-F238E27FC236}">
                <a16:creationId xmlns:a16="http://schemas.microsoft.com/office/drawing/2014/main" id="{80F8FCC5-EEB4-E670-0486-E148F7B79018}"/>
              </a:ext>
            </a:extLst>
          </p:cNvPr>
          <p:cNvGrpSpPr>
            <a:grpSpLocks/>
          </p:cNvGrpSpPr>
          <p:nvPr/>
        </p:nvGrpSpPr>
        <p:grpSpPr bwMode="auto">
          <a:xfrm>
            <a:off x="1175494" y="3575302"/>
            <a:ext cx="4321175" cy="2778667"/>
            <a:chOff x="2528" y="1300"/>
            <a:chExt cx="6804" cy="4375"/>
          </a:xfrm>
        </p:grpSpPr>
        <p:pic>
          <p:nvPicPr>
            <p:cNvPr id="9" name="docshape636">
              <a:extLst>
                <a:ext uri="{FF2B5EF4-FFF2-40B4-BE49-F238E27FC236}">
                  <a16:creationId xmlns:a16="http://schemas.microsoft.com/office/drawing/2014/main" id="{592A9D07-ADA2-2D60-0348-C7D1BA004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22"/>
            <a:stretch/>
          </p:blipFill>
          <p:spPr bwMode="auto">
            <a:xfrm>
              <a:off x="2528" y="1300"/>
              <a:ext cx="6804" cy="437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637">
              <a:extLst>
                <a:ext uri="{FF2B5EF4-FFF2-40B4-BE49-F238E27FC236}">
                  <a16:creationId xmlns:a16="http://schemas.microsoft.com/office/drawing/2014/main" id="{FBEEEE9D-F479-8986-09D7-9701AD92D20D}"/>
                </a:ext>
              </a:extLst>
            </p:cNvPr>
            <p:cNvSpPr>
              <a:spLocks/>
            </p:cNvSpPr>
            <p:nvPr/>
          </p:nvSpPr>
          <p:spPr bwMode="auto">
            <a:xfrm>
              <a:off x="6378" y="1324"/>
              <a:ext cx="744" cy="423"/>
            </a:xfrm>
            <a:custGeom>
              <a:avLst/>
              <a:gdLst>
                <a:gd name="T0" fmla="+- 0 6378 6378"/>
                <a:gd name="T1" fmla="*/ T0 w 744"/>
                <a:gd name="T2" fmla="+- 0 1247 1176"/>
                <a:gd name="T3" fmla="*/ 1247 h 423"/>
                <a:gd name="T4" fmla="+- 0 6384 6378"/>
                <a:gd name="T5" fmla="*/ T4 w 744"/>
                <a:gd name="T6" fmla="+- 0 1219 1176"/>
                <a:gd name="T7" fmla="*/ 1219 h 423"/>
                <a:gd name="T8" fmla="+- 0 6399 6378"/>
                <a:gd name="T9" fmla="*/ T8 w 744"/>
                <a:gd name="T10" fmla="+- 0 1197 1176"/>
                <a:gd name="T11" fmla="*/ 1197 h 423"/>
                <a:gd name="T12" fmla="+- 0 6421 6378"/>
                <a:gd name="T13" fmla="*/ T12 w 744"/>
                <a:gd name="T14" fmla="+- 0 1182 1176"/>
                <a:gd name="T15" fmla="*/ 1182 h 423"/>
                <a:gd name="T16" fmla="+- 0 6448 6378"/>
                <a:gd name="T17" fmla="*/ T16 w 744"/>
                <a:gd name="T18" fmla="+- 0 1176 1176"/>
                <a:gd name="T19" fmla="*/ 1176 h 423"/>
                <a:gd name="T20" fmla="+- 0 7052 6378"/>
                <a:gd name="T21" fmla="*/ T20 w 744"/>
                <a:gd name="T22" fmla="+- 0 1176 1176"/>
                <a:gd name="T23" fmla="*/ 1176 h 423"/>
                <a:gd name="T24" fmla="+- 0 7079 6378"/>
                <a:gd name="T25" fmla="*/ T24 w 744"/>
                <a:gd name="T26" fmla="+- 0 1182 1176"/>
                <a:gd name="T27" fmla="*/ 1182 h 423"/>
                <a:gd name="T28" fmla="+- 0 7101 6378"/>
                <a:gd name="T29" fmla="*/ T28 w 744"/>
                <a:gd name="T30" fmla="+- 0 1197 1176"/>
                <a:gd name="T31" fmla="*/ 1197 h 423"/>
                <a:gd name="T32" fmla="+- 0 7116 6378"/>
                <a:gd name="T33" fmla="*/ T32 w 744"/>
                <a:gd name="T34" fmla="+- 0 1219 1176"/>
                <a:gd name="T35" fmla="*/ 1219 h 423"/>
                <a:gd name="T36" fmla="+- 0 7122 6378"/>
                <a:gd name="T37" fmla="*/ T36 w 744"/>
                <a:gd name="T38" fmla="+- 0 1247 1176"/>
                <a:gd name="T39" fmla="*/ 1247 h 423"/>
                <a:gd name="T40" fmla="+- 0 7122 6378"/>
                <a:gd name="T41" fmla="*/ T40 w 744"/>
                <a:gd name="T42" fmla="+- 0 1528 1176"/>
                <a:gd name="T43" fmla="*/ 1528 h 423"/>
                <a:gd name="T44" fmla="+- 0 7116 6378"/>
                <a:gd name="T45" fmla="*/ T44 w 744"/>
                <a:gd name="T46" fmla="+- 0 1556 1176"/>
                <a:gd name="T47" fmla="*/ 1556 h 423"/>
                <a:gd name="T48" fmla="+- 0 7101 6378"/>
                <a:gd name="T49" fmla="*/ T48 w 744"/>
                <a:gd name="T50" fmla="+- 0 1578 1176"/>
                <a:gd name="T51" fmla="*/ 1578 h 423"/>
                <a:gd name="T52" fmla="+- 0 7079 6378"/>
                <a:gd name="T53" fmla="*/ T52 w 744"/>
                <a:gd name="T54" fmla="+- 0 1593 1176"/>
                <a:gd name="T55" fmla="*/ 1593 h 423"/>
                <a:gd name="T56" fmla="+- 0 7052 6378"/>
                <a:gd name="T57" fmla="*/ T56 w 744"/>
                <a:gd name="T58" fmla="+- 0 1599 1176"/>
                <a:gd name="T59" fmla="*/ 1599 h 423"/>
                <a:gd name="T60" fmla="+- 0 6448 6378"/>
                <a:gd name="T61" fmla="*/ T60 w 744"/>
                <a:gd name="T62" fmla="+- 0 1599 1176"/>
                <a:gd name="T63" fmla="*/ 1599 h 423"/>
                <a:gd name="T64" fmla="+- 0 6421 6378"/>
                <a:gd name="T65" fmla="*/ T64 w 744"/>
                <a:gd name="T66" fmla="+- 0 1593 1176"/>
                <a:gd name="T67" fmla="*/ 1593 h 423"/>
                <a:gd name="T68" fmla="+- 0 6399 6378"/>
                <a:gd name="T69" fmla="*/ T68 w 744"/>
                <a:gd name="T70" fmla="+- 0 1578 1176"/>
                <a:gd name="T71" fmla="*/ 1578 h 423"/>
                <a:gd name="T72" fmla="+- 0 6384 6378"/>
                <a:gd name="T73" fmla="*/ T72 w 744"/>
                <a:gd name="T74" fmla="+- 0 1556 1176"/>
                <a:gd name="T75" fmla="*/ 1556 h 423"/>
                <a:gd name="T76" fmla="+- 0 6378 6378"/>
                <a:gd name="T77" fmla="*/ T76 w 744"/>
                <a:gd name="T78" fmla="+- 0 1528 1176"/>
                <a:gd name="T79" fmla="*/ 1528 h 423"/>
                <a:gd name="T80" fmla="+- 0 6378 6378"/>
                <a:gd name="T81" fmla="*/ T80 w 744"/>
                <a:gd name="T82" fmla="+- 0 1247 1176"/>
                <a:gd name="T83" fmla="*/ 1247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4" h="423">
                  <a:moveTo>
                    <a:pt x="0" y="71"/>
                  </a:moveTo>
                  <a:lnTo>
                    <a:pt x="6" y="43"/>
                  </a:lnTo>
                  <a:lnTo>
                    <a:pt x="21" y="21"/>
                  </a:lnTo>
                  <a:lnTo>
                    <a:pt x="43" y="6"/>
                  </a:lnTo>
                  <a:lnTo>
                    <a:pt x="70" y="0"/>
                  </a:lnTo>
                  <a:lnTo>
                    <a:pt x="674" y="0"/>
                  </a:lnTo>
                  <a:lnTo>
                    <a:pt x="701" y="6"/>
                  </a:lnTo>
                  <a:lnTo>
                    <a:pt x="723" y="21"/>
                  </a:lnTo>
                  <a:lnTo>
                    <a:pt x="738" y="43"/>
                  </a:lnTo>
                  <a:lnTo>
                    <a:pt x="744" y="71"/>
                  </a:lnTo>
                  <a:lnTo>
                    <a:pt x="744" y="352"/>
                  </a:lnTo>
                  <a:lnTo>
                    <a:pt x="738" y="380"/>
                  </a:lnTo>
                  <a:lnTo>
                    <a:pt x="723" y="402"/>
                  </a:lnTo>
                  <a:lnTo>
                    <a:pt x="701" y="417"/>
                  </a:lnTo>
                  <a:lnTo>
                    <a:pt x="674" y="423"/>
                  </a:lnTo>
                  <a:lnTo>
                    <a:pt x="70" y="423"/>
                  </a:lnTo>
                  <a:lnTo>
                    <a:pt x="43" y="417"/>
                  </a:lnTo>
                  <a:lnTo>
                    <a:pt x="21" y="402"/>
                  </a:lnTo>
                  <a:lnTo>
                    <a:pt x="6" y="380"/>
                  </a:lnTo>
                  <a:lnTo>
                    <a:pt x="0" y="352"/>
                  </a:lnTo>
                  <a:lnTo>
                    <a:pt x="0" y="7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5979842" cy="261610"/>
          </a:xfrm>
          <a:prstGeom prst="rect">
            <a:avLst/>
          </a:prstGeom>
          <a:noFill/>
        </p:spPr>
        <p:txBody>
          <a:bodyPr wrap="none" rtlCol="0">
            <a:spAutoFit/>
          </a:bodyPr>
          <a:lstStyle/>
          <a:p>
            <a:pPr marL="485140">
              <a:spcBef>
                <a:spcPts val="3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638">
            <a:extLst>
              <a:ext uri="{FF2B5EF4-FFF2-40B4-BE49-F238E27FC236}">
                <a16:creationId xmlns:a16="http://schemas.microsoft.com/office/drawing/2014/main" id="{DC271961-8341-92E9-11A5-DE0FB8C5C762}"/>
              </a:ext>
            </a:extLst>
          </p:cNvPr>
          <p:cNvGrpSpPr>
            <a:grpSpLocks/>
          </p:cNvGrpSpPr>
          <p:nvPr/>
        </p:nvGrpSpPr>
        <p:grpSpPr bwMode="auto">
          <a:xfrm>
            <a:off x="1191689" y="7062602"/>
            <a:ext cx="4319587" cy="1567675"/>
            <a:chOff x="2546" y="864"/>
            <a:chExt cx="6802" cy="2468"/>
          </a:xfrm>
        </p:grpSpPr>
        <p:pic>
          <p:nvPicPr>
            <p:cNvPr id="13" name="docshape639">
              <a:extLst>
                <a:ext uri="{FF2B5EF4-FFF2-40B4-BE49-F238E27FC236}">
                  <a16:creationId xmlns:a16="http://schemas.microsoft.com/office/drawing/2014/main" id="{8F51BA50-0063-B47D-A755-0CD657254E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93"/>
            <a:stretch/>
          </p:blipFill>
          <p:spPr bwMode="auto">
            <a:xfrm>
              <a:off x="2546" y="864"/>
              <a:ext cx="6802" cy="2468"/>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5261" y="1417"/>
              <a:ext cx="1109" cy="456"/>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4"/>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70454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923648"/>
            <a:ext cx="5555987" cy="2123658"/>
            <a:chOff x="830526" y="4923648"/>
            <a:chExt cx="5444378" cy="2123658"/>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923648"/>
              <a:ext cx="544437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1306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「慢性肝炎」の病名で</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ウルソデオキシコ</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ール酸</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錠</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１００</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ｍ</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docshapegroup493">
            <a:extLst>
              <a:ext uri="{FF2B5EF4-FFF2-40B4-BE49-F238E27FC236}">
                <a16:creationId xmlns:a16="http://schemas.microsoft.com/office/drawing/2014/main" id="{207971E8-00B8-B41F-572A-40340BB7116F}"/>
              </a:ext>
            </a:extLst>
          </p:cNvPr>
          <p:cNvGrpSpPr>
            <a:grpSpLocks/>
          </p:cNvGrpSpPr>
          <p:nvPr/>
        </p:nvGrpSpPr>
        <p:grpSpPr bwMode="auto">
          <a:xfrm>
            <a:off x="843570" y="4783776"/>
            <a:ext cx="4902934" cy="3147625"/>
            <a:chOff x="2237" y="677"/>
            <a:chExt cx="7118" cy="4722"/>
          </a:xfrm>
        </p:grpSpPr>
        <p:pic>
          <p:nvPicPr>
            <p:cNvPr id="5128" name="docshape494">
              <a:extLst>
                <a:ext uri="{FF2B5EF4-FFF2-40B4-BE49-F238E27FC236}">
                  <a16:creationId xmlns:a16="http://schemas.microsoft.com/office/drawing/2014/main" id="{12E30762-33A2-B947-1835-08E506710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9"/>
            <a:stretch/>
          </p:blipFill>
          <p:spPr bwMode="auto">
            <a:xfrm>
              <a:off x="2551" y="677"/>
              <a:ext cx="6804" cy="47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docshape495">
              <a:extLst>
                <a:ext uri="{FF2B5EF4-FFF2-40B4-BE49-F238E27FC236}">
                  <a16:creationId xmlns:a16="http://schemas.microsoft.com/office/drawing/2014/main" id="{AD4E6274-35BB-4E60-D6C2-D1D6A64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 y="3210"/>
              <a:ext cx="7067" cy="660"/>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2552" y="4684"/>
              <a:ext cx="3809" cy="308"/>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4"/>
              </a:rPr>
              <a:t>https://www.ssk.or.jp/</a:t>
            </a:r>
            <a:r>
              <a:rPr sz="1100" u="sng" spc="-10" dirty="0" err="1">
                <a:solidFill>
                  <a:srgbClr val="0462C1"/>
                </a:solidFill>
                <a:uFill>
                  <a:solidFill>
                    <a:srgbClr val="0462C1"/>
                  </a:solidFill>
                </a:uFill>
                <a:latin typeface="+mn-ea"/>
                <a:cs typeface="MS Mincho"/>
                <a:hlinkClick r:id="rId4"/>
              </a:rPr>
              <a:t>seikyushiharai</a:t>
            </a:r>
            <a:r>
              <a:rPr sz="1100" u="sng" spc="-10" dirty="0">
                <a:solidFill>
                  <a:srgbClr val="0462C1"/>
                </a:solidFill>
                <a:uFill>
                  <a:solidFill>
                    <a:srgbClr val="0462C1"/>
                  </a:solidFill>
                </a:uFill>
                <a:latin typeface="+mn-ea"/>
                <a:cs typeface="MS Mincho"/>
                <a:hlinkClick r:id="rId4"/>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lang="en-US" altLang="ja-JP" sz="1100" spc="-10" dirty="0">
                <a:latin typeface="+mn-ea"/>
                <a:cs typeface="MS Mincho"/>
              </a:rPr>
              <a:t>2025</a:t>
            </a:r>
            <a:r>
              <a:rPr sz="1100" spc="-10" dirty="0">
                <a:latin typeface="+mn-ea"/>
                <a:cs typeface="MS Mincho"/>
              </a:rPr>
              <a:t>年</a:t>
            </a:r>
            <a:r>
              <a:rPr lang="en-US" altLang="ja-JP" sz="1100" spc="-10" dirty="0">
                <a:latin typeface="+mn-ea"/>
                <a:cs typeface="MS Mincho"/>
              </a:rPr>
              <a:t>3</a:t>
            </a:r>
            <a:r>
              <a:rPr sz="1100" spc="-10" dirty="0">
                <a:latin typeface="+mn-ea"/>
                <a:cs typeface="MS Mincho"/>
              </a:rPr>
              <a:t>月</a:t>
            </a:r>
            <a:r>
              <a:rPr lang="en-US" altLang="ja-JP" sz="1100" spc="-10" dirty="0">
                <a:latin typeface="+mn-ea"/>
                <a:cs typeface="MS Mincho"/>
              </a:rPr>
              <a:t>31</a:t>
            </a:r>
            <a:r>
              <a:rPr sz="1100" spc="-10" dirty="0">
                <a:latin typeface="+mn-ea"/>
                <a:cs typeface="MS Mincho"/>
              </a:rPr>
              <a:t>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3" name="화살표: 아래쪽 22">
            <a:extLst>
              <a:ext uri="{FF2B5EF4-FFF2-40B4-BE49-F238E27FC236}">
                <a16:creationId xmlns:a16="http://schemas.microsoft.com/office/drawing/2014/main" id="{FB768229-7179-65F9-F7BC-D80D78BC0269}"/>
              </a:ext>
            </a:extLst>
          </p:cNvPr>
          <p:cNvSpPr/>
          <p:nvPr/>
        </p:nvSpPr>
        <p:spPr>
          <a:xfrm rot="2719732">
            <a:off x="3039291" y="6357588"/>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ウルソデオキシコール酸錠１００ｍｇをダブルクリックすると、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による病名点検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公開ルールによる病</a:t>
            </a:r>
            <a:r>
              <a:rPr lang="ja-JP" altLang="ja-JP" sz="1100" spc="-15" dirty="0">
                <a:effectLst/>
                <a:ea typeface="游ゴシック" panose="020B0400000000000000" pitchFamily="50" charset="-128"/>
                <a:cs typeface="ＭＳ Ｐゴシック" panose="020B0600070205080204" pitchFamily="50" charset="-128"/>
              </a:rPr>
              <a:t>名</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pic>
        <p:nvPicPr>
          <p:cNvPr id="6" name="図 5">
            <a:extLst>
              <a:ext uri="{FF2B5EF4-FFF2-40B4-BE49-F238E27FC236}">
                <a16:creationId xmlns:a16="http://schemas.microsoft.com/office/drawing/2014/main" id="{4EC31E1C-47C9-2F64-DB43-C0458CF4D4F0}"/>
              </a:ext>
            </a:extLst>
          </p:cNvPr>
          <p:cNvPicPr>
            <a:picLocks noChangeAspect="1"/>
          </p:cNvPicPr>
          <p:nvPr/>
        </p:nvPicPr>
        <p:blipFill>
          <a:blip r:embed="rId2"/>
          <a:srcRect t="6173"/>
          <a:stretch/>
        </p:blipFill>
        <p:spPr>
          <a:xfrm>
            <a:off x="1321563" y="5667631"/>
            <a:ext cx="5167884" cy="3055740"/>
          </a:xfrm>
          <a:prstGeom prst="rect">
            <a:avLst/>
          </a:prstGeom>
        </p:spPr>
      </p:pic>
      <p:grpSp>
        <p:nvGrpSpPr>
          <p:cNvPr id="8" name="그룹 7">
            <a:extLst>
              <a:ext uri="{FF2B5EF4-FFF2-40B4-BE49-F238E27FC236}">
                <a16:creationId xmlns:a16="http://schemas.microsoft.com/office/drawing/2014/main" id="{99B4DF67-67EA-6012-01FB-A5245DB7CFA8}"/>
              </a:ext>
            </a:extLst>
          </p:cNvPr>
          <p:cNvGrpSpPr/>
          <p:nvPr/>
        </p:nvGrpSpPr>
        <p:grpSpPr>
          <a:xfrm>
            <a:off x="1321563" y="1844301"/>
            <a:ext cx="4322064" cy="3029914"/>
            <a:chOff x="1321563" y="1844301"/>
            <a:chExt cx="4322064" cy="3029914"/>
          </a:xfrm>
        </p:grpSpPr>
        <p:pic>
          <p:nvPicPr>
            <p:cNvPr id="3" name="図 2">
              <a:extLst>
                <a:ext uri="{FF2B5EF4-FFF2-40B4-BE49-F238E27FC236}">
                  <a16:creationId xmlns:a16="http://schemas.microsoft.com/office/drawing/2014/main" id="{A23849D3-B399-A92B-A383-F70149235DD0}"/>
                </a:ext>
              </a:extLst>
            </p:cNvPr>
            <p:cNvPicPr>
              <a:picLocks noChangeAspect="1"/>
            </p:cNvPicPr>
            <p:nvPr/>
          </p:nvPicPr>
          <p:blipFill>
            <a:blip r:embed="rId3"/>
            <a:srcRect t="6966"/>
            <a:stretch/>
          </p:blipFill>
          <p:spPr>
            <a:xfrm>
              <a:off x="1321563" y="1844301"/>
              <a:ext cx="4322064" cy="3029914"/>
            </a:xfrm>
            <a:prstGeom prst="rect">
              <a:avLst/>
            </a:prstGeom>
          </p:spPr>
        </p:pic>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4"/>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5"/>
            <a:stretch>
              <a:fillRect/>
            </a:stretch>
          </p:blipFill>
          <p:spPr>
            <a:xfrm>
              <a:off x="4412462" y="3814338"/>
              <a:ext cx="1013157" cy="859260"/>
            </a:xfrm>
            <a:prstGeom prst="rect">
              <a:avLst/>
            </a:prstGeom>
          </p:spPr>
        </p:pic>
      </p:grpSp>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＞「適応コメント部位の修正」をダブルクリッ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499587"/>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751562" y="6810927"/>
            <a:ext cx="5761972" cy="953210"/>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438411" y="4809044"/>
            <a:ext cx="5681035"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a:t>
            </a:r>
            <a:br>
              <a:rPr lang="en-US" altLang="ja-JP" sz="1100" spc="-10" dirty="0">
                <a:effectLst/>
                <a:ea typeface="游ゴシック" panose="020B0400000000000000" pitchFamily="50" charset="-128"/>
                <a:cs typeface="ＭＳ Ｐゴシック" panose="020B0600070205080204" pitchFamily="50" charset="-128"/>
              </a:rPr>
            </a:br>
            <a:r>
              <a:rPr lang="ja-JP" altLang="ja-JP" sz="1100" spc="-10" dirty="0">
                <a:effectLst/>
                <a:ea typeface="游ゴシック" panose="020B0400000000000000" pitchFamily="50" charset="-128"/>
                <a:cs typeface="ＭＳ Ｐゴシック" panose="020B0600070205080204" pitchFamily="50" charset="-128"/>
              </a:rPr>
              <a:t>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2">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09104"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a:t>
              </a:r>
              <a:br>
                <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974850" cy="557204"/>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dirty="0">
                <a:latin typeface="MS Mincho"/>
                <a:cs typeface="MS Mincho"/>
              </a:endParaRPr>
            </a:p>
            <a:p>
              <a:pPr marL="230504" marR="154940" indent="-139700">
                <a:lnSpc>
                  <a:spcPct val="100000"/>
                </a:lnSpc>
              </a:pPr>
              <a:r>
                <a:rPr sz="1100" spc="-25" dirty="0">
                  <a:solidFill>
                    <a:srgbClr val="FF0000"/>
                  </a:solidFill>
                  <a:latin typeface="MS Mincho"/>
                  <a:cs typeface="MS Mincho"/>
                </a:rPr>
                <a:t>「</a:t>
              </a:r>
              <a:r>
                <a:rPr sz="1100" spc="-25" dirty="0" err="1">
                  <a:solidFill>
                    <a:srgbClr val="FF0000"/>
                  </a:solidFill>
                  <a:latin typeface="MS Mincho"/>
                  <a:cs typeface="MS Mincho"/>
                </a:rPr>
                <a:t>適応コード部位修正</a:t>
              </a:r>
              <a:r>
                <a:rPr sz="1100" spc="-25" dirty="0">
                  <a:solidFill>
                    <a:srgbClr val="FF0000"/>
                  </a:solidFill>
                  <a:latin typeface="MS Mincho"/>
                  <a:cs typeface="MS Mincho"/>
                </a:rPr>
                <a:t>」</a:t>
              </a:r>
              <a:r>
                <a:rPr lang="ja-JP" altLang="en-US" sz="1100" spc="-25" dirty="0">
                  <a:solidFill>
                    <a:srgbClr val="FF0000"/>
                  </a:solidFill>
                  <a:latin typeface="MS Mincho"/>
                  <a:cs typeface="MS Mincho"/>
                </a:rPr>
                <a:t>をクリックしてください</a:t>
              </a:r>
              <a:endParaRPr sz="1100" dirty="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3"/>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5"/>
            <a:stretch>
              <a:fillRect/>
            </a:stretch>
          </p:blipFill>
          <p:spPr>
            <a:xfrm>
              <a:off x="4731745" y="5981342"/>
              <a:ext cx="683616" cy="145268"/>
            </a:xfrm>
            <a:prstGeom prst="rect">
              <a:avLst/>
            </a:prstGeom>
          </p:spPr>
        </p:pic>
      </p:grpSp>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8" y="2251728"/>
            <a:ext cx="4316947" cy="432298"/>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a:t>
            </a:r>
            <a:r>
              <a:rPr lang="ja-JP" altLang="en-US" sz="1100" spc="-30" dirty="0">
                <a:latin typeface="MS Mincho"/>
                <a:cs typeface="MS Mincho"/>
              </a:rPr>
              <a:t>システム管理</a:t>
            </a:r>
            <a:r>
              <a:rPr sz="1100" spc="-30" dirty="0">
                <a:latin typeface="MS Mincho"/>
                <a:cs typeface="MS Mincho"/>
              </a:rPr>
              <a:t>」&gt;「</a:t>
            </a:r>
            <a:r>
              <a:rPr sz="1100" spc="-30" dirty="0" err="1">
                <a:latin typeface="MS Mincho"/>
                <a:cs typeface="MS Mincho"/>
              </a:rPr>
              <a:t>適応</a:t>
            </a:r>
            <a:r>
              <a:rPr sz="1100" spc="-25" dirty="0" err="1">
                <a:latin typeface="MS Mincho"/>
                <a:cs typeface="MS Mincho"/>
              </a:rPr>
              <a:t>コード部位修正」をダブルクリックします</a:t>
            </a:r>
            <a:r>
              <a:rPr sz="1100" spc="-25" dirty="0">
                <a:latin typeface="MS Mincho"/>
                <a:cs typeface="MS Mincho"/>
              </a:rPr>
              <a:t>。</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適応症修正」の「チェックデータ」と同じ方法で</a:t>
            </a:r>
            <a:br>
              <a:rPr lang="en-US" sz="1100" spc="-25" dirty="0">
                <a:solidFill>
                  <a:srgbClr val="FF0000"/>
                </a:solidFill>
                <a:latin typeface="MS Mincho"/>
                <a:cs typeface="MS Mincho"/>
              </a:rPr>
            </a:b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追加及び変更と削除が可能です</a:t>
            </a:r>
            <a:r>
              <a:rPr sz="1100" spc="-25" dirty="0">
                <a:solidFill>
                  <a:srgbClr val="FF0000"/>
                </a:solidFill>
                <a:latin typeface="MS Mincho"/>
                <a:cs typeface="MS Mincho"/>
              </a:rPr>
              <a:t>。</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適応コード部位修正</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6026983"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lang="ja-JP" altLang="en-US" sz="1050" spc="-50" dirty="0">
                <a:latin typeface="MS Mincho"/>
                <a:cs typeface="MS Mincho"/>
              </a:rPr>
              <a:t> </a:t>
            </a:r>
            <a:r>
              <a:rPr sz="1050" spc="-20" dirty="0" err="1">
                <a:latin typeface="MS Mincho"/>
                <a:cs typeface="MS Mincho"/>
              </a:rPr>
              <a:t>消化器領</a:t>
            </a:r>
            <a:r>
              <a:rPr sz="1050" spc="-10" dirty="0" err="1">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br>
              <a:rPr lang="en-US" sz="1050" spc="-50" dirty="0">
                <a:latin typeface="MS Mincho"/>
                <a:cs typeface="MS Mincho"/>
              </a:rPr>
            </a:br>
            <a:r>
              <a:rPr sz="1050" spc="-20" dirty="0" err="1">
                <a:latin typeface="MS Mincho"/>
                <a:cs typeface="MS Mincho"/>
              </a:rPr>
              <a:t>ダブルク</a:t>
            </a:r>
            <a:r>
              <a:rPr sz="1050" spc="-10" dirty="0" err="1">
                <a:latin typeface="MS Mincho"/>
                <a:cs typeface="MS Mincho"/>
              </a:rPr>
              <a:t>リ</a:t>
            </a:r>
            <a:r>
              <a:rPr sz="1050" spc="-20" dirty="0" err="1">
                <a:latin typeface="MS Mincho"/>
                <a:cs typeface="MS Mincho"/>
              </a:rPr>
              <a:t>ックしま</a:t>
            </a:r>
            <a:r>
              <a:rPr sz="1050" spc="-10" dirty="0" err="1">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723265" marR="532765" lvl="1" indent="-171450">
              <a:lnSpc>
                <a:spcPct val="142900"/>
              </a:lnSpc>
              <a:buFontTx/>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en-US" altLang="ja-JP" sz="1050" spc="-15" dirty="0">
              <a:latin typeface="MS Mincho"/>
              <a:cs typeface="MS Mincho"/>
            </a:endParaRPr>
          </a:p>
          <a:p>
            <a:pPr marL="551815" marR="532765" lvl="1">
              <a:lnSpc>
                <a:spcPct val="142900"/>
              </a:lnSpc>
              <a:tabLst>
                <a:tab pos="685165" algn="l"/>
              </a:tabLst>
            </a:pPr>
            <a:r>
              <a:rPr lang="en-US" altLang="ja-JP" sz="1050" dirty="0">
                <a:latin typeface="MS Mincho"/>
                <a:cs typeface="MS Mincho"/>
              </a:rPr>
              <a:t>-</a:t>
            </a:r>
            <a:r>
              <a:rPr lang="ja-JP" altLang="en-US" sz="1050" dirty="0">
                <a:latin typeface="MS Mincho"/>
                <a:cs typeface="MS Mincho"/>
              </a:rPr>
              <a:t>  </a:t>
            </a: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803181" y="2118917"/>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a:t>
            </a:r>
            <a:r>
              <a:rPr lang="ja-JP" altLang="en-US" sz="1100" spc="-25" dirty="0">
                <a:latin typeface="MS Mincho"/>
                <a:cs typeface="MS Mincho"/>
              </a:rPr>
              <a:t>の</a:t>
            </a:r>
            <a:r>
              <a:rPr sz="1100" spc="-25" dirty="0" err="1">
                <a:latin typeface="MS Mincho"/>
                <a:cs typeface="MS Mincho"/>
              </a:rPr>
              <a:t>ケースです</a:t>
            </a:r>
            <a:r>
              <a:rPr sz="1100" spc="-25" dirty="0">
                <a:latin typeface="MS Mincho"/>
                <a:cs typeface="MS Mincho"/>
              </a:rPr>
              <a:t>。</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600075"/>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a:latin typeface="MS Mincho"/>
                <a:cs typeface="MS Mincho"/>
              </a:rPr>
              <a:t>メッセージには「レセプト適要欄に必要なコメントコードはありません。</a:t>
            </a:r>
            <a:endParaRPr sz="1100">
              <a:latin typeface="MS Mincho"/>
              <a:cs typeface="MS Mincho"/>
            </a:endParaRPr>
          </a:p>
          <a:p>
            <a:pPr marL="91440">
              <a:lnSpc>
                <a:spcPct val="100000"/>
              </a:lnSpc>
            </a:pPr>
            <a:r>
              <a:rPr sz="1100" spc="-25" dirty="0">
                <a:latin typeface="MS Mincho"/>
                <a:cs typeface="MS Mincho"/>
              </a:rPr>
              <a:t>「〇〇〇を記載するもの」と表示されます。</a:t>
            </a:r>
            <a:endParaRPr sz="110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573908" cy="350737"/>
          </a:xfrm>
          <a:prstGeom prst="rect">
            <a:avLst/>
          </a:prstGeom>
        </p:spPr>
        <p:txBody>
          <a:bodyPr vert="horz" wrap="square" lIns="0" tIns="12065" rIns="0" bIns="0" rtlCol="0">
            <a:spAutoFit/>
          </a:bodyPr>
          <a:lstStyle/>
          <a:p>
            <a:pPr marL="12700" marR="5080">
              <a:lnSpc>
                <a:spcPct val="100000"/>
              </a:lnSpc>
              <a:spcBef>
                <a:spcPts val="95"/>
              </a:spcBef>
            </a:pPr>
            <a:r>
              <a:rPr sz="1100" spc="-25" dirty="0" err="1">
                <a:latin typeface="MS Mincho"/>
                <a:cs typeface="MS Mincho"/>
              </a:rPr>
              <a:t>記載</a:t>
            </a:r>
            <a:r>
              <a:rPr lang="ja-JP" altLang="en-US" sz="1100" spc="-25" dirty="0">
                <a:latin typeface="MS Mincho"/>
                <a:cs typeface="MS Mincho"/>
              </a:rPr>
              <a:t>が</a:t>
            </a:r>
            <a:r>
              <a:rPr sz="1100" spc="-25" dirty="0" err="1">
                <a:latin typeface="MS Mincho"/>
                <a:cs typeface="MS Mincho"/>
              </a:rPr>
              <a:t>必要なコメントが</a:t>
            </a:r>
            <a:r>
              <a:rPr lang="ja-JP" altLang="en-US" sz="1100" spc="-25" dirty="0">
                <a:latin typeface="MS Mincho"/>
                <a:cs typeface="MS Mincho"/>
              </a:rPr>
              <a:t>なかったため、</a:t>
            </a:r>
            <a:r>
              <a:rPr sz="1100" spc="-25" dirty="0" err="1">
                <a:latin typeface="MS Mincho"/>
                <a:cs typeface="MS Mincho"/>
              </a:rPr>
              <a:t>不合格とな</a:t>
            </a:r>
            <a:r>
              <a:rPr lang="ja-JP" altLang="en-US" sz="1100" spc="-25" dirty="0">
                <a:latin typeface="MS Mincho"/>
                <a:cs typeface="MS Mincho"/>
              </a:rPr>
              <a:t>りました</a:t>
            </a:r>
            <a:r>
              <a:rPr sz="1100" spc="-25" dirty="0">
                <a:latin typeface="MS Mincho"/>
                <a:cs typeface="MS Mincho"/>
              </a:rPr>
              <a:t>。</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2"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839866" y="757604"/>
            <a:ext cx="5289134" cy="901978"/>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err="1">
                <a:latin typeface="MS Mincho"/>
                <a:cs typeface="MS Mincho"/>
              </a:rPr>
              <a:t>必要なコメントコード</a:t>
            </a:r>
            <a:r>
              <a:rPr lang="ja-JP" altLang="en-US" sz="1050" spc="-15" dirty="0">
                <a:latin typeface="MS Mincho"/>
                <a:cs typeface="MS Mincho"/>
              </a:rPr>
              <a:t>に記載が漏れている</a:t>
            </a:r>
            <a:r>
              <a:rPr sz="1050" spc="-15" dirty="0" err="1">
                <a:latin typeface="MS Mincho"/>
                <a:cs typeface="MS Mincho"/>
              </a:rPr>
              <a:t>場合には精密点検により不合格と判定されます。これらのコメントコードに対して自動チェックの適用可否を設定又は解除できます</a:t>
            </a:r>
            <a:r>
              <a:rPr sz="1050" spc="-15" dirty="0">
                <a:latin typeface="MS Mincho"/>
                <a:cs typeface="MS Mincho"/>
              </a:rPr>
              <a:t>。</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pic>
        <p:nvPicPr>
          <p:cNvPr id="16" name="그림 15">
            <a:extLst>
              <a:ext uri="{FF2B5EF4-FFF2-40B4-BE49-F238E27FC236}">
                <a16:creationId xmlns:a16="http://schemas.microsoft.com/office/drawing/2014/main" id="{7D115703-0EE6-2E7E-49EE-E1ADEFB8EB45}"/>
              </a:ext>
            </a:extLst>
          </p:cNvPr>
          <p:cNvPicPr>
            <a:picLocks noChangeAspect="1"/>
          </p:cNvPicPr>
          <p:nvPr/>
        </p:nvPicPr>
        <p:blipFill>
          <a:blip r:embed="rId3"/>
          <a:stretch>
            <a:fillRect/>
          </a:stretch>
        </p:blipFill>
        <p:spPr>
          <a:xfrm>
            <a:off x="978874" y="1726927"/>
            <a:ext cx="1673784" cy="2218056"/>
          </a:xfrm>
          <a:prstGeom prst="rect">
            <a:avLst/>
          </a:prstGeom>
        </p:spPr>
      </p:pic>
      <p:sp>
        <p:nvSpPr>
          <p:cNvPr id="19" name="직사각형 18">
            <a:extLst>
              <a:ext uri="{FF2B5EF4-FFF2-40B4-BE49-F238E27FC236}">
                <a16:creationId xmlns:a16="http://schemas.microsoft.com/office/drawing/2014/main" id="{F62C5C38-DD20-9258-60FB-636CE5F19B9F}"/>
              </a:ext>
            </a:extLst>
          </p:cNvPr>
          <p:cNvSpPr/>
          <p:nvPr/>
        </p:nvSpPr>
        <p:spPr>
          <a:xfrm>
            <a:off x="1225126" y="1781487"/>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160527" y="3078776"/>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888446"/>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45894" y="7878749"/>
            <a:ext cx="5017771" cy="951742"/>
            <a:chOff x="1237487" y="8131295"/>
            <a:chExt cx="5017771" cy="951742"/>
          </a:xfrm>
        </p:grpSpPr>
        <p:sp>
          <p:nvSpPr>
            <p:cNvPr id="5" name="object 4">
              <a:extLst>
                <a:ext uri="{FF2B5EF4-FFF2-40B4-BE49-F238E27FC236}">
                  <a16:creationId xmlns:a16="http://schemas.microsoft.com/office/drawing/2014/main" id="{35BA458C-9594-DEF4-66F9-97DBBE267FD7}"/>
                </a:ext>
              </a:extLst>
            </p:cNvPr>
            <p:cNvSpPr/>
            <p:nvPr/>
          </p:nvSpPr>
          <p:spPr>
            <a:xfrm>
              <a:off x="1237487" y="8131295"/>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81313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1000864" y="5188156"/>
            <a:ext cx="6176550" cy="2539285"/>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err="1">
                <a:latin typeface="MS Mincho"/>
                <a:cs typeface="MS Mincho"/>
              </a:rPr>
              <a:t>診療行為の中で</a:t>
            </a:r>
            <a:r>
              <a:rPr sz="1100" spc="-25" dirty="0">
                <a:latin typeface="MS Mincho"/>
                <a:cs typeface="MS Mincho"/>
              </a:rPr>
              <a:t>「</a:t>
            </a:r>
            <a:r>
              <a:rPr lang="ja-JP" altLang="en-US" sz="1100" spc="-25" dirty="0">
                <a:latin typeface="MS Mincho"/>
                <a:cs typeface="MS Mincho"/>
              </a:rPr>
              <a:t>初診料</a:t>
            </a:r>
            <a:r>
              <a:rPr sz="1100" spc="-25" dirty="0">
                <a:latin typeface="MS Mincho"/>
                <a:cs typeface="MS Mincho"/>
              </a:rPr>
              <a:t>」をクリックします。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a:latin typeface="MS Mincho"/>
                <a:cs typeface="MS Mincho"/>
              </a:rPr>
              <a:t>摘要</a:t>
            </a:r>
            <a:r>
              <a:rPr sz="1100" spc="-25" dirty="0">
                <a:latin typeface="MS Mincho"/>
                <a:cs typeface="MS Mincho"/>
              </a:rPr>
              <a:t>の「記載事項」情報と義務的に記載しなければならない選択可能なコメント情報のリストが表示されます。</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選択解除されたコードは該当する摘要欄にコメントコードの対象から</a:t>
            </a:r>
            <a:br>
              <a:rPr lang="en-US" sz="1100" spc="-30" dirty="0">
                <a:latin typeface="MS Mincho"/>
                <a:cs typeface="MS Mincho"/>
              </a:rPr>
            </a:br>
            <a:r>
              <a:rPr sz="1100" spc="-30" dirty="0" err="1">
                <a:latin typeface="MS Mincho"/>
                <a:cs typeface="MS Mincho"/>
              </a:rPr>
              <a:t>除外してチェックします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-選択されたコードがない場合には該当する情報はチェック対象から除外されます。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選択したコードが存在する場合には合格</a:t>
            </a:r>
            <a:r>
              <a:rPr lang="ja-JP" altLang="en-US" sz="1100" spc="-30" dirty="0">
                <a:latin typeface="MS Mincho"/>
                <a:cs typeface="MS Mincho"/>
              </a:rPr>
              <a:t>と判断</a:t>
            </a:r>
            <a:r>
              <a:rPr sz="1100" spc="-30" dirty="0" err="1">
                <a:latin typeface="MS Mincho"/>
                <a:cs typeface="MS Mincho"/>
              </a:rPr>
              <a:t>されます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sz="1100" spc="-30" dirty="0" err="1">
                <a:latin typeface="MS Mincho"/>
                <a:cs typeface="MS Mincho"/>
              </a:rPr>
              <a:t>選択したコードがない場合には不合格と</a:t>
            </a:r>
            <a:r>
              <a:rPr lang="ja-JP" altLang="en-US" sz="1100" spc="-30" dirty="0">
                <a:latin typeface="MS Mincho"/>
                <a:cs typeface="MS Mincho"/>
              </a:rPr>
              <a:t>判断されます</a:t>
            </a:r>
            <a:r>
              <a:rPr sz="1100" spc="-30" dirty="0">
                <a:latin typeface="MS Mincho"/>
                <a:cs typeface="MS Mincho"/>
              </a:rPr>
              <a:t>。</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解除はクリック時にすぐに変更処理されます。別途、変更処理ボタンは存在しません</a:t>
            </a:r>
            <a:r>
              <a:rPr sz="1100" spc="-25" dirty="0">
                <a:latin typeface="MS Mincho"/>
                <a:cs typeface="MS Mincho"/>
              </a:rPr>
              <a:t>。</a:t>
            </a:r>
            <a:endParaRPr sz="1050" dirty="0">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72588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6425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3210774"/>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883493"/>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922737"/>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3491694"/>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医薬品「メトホルミン」を例に挙げて説明しますが、「慢性心不全」で返戻や査定になる可能性があることをご理解ください。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88898" y="6639362"/>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当該対象医薬品は「ピンク色」で表示され、禁忌病名に該当する対象病名は「黄色」で</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46FBF047-166C-0C3C-2CAC-9796475D8B8F}"/>
              </a:ext>
            </a:extLst>
          </p:cNvPr>
          <p:cNvPicPr>
            <a:picLocks noChangeAspect="1"/>
          </p:cNvPicPr>
          <p:nvPr/>
        </p:nvPicPr>
        <p:blipFill rotWithShape="1">
          <a:blip r:embed="rId2"/>
          <a:srcRect t="13" b="7634"/>
          <a:stretch/>
        </p:blipFill>
        <p:spPr>
          <a:xfrm>
            <a:off x="1057974" y="6744649"/>
            <a:ext cx="4716101" cy="2304000"/>
          </a:xfrm>
          <a:prstGeom prst="rect">
            <a:avLst/>
          </a:prstGeom>
        </p:spPr>
      </p:pic>
      <p:pic>
        <p:nvPicPr>
          <p:cNvPr id="4" name="그림 3">
            <a:extLst>
              <a:ext uri="{FF2B5EF4-FFF2-40B4-BE49-F238E27FC236}">
                <a16:creationId xmlns:a16="http://schemas.microsoft.com/office/drawing/2014/main" id="{EF55B6CB-831D-8A77-AAF1-6CFDE8A5EDD8}"/>
              </a:ext>
            </a:extLst>
          </p:cNvPr>
          <p:cNvPicPr>
            <a:picLocks noChangeAspect="1"/>
          </p:cNvPicPr>
          <p:nvPr/>
        </p:nvPicPr>
        <p:blipFill rotWithShape="1">
          <a:blip r:embed="rId3"/>
          <a:srcRect t="1" b="25664"/>
          <a:stretch/>
        </p:blipFill>
        <p:spPr>
          <a:xfrm>
            <a:off x="1079838" y="3930716"/>
            <a:ext cx="4643781" cy="2268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5" name="Google Shape;125;p3">
            <a:extLst>
              <a:ext uri="{FF2B5EF4-FFF2-40B4-BE49-F238E27FC236}">
                <a16:creationId xmlns:a16="http://schemas.microsoft.com/office/drawing/2014/main" id="{DDBAFB72-9AAB-0DB7-9F4D-A0AB160C3051}"/>
              </a:ext>
            </a:extLst>
          </p:cNvPr>
          <p:cNvSpPr/>
          <p:nvPr/>
        </p:nvSpPr>
        <p:spPr>
          <a:xfrm>
            <a:off x="1145872" y="7034512"/>
            <a:ext cx="1322815" cy="3319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126;p3">
            <a:extLst>
              <a:ext uri="{FF2B5EF4-FFF2-40B4-BE49-F238E27FC236}">
                <a16:creationId xmlns:a16="http://schemas.microsoft.com/office/drawing/2014/main" id="{E02E034B-61FD-A36E-B20D-9D2E3AE1A1D9}"/>
              </a:ext>
            </a:extLst>
          </p:cNvPr>
          <p:cNvSpPr/>
          <p:nvPr/>
        </p:nvSpPr>
        <p:spPr>
          <a:xfrm>
            <a:off x="558230" y="7153098"/>
            <a:ext cx="975432" cy="2154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デフォルト画面には、「テキスト照合による病名点検（=適応症チェックデータ）」画面が表示されます。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81276" y="4139667"/>
            <a:ext cx="1561924" cy="10294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6090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4" name="그림 3">
            <a:extLst>
              <a:ext uri="{FF2B5EF4-FFF2-40B4-BE49-F238E27FC236}">
                <a16:creationId xmlns:a16="http://schemas.microsoft.com/office/drawing/2014/main" id="{463C1713-92E0-A818-EA86-F029B9B542EC}"/>
              </a:ext>
            </a:extLst>
          </p:cNvPr>
          <p:cNvPicPr>
            <a:picLocks noChangeAspect="1"/>
          </p:cNvPicPr>
          <p:nvPr/>
        </p:nvPicPr>
        <p:blipFill>
          <a:blip r:embed="rId2"/>
          <a:stretch>
            <a:fillRect/>
          </a:stretch>
        </p:blipFill>
        <p:spPr>
          <a:xfrm>
            <a:off x="674201" y="2703396"/>
            <a:ext cx="4972102" cy="2629576"/>
          </a:xfrm>
          <a:prstGeom prst="rect">
            <a:avLst/>
          </a:prstGeom>
        </p:spPr>
      </p:pic>
      <p:pic>
        <p:nvPicPr>
          <p:cNvPr id="3" name="그림 2">
            <a:extLst>
              <a:ext uri="{FF2B5EF4-FFF2-40B4-BE49-F238E27FC236}">
                <a16:creationId xmlns:a16="http://schemas.microsoft.com/office/drawing/2014/main" id="{872F8FBA-91CF-8A97-14CE-FBC3D4EA83B8}"/>
              </a:ext>
            </a:extLst>
          </p:cNvPr>
          <p:cNvPicPr>
            <a:picLocks noChangeAspect="1"/>
          </p:cNvPicPr>
          <p:nvPr/>
        </p:nvPicPr>
        <p:blipFill rotWithShape="1">
          <a:blip r:embed="rId3"/>
          <a:srcRect l="665" r="-665"/>
          <a:stretch/>
        </p:blipFill>
        <p:spPr>
          <a:xfrm>
            <a:off x="1584000" y="6834782"/>
            <a:ext cx="3195100" cy="1440118"/>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290715"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18515" y="8151980"/>
            <a:ext cx="570100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3759362"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［日次］のボタンは［月次］に変わります。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過去６ヶ月間の診療行為、医薬品を縦覧で表示します。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プルダウンにて１２か月間にも変更可能です。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pic>
        <p:nvPicPr>
          <p:cNvPr id="5" name="Google Shape;186;p7">
            <a:extLst>
              <a:ext uri="{FF2B5EF4-FFF2-40B4-BE49-F238E27FC236}">
                <a16:creationId xmlns:a16="http://schemas.microsoft.com/office/drawing/2014/main" id="{03D8FC3F-0843-8251-EE36-FB99A4F68888}"/>
              </a:ext>
            </a:extLst>
          </p:cNvPr>
          <p:cNvPicPr preferRelativeResize="0"/>
          <p:nvPr/>
        </p:nvPicPr>
        <p:blipFill rotWithShape="1">
          <a:blip r:embed="rId2">
            <a:alphaModFix/>
          </a:blip>
          <a:srcRect/>
          <a:stretch/>
        </p:blipFill>
        <p:spPr>
          <a:xfrm>
            <a:off x="966386" y="5247730"/>
            <a:ext cx="5341687" cy="2320920"/>
          </a:xfrm>
          <a:prstGeom prst="rect">
            <a:avLst/>
          </a:prstGeom>
          <a:noFill/>
          <a:ln>
            <a:noFill/>
          </a:ln>
        </p:spPr>
      </p:pic>
      <p:pic>
        <p:nvPicPr>
          <p:cNvPr id="6" name="Google Shape;187;p7">
            <a:extLst>
              <a:ext uri="{FF2B5EF4-FFF2-40B4-BE49-F238E27FC236}">
                <a16:creationId xmlns:a16="http://schemas.microsoft.com/office/drawing/2014/main" id="{0CB62E36-EE34-4088-C9A5-A7BC05DA644D}"/>
              </a:ext>
            </a:extLst>
          </p:cNvPr>
          <p:cNvPicPr preferRelativeResize="0"/>
          <p:nvPr/>
        </p:nvPicPr>
        <p:blipFill rotWithShape="1">
          <a:blip r:embed="rId3">
            <a:alphaModFix/>
          </a:blip>
          <a:srcRect/>
          <a:stretch/>
        </p:blipFill>
        <p:spPr>
          <a:xfrm>
            <a:off x="875214" y="1655387"/>
            <a:ext cx="5400001" cy="2869103"/>
          </a:xfrm>
          <a:prstGeom prst="rect">
            <a:avLst/>
          </a:prstGeom>
          <a:noFill/>
          <a:ln>
            <a:noFill/>
          </a:ln>
        </p:spPr>
      </p:pic>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127600"/>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701793" y="6033050"/>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767875" y="6637805"/>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61387" y="7850280"/>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447925" y="6906747"/>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 altLang="en-US" sz="1100" spc="-5" dirty="0">
                <a:solidFill>
                  <a:schemeClr val="tx2"/>
                </a:solidFill>
                <a:latin typeface="游ゴシック"/>
                <a:cs typeface="游ゴシック"/>
              </a:rPr>
              <a:t>システム管理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832008"/>
            <a:ext cx="5399117" cy="666207"/>
          </a:xfrm>
          <a:prstGeom prst="rect">
            <a:avLst/>
          </a:prstGeom>
        </p:spPr>
        <p:txBody>
          <a:bodyPr vert="horz" wrap="square" lIns="0" tIns="55244" rIns="0" bIns="0" rtlCol="0">
            <a:spAutoFit/>
          </a:bodyPr>
          <a:lstStyle/>
          <a:p>
            <a:pPr marL="12700">
              <a:lnSpc>
                <a:spcPct val="100000"/>
              </a:lnSpc>
              <a:spcBef>
                <a:spcPts val="434"/>
              </a:spcBef>
            </a:pP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画面が表示されますので、お間違えの無いよう操作してください。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2"/>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レセ画面チェック」だけでなく、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適用日情報を同一に登録管理することができます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grpSp>
        <p:nvGrpSpPr>
          <p:cNvPr id="7" name="그룹 21">
            <a:extLst>
              <a:ext uri="{FF2B5EF4-FFF2-40B4-BE49-F238E27FC236}">
                <a16:creationId xmlns:a16="http://schemas.microsoft.com/office/drawing/2014/main" id="{3A10D0CC-24AA-73A0-E2E4-42666F93598E}"/>
              </a:ext>
            </a:extLst>
          </p:cNvPr>
          <p:cNvGrpSpPr/>
          <p:nvPr/>
        </p:nvGrpSpPr>
        <p:grpSpPr>
          <a:xfrm>
            <a:off x="769697" y="1112735"/>
            <a:ext cx="2191056" cy="2819794"/>
            <a:chOff x="1054367" y="973423"/>
            <a:chExt cx="2191056" cy="2819794"/>
          </a:xfrm>
        </p:grpSpPr>
        <p:pic>
          <p:nvPicPr>
            <p:cNvPr id="8" name="그림 20">
              <a:extLst>
                <a:ext uri="{FF2B5EF4-FFF2-40B4-BE49-F238E27FC236}">
                  <a16:creationId xmlns:a16="http://schemas.microsoft.com/office/drawing/2014/main" id="{89AA8D38-6C66-265D-B0D0-11C99AB4D9A3}"/>
                </a:ext>
              </a:extLst>
            </p:cNvPr>
            <p:cNvPicPr>
              <a:picLocks noChangeAspect="1"/>
            </p:cNvPicPr>
            <p:nvPr/>
          </p:nvPicPr>
          <p:blipFill>
            <a:blip r:embed="rId3"/>
            <a:stretch>
              <a:fillRect/>
            </a:stretch>
          </p:blipFill>
          <p:spPr>
            <a:xfrm>
              <a:off x="1054367" y="973423"/>
              <a:ext cx="2191056" cy="2819794"/>
            </a:xfrm>
            <a:prstGeom prst="rect">
              <a:avLst/>
            </a:prstGeom>
          </p:spPr>
        </p:pic>
        <p:sp>
          <p:nvSpPr>
            <p:cNvPr id="9" name="object 7">
              <a:extLst>
                <a:ext uri="{FF2B5EF4-FFF2-40B4-BE49-F238E27FC236}">
                  <a16:creationId xmlns:a16="http://schemas.microsoft.com/office/drawing/2014/main" id="{8C4D9071-40D8-D50F-C514-0BB44CD1F48F}"/>
                </a:ext>
              </a:extLst>
            </p:cNvPr>
            <p:cNvSpPr/>
            <p:nvPr/>
          </p:nvSpPr>
          <p:spPr>
            <a:xfrm>
              <a:off x="1374061" y="3075451"/>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gr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3" y="2308489"/>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639126"/>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1034788"/>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grpSp>
        <p:nvGrpSpPr>
          <p:cNvPr id="6" name="グループ化 17">
            <a:extLst>
              <a:ext uri="{FF2B5EF4-FFF2-40B4-BE49-F238E27FC236}">
                <a16:creationId xmlns:a16="http://schemas.microsoft.com/office/drawing/2014/main" id="{2B71CFF6-5E88-9876-443E-A2E411E9E8D2}"/>
              </a:ext>
            </a:extLst>
          </p:cNvPr>
          <p:cNvGrpSpPr/>
          <p:nvPr/>
        </p:nvGrpSpPr>
        <p:grpSpPr>
          <a:xfrm>
            <a:off x="1362075" y="1580724"/>
            <a:ext cx="4029075" cy="2701542"/>
            <a:chOff x="1460194" y="2342393"/>
            <a:chExt cx="3748553" cy="2461973"/>
          </a:xfrm>
        </p:grpSpPr>
        <p:pic>
          <p:nvPicPr>
            <p:cNvPr id="7" name="그림 34">
              <a:extLst>
                <a:ext uri="{FF2B5EF4-FFF2-40B4-BE49-F238E27FC236}">
                  <a16:creationId xmlns:a16="http://schemas.microsoft.com/office/drawing/2014/main" id="{D180C724-3994-ECDA-DDE6-93B47E5C56B2}"/>
                </a:ext>
              </a:extLst>
            </p:cNvPr>
            <p:cNvPicPr>
              <a:picLocks noChangeAspect="1"/>
            </p:cNvPicPr>
            <p:nvPr/>
          </p:nvPicPr>
          <p:blipFill>
            <a:blip r:embed="rId2"/>
            <a:stretch>
              <a:fillRect/>
            </a:stretch>
          </p:blipFill>
          <p:spPr>
            <a:xfrm>
              <a:off x="1460194" y="2342393"/>
              <a:ext cx="3748553" cy="2461973"/>
            </a:xfrm>
            <a:prstGeom prst="rect">
              <a:avLst/>
            </a:prstGeom>
          </p:spPr>
        </p:pic>
        <p:sp>
          <p:nvSpPr>
            <p:cNvPr id="8" name="Google Shape;130;p3">
              <a:extLst>
                <a:ext uri="{FF2B5EF4-FFF2-40B4-BE49-F238E27FC236}">
                  <a16:creationId xmlns:a16="http://schemas.microsoft.com/office/drawing/2014/main" id="{754107D1-B755-B12F-FBED-8BEAAA3AC37F}"/>
                </a:ext>
              </a:extLst>
            </p:cNvPr>
            <p:cNvSpPr/>
            <p:nvPr/>
          </p:nvSpPr>
          <p:spPr>
            <a:xfrm>
              <a:off x="2593965" y="2365015"/>
              <a:ext cx="907771" cy="131827"/>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517073" y="2629701"/>
              <a:ext cx="447807" cy="110564"/>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60353" y="3023902"/>
              <a:ext cx="144544" cy="198232"/>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93965" y="2774628"/>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26948" y="2974752"/>
              <a:ext cx="2211357" cy="14037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390022" y="3268926"/>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gr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5651868"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29238</TotalTime>
  <Words>6533</Words>
  <Application>Microsoft Office PowerPoint</Application>
  <PresentationFormat>A4 210 x 297 mm</PresentationFormat>
  <Paragraphs>632</Paragraphs>
  <Slides>50</Slides>
  <Notes>4</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50</vt:i4>
      </vt:variant>
    </vt:vector>
  </HeadingPairs>
  <TitlesOfParts>
    <vt:vector size="66" baseType="lpstr">
      <vt:lpstr>Batang</vt:lpstr>
      <vt:lpstr>맑은 고딕</vt:lpstr>
      <vt:lpstr>MS PGothic</vt:lpstr>
      <vt:lpstr>MS Gothic</vt:lpstr>
      <vt:lpstr>MS Gothic</vt:lpstr>
      <vt:lpstr>MS Mincho</vt:lpstr>
      <vt:lpstr>noto</vt:lpstr>
      <vt:lpstr>Yu Gothic</vt:lpstr>
      <vt:lpstr>Yu Gothic</vt:lpstr>
      <vt:lpstr>Aptos</vt:lpstr>
      <vt:lpstr>Aptos Display</vt:lpstr>
      <vt:lpstr>Arial</vt:lpstr>
      <vt:lpstr>Calibri</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246</cp:revision>
  <cp:lastPrinted>2024-08-01T05:11:40Z</cp:lastPrinted>
  <dcterms:created xsi:type="dcterms:W3CDTF">2024-07-04T01:23:06Z</dcterms:created>
  <dcterms:modified xsi:type="dcterms:W3CDTF">2025-04-28T06:25:36Z</dcterms:modified>
</cp:coreProperties>
</file>