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58F1D6-F4F1-3EF5-292A-F80537264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EBCBA2-4D54-DE5D-0D74-DFEA3C84F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BB528C-E9B4-FBF2-E75D-51EFEFDC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DFF4C7-3B8A-17AF-99D2-353C87DD7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D9447F-038B-EE43-A19F-03379A8B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79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EAC4F-0A2B-CDC8-8E8F-0F01B066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8E8A26-FD29-6B56-73E2-C2F81B50D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456C6C-9DE6-531F-FE68-43B7E0C7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7DB023-C836-437F-B9AC-102C118F0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069A58-F9D2-7CD9-93C2-3C9FCDA6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4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BC0E2B-A763-4A22-2634-1A4866A4F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BA3C59-8405-B34F-FB93-401E6FA2C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5447A1-826A-483F-9495-AAC304B02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37EE9-F176-5B0C-A47E-BC2B832F8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111222-F213-6A83-26EB-7AEB035C7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13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63F18-F56B-874B-56C0-5F82A64C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E96809-C034-66DC-149B-14B9D136D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0D0DEC-49EC-33AF-1D96-1BA9BD94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658DBF-9B25-85F4-F39C-E34F8483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2CDD0C-EA98-8801-1AC0-A14D15B1E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69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EFEDE-FF35-66B0-A3C2-A28D39908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9DCB55-AEC7-6F52-FBC8-2CBC52BAD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5A20F6-C3A2-6970-E127-BD86E44A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CD9146-B0FB-BA3F-B486-9B09EB9C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E9865-9A64-59A4-3819-126FFCCCD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25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88A17-876A-2684-7F7A-2D4AF6D7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3D420D-4723-3084-5C8C-2F6E8B4B2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A5A8ED-571E-E4BD-4C0C-C07159390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A21FCA-4016-A27E-434F-14CD7D70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27CEC4-B181-BB62-A324-331E1908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8EB0A5-481C-3715-534B-DCC6DA256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83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8F14D-140C-C762-13A8-0ED2F59C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913186-02EC-0228-2D5A-10E41917D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B7E36F-BE50-3C7F-E504-793C4955A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5A8A3B-2BBA-8D5E-2B58-766343E8C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B8F60F-1060-77FB-A034-F937089A9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B4653B-ADFB-4CCF-24CF-19E04613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475F13F-D84E-2735-D07F-011EB98E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85B4A2-63D7-DE00-CACC-93A63656C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78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D2563-9776-4FD9-8BD0-D92DB8FC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DE6B78-B544-2AB8-6F21-C9ACA13AE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DF784A-1418-57FC-2F85-02CCCE97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72FB3E-EA76-75DB-4F0A-312A2FDE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57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B48ACF-8AA4-FC40-570A-FA5E98AEF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D4ED6B-832B-739F-557C-7B86EAE1A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704807-8B41-0CFB-7DD1-F2F2F134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08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1FE6C6-DDF5-E598-D8E6-5709E9AF8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975EC5-B3DF-62C5-9825-50C67A5E7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0F02C3-8AB6-695D-DAB2-2536A44C7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3CF79D-8368-53F7-0E3E-47009432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5E9FE2-6057-E38F-396C-E52D828D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E7D1C2-2CEF-D074-9113-184415ED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640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A6350C-DC2D-471D-3776-C399EDDAF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E02B93-6D81-2145-4940-99B01AE99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20EDB2-E856-FE31-C49C-B383C941A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BE3E60-9376-39DA-049F-AB0FBCE2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D617A4-45DE-FA6E-0BA6-CC8B8AB55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1E2644-03C3-BB16-7CF0-75304CEA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47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7540118-E6BF-B4AD-2303-4406CAA8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C9A31F-7294-25F4-4FC8-F3605F338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ACF86B-48CC-9019-F6FA-FCC2279B7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6D3008-2FB3-4930-8BDA-A40074510BBD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8F30E0-9344-1A21-4F89-AF17DB62E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54B454-223F-6CA2-A0D9-45FF94A79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B31E04-4B8D-4EC1-9275-CE47D8E3A4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77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7C62FB-ACC7-BC8C-E51D-673BF7E0E789}"/>
              </a:ext>
            </a:extLst>
          </p:cNvPr>
          <p:cNvSpPr txBox="1"/>
          <p:nvPr/>
        </p:nvSpPr>
        <p:spPr>
          <a:xfrm>
            <a:off x="8025253" y="3253777"/>
            <a:ext cx="2467584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この機能は不要です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812A0E8-F76F-A67E-A8E2-747B7B3E69BC}"/>
              </a:ext>
            </a:extLst>
          </p:cNvPr>
          <p:cNvGrpSpPr/>
          <p:nvPr/>
        </p:nvGrpSpPr>
        <p:grpSpPr>
          <a:xfrm>
            <a:off x="1521223" y="124514"/>
            <a:ext cx="6517066" cy="5732028"/>
            <a:chOff x="2017334" y="659536"/>
            <a:chExt cx="6517066" cy="5732028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CE52B2E5-6BA0-0188-4B46-0F60294F9E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63706" t="22558" r="14600" b="5504"/>
            <a:stretch/>
          </p:blipFill>
          <p:spPr>
            <a:xfrm>
              <a:off x="2017336" y="659536"/>
              <a:ext cx="6146276" cy="5732028"/>
            </a:xfrm>
            <a:prstGeom prst="rect">
              <a:avLst/>
            </a:prstGeom>
          </p:spPr>
        </p:pic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96C130D-9C53-EB7F-D336-5A1618704DEC}"/>
                </a:ext>
              </a:extLst>
            </p:cNvPr>
            <p:cNvSpPr/>
            <p:nvPr/>
          </p:nvSpPr>
          <p:spPr>
            <a:xfrm>
              <a:off x="3482108" y="5255491"/>
              <a:ext cx="3278909" cy="59112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F98EE436-98E2-5D71-220B-77E930DBE000}"/>
                </a:ext>
              </a:extLst>
            </p:cNvPr>
            <p:cNvSpPr/>
            <p:nvPr/>
          </p:nvSpPr>
          <p:spPr>
            <a:xfrm>
              <a:off x="7362189" y="5560291"/>
              <a:ext cx="801424" cy="30942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0DBDBAAC-E74B-EAE3-EECF-92C70B7ADEA9}"/>
                </a:ext>
              </a:extLst>
            </p:cNvPr>
            <p:cNvCxnSpPr/>
            <p:nvPr/>
          </p:nvCxnSpPr>
          <p:spPr>
            <a:xfrm flipH="1">
              <a:off x="6520873" y="4128655"/>
              <a:ext cx="2013527" cy="128385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3086ABCB-D5FD-9684-36AD-95C4D8D63F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4873" y="4128655"/>
              <a:ext cx="489527" cy="150090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10F75D42-9532-AAAB-56F2-D348127E4526}"/>
                </a:ext>
              </a:extLst>
            </p:cNvPr>
            <p:cNvSpPr/>
            <p:nvPr/>
          </p:nvSpPr>
          <p:spPr>
            <a:xfrm>
              <a:off x="2017334" y="5846619"/>
              <a:ext cx="1093985" cy="309420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1AE5FF35-E7C1-CD27-FB95-BFC4C798C4CE}"/>
                </a:ext>
              </a:extLst>
            </p:cNvPr>
            <p:cNvSpPr/>
            <p:nvPr/>
          </p:nvSpPr>
          <p:spPr>
            <a:xfrm>
              <a:off x="6096000" y="5846619"/>
              <a:ext cx="1093985" cy="309420"/>
            </a:xfrm>
            <a:prstGeom prst="ellipse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吹き出し: 線 17">
              <a:extLst>
                <a:ext uri="{FF2B5EF4-FFF2-40B4-BE49-F238E27FC236}">
                  <a16:creationId xmlns:a16="http://schemas.microsoft.com/office/drawing/2014/main" id="{705BCAC5-8A7D-B6A8-1EBF-D1536B29799D}"/>
                </a:ext>
              </a:extLst>
            </p:cNvPr>
            <p:cNvSpPr/>
            <p:nvPr/>
          </p:nvSpPr>
          <p:spPr>
            <a:xfrm>
              <a:off x="5090474" y="3840360"/>
              <a:ext cx="1462857" cy="1097360"/>
            </a:xfrm>
            <a:prstGeom prst="borderCallout1">
              <a:avLst>
                <a:gd name="adj1" fmla="val 100231"/>
                <a:gd name="adj2" fmla="val 94074"/>
                <a:gd name="adj3" fmla="val 181575"/>
                <a:gd name="adj4" fmla="val 103972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文言変更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>
                  <a:solidFill>
                    <a:schemeClr val="tx1"/>
                  </a:solidFill>
                </a:rPr>
                <a:t>↓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新規登録</a:t>
              </a:r>
            </a:p>
          </p:txBody>
        </p:sp>
      </p:grpSp>
      <p:sp>
        <p:nvSpPr>
          <p:cNvPr id="17" name="吹き出し: 線 16">
            <a:extLst>
              <a:ext uri="{FF2B5EF4-FFF2-40B4-BE49-F238E27FC236}">
                <a16:creationId xmlns:a16="http://schemas.microsoft.com/office/drawing/2014/main" id="{C03158C3-8BE7-8AFE-E855-DF4F08775CB3}"/>
              </a:ext>
            </a:extLst>
          </p:cNvPr>
          <p:cNvSpPr/>
          <p:nvPr/>
        </p:nvSpPr>
        <p:spPr>
          <a:xfrm>
            <a:off x="76512" y="3623109"/>
            <a:ext cx="1462857" cy="1097360"/>
          </a:xfrm>
          <a:prstGeom prst="borderCallout1">
            <a:avLst>
              <a:gd name="adj1" fmla="val 100231"/>
              <a:gd name="adj2" fmla="val 94074"/>
              <a:gd name="adj3" fmla="val 159414"/>
              <a:gd name="adj4" fmla="val 10330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文言変更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↓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投稿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228457C-B292-9B18-ABD5-0E788B2DFB08}"/>
              </a:ext>
            </a:extLst>
          </p:cNvPr>
          <p:cNvSpPr/>
          <p:nvPr/>
        </p:nvSpPr>
        <p:spPr>
          <a:xfrm>
            <a:off x="1624519" y="6138153"/>
            <a:ext cx="904672" cy="2237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新規登録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4DB42B6-926D-C0A1-0031-275EB5E2FEB6}"/>
              </a:ext>
            </a:extLst>
          </p:cNvPr>
          <p:cNvSpPr/>
          <p:nvPr/>
        </p:nvSpPr>
        <p:spPr>
          <a:xfrm>
            <a:off x="2615208" y="6138153"/>
            <a:ext cx="904672" cy="2237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投稿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CDC3A8E-7E8D-0D21-18D6-DC52266F9DEA}"/>
              </a:ext>
            </a:extLst>
          </p:cNvPr>
          <p:cNvSpPr/>
          <p:nvPr/>
        </p:nvSpPr>
        <p:spPr>
          <a:xfrm>
            <a:off x="6644090" y="6138153"/>
            <a:ext cx="904672" cy="2237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閉じる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0D48619-80D6-1452-91ED-7619D885046D}"/>
              </a:ext>
            </a:extLst>
          </p:cNvPr>
          <p:cNvSpPr/>
          <p:nvPr/>
        </p:nvSpPr>
        <p:spPr>
          <a:xfrm>
            <a:off x="1521223" y="5933872"/>
            <a:ext cx="6146278" cy="62689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C9477E7-348C-B6BB-9DDB-A4D3396CD84B}"/>
              </a:ext>
            </a:extLst>
          </p:cNvPr>
          <p:cNvSpPr txBox="1"/>
          <p:nvPr/>
        </p:nvSpPr>
        <p:spPr>
          <a:xfrm>
            <a:off x="76512" y="5660221"/>
            <a:ext cx="207199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ボタンの配置変更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9674658-6171-10A4-7BA7-0E2E8FE8F9ED}"/>
              </a:ext>
            </a:extLst>
          </p:cNvPr>
          <p:cNvSpPr txBox="1"/>
          <p:nvPr/>
        </p:nvSpPr>
        <p:spPr>
          <a:xfrm>
            <a:off x="8106217" y="5914438"/>
            <a:ext cx="3528064" cy="646331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ボタンをこのような並びにしてほしいです</a:t>
            </a:r>
            <a:endParaRPr kumimoji="1" lang="ja-JP" altLang="en-US" dirty="0"/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B847A289-6049-278B-91F4-ECC2A278477F}"/>
              </a:ext>
            </a:extLst>
          </p:cNvPr>
          <p:cNvCxnSpPr>
            <a:cxnSpLocks/>
          </p:cNvCxnSpPr>
          <p:nvPr/>
        </p:nvCxnSpPr>
        <p:spPr>
          <a:xfrm flipH="1">
            <a:off x="7701162" y="6209980"/>
            <a:ext cx="40505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77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2025-05-02T01:46:19Z</dcterms:created>
  <dcterms:modified xsi:type="dcterms:W3CDTF">2025-05-02T02:22:40Z</dcterms:modified>
</cp:coreProperties>
</file>