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15" d="100"/>
          <a:sy n="115" d="100"/>
        </p:scale>
        <p:origin x="10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AF2198-EFC1-CAF7-2308-A84C89FD9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CBDCA33-7156-20FE-6E0A-37611C6DA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AAD962-60B1-FC5B-99BA-C7AF2898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FBFC3F6-0554-24C0-0FEC-170BE0A5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0DB56E-2D87-EAA4-0F99-B3AD64260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95776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6B5F09-BDAF-51CA-03A7-18AC5314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51DFBCE-FB99-42C0-47A0-36073D41D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97DFE4-41D5-0500-450F-55ADB560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DDAEE7-F953-6FD3-C5B2-BD068F92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7C851D-0289-908F-DA2C-9AE39CE9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88492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C2D7E6-44E7-46DD-0F95-F54AA8BC1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13B9714-BCC0-AD21-45EF-300DFAC1E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1DF193-BD2E-CF67-B253-CD5487AC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ABFCA2-675B-DBFD-3EAC-6481D067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BB936F4-224E-2FCB-41D6-61DCDDDE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3210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BFEE88-08C2-0F44-9B99-212B7570C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1082CE-A755-A99D-EBE2-E07ADDC28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258ACB-3656-BAC5-EA55-ED862093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D8FEAE-0F1F-E579-8485-7F03F3E5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0AEE44-A353-750C-BD54-982BE928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1391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FF694B-F782-C15A-8FDA-EE5EB727D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A48A2F9-EA3E-1DCE-1319-ECE1690F8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317E1E-CAD2-0F90-5CD6-EBAD2C04D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BFAF70-C9F1-2CCF-ABD1-0E4B5B3D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96B660-BD03-8388-70A1-D3F60EBA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3925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E643AA-DF81-6E37-A3ED-7D703A030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3B46AB-9555-5922-592B-72961360C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6983573-4BBA-000E-83E9-A3D0C61B5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7BADC03-B15A-2C2C-389F-A6AA7619D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5950B0-CC1C-21EB-5B03-9B3FCEAE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AFDBE9-1CC8-FE44-325B-ECE7C3F95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9869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228E2C-FEDD-925C-007B-52D5F22B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C95F05-0E5F-A74D-0FC3-5D5243FBD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5D696DE-5A34-BBBC-A800-4CF015993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B9C3CE7-A363-B0AB-92EE-8F345664D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81906F9-EA40-87AF-49D0-B84E885DC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E6FF745-93B9-17CD-E71D-FE94F68EE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F358A7A-2DF5-8C0D-7640-C43A9C29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D230E8-7958-863F-92EE-01544B6B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4196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99DC8A-448B-F22A-0E9E-E2357353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9B4DA70-AAAE-C3E4-A981-82432B09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9E79030-904F-4912-E932-7BD44F1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4DDCD54-8E45-7562-33CA-B73ED1CE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8608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0D1391F-7A39-C79D-E025-32BD4590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948D85-2706-BB38-B60D-1F79060B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F8226C8-7D31-E2EE-7407-14051D62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4956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5B085F-67DF-12B6-C9F3-5BAE2A4D8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808BF-62C7-8F94-702D-1AE696CB9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D4965CA-4F04-5A8C-3158-72F6FBF9F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0879DA-AD76-FE40-0A0D-3E8415D4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D299FA-E817-0DB1-D707-A7BBFD0B9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F80C510-C78D-A3A1-C190-762D15EC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966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604DFB-CFE4-8E7D-C548-0C40EABE0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E092412-FB92-91A3-CFA9-B4DE4D577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46A1BAC-5784-6BBB-F840-7AF6E5C0E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B4AD67B-9648-8AF4-7642-523A863D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C491DC5-8498-B855-D7CA-DF471D5B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0EB10FA-1D1E-3E3E-049E-0BD7A38D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4806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7D6111E-0B31-0B57-C780-4767B005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C77F251-67E8-0714-2F00-FC08AC985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0CE9DC-8DD7-6EA8-9E64-417167612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AF16B-9B7D-3547-86B5-B733029B948A}" type="datetimeFigureOut">
              <a:rPr kumimoji="1" lang="ko-KR" altLang="en-US" smtClean="0"/>
              <a:t>2025. 5. 7.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3FDDF2-EA76-F30A-9AE1-C87FFDB2C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1CC89B-3561-8EA8-02F3-4280889A3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DBFA8-08EF-0A46-BE90-34C96D8A39A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160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89B82B-50AC-CC1E-2867-36DBFBC50A65}"/>
              </a:ext>
            </a:extLst>
          </p:cNvPr>
          <p:cNvSpPr txBox="1"/>
          <p:nvPr/>
        </p:nvSpPr>
        <p:spPr>
          <a:xfrm>
            <a:off x="1694985" y="858644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1.</a:t>
            </a:r>
            <a:r>
              <a:rPr kumimoji="1" lang="ko-KR" altLang="en-US" dirty="0"/>
              <a:t> </a:t>
            </a:r>
            <a:r>
              <a:rPr kumimoji="1" lang="en-US" altLang="ko-KR" dirty="0"/>
              <a:t>Login</a:t>
            </a:r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9FB93C8-6C4B-1E93-6D5F-AB702B34B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610458"/>
            <a:ext cx="7772400" cy="363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1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D84D95-30EE-1D8C-FAF3-83ABA21B9A0D}"/>
              </a:ext>
            </a:extLst>
          </p:cNvPr>
          <p:cNvSpPr txBox="1"/>
          <p:nvPr/>
        </p:nvSpPr>
        <p:spPr>
          <a:xfrm>
            <a:off x="1694985" y="858644"/>
            <a:ext cx="187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2.</a:t>
            </a:r>
            <a:r>
              <a:rPr kumimoji="1" lang="ko-KR" altLang="en-US" dirty="0"/>
              <a:t> </a:t>
            </a:r>
            <a:r>
              <a:rPr kumimoji="1" lang="en-US" altLang="ko-KR" dirty="0"/>
              <a:t>RC-LS System</a:t>
            </a:r>
            <a:endParaRPr kumimoji="1"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1F9AFD1-B378-B390-7884-A5D7553BE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0" y="2063750"/>
            <a:ext cx="62230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45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D84D95-30EE-1D8C-FAF3-83ABA21B9A0D}"/>
              </a:ext>
            </a:extLst>
          </p:cNvPr>
          <p:cNvSpPr txBox="1"/>
          <p:nvPr/>
        </p:nvSpPr>
        <p:spPr>
          <a:xfrm>
            <a:off x="1694985" y="858644"/>
            <a:ext cx="1663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3.</a:t>
            </a:r>
            <a:r>
              <a:rPr kumimoji="1" lang="ko-KR" altLang="en-US" dirty="0"/>
              <a:t> </a:t>
            </a:r>
            <a:r>
              <a:rPr kumimoji="1" lang="en-US" altLang="ko-KR" dirty="0"/>
              <a:t>Information</a:t>
            </a:r>
            <a:endParaRPr kumimoji="1" lang="ko-KR" altLang="en-US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69CF6C99-0B02-DE56-969B-A5508968F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00" y="1270000"/>
            <a:ext cx="75946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9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</Words>
  <Application>Microsoft Macintosh PowerPoint</Application>
  <PresentationFormat>와이드스크린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1</cp:revision>
  <dcterms:created xsi:type="dcterms:W3CDTF">2025-05-07T09:05:50Z</dcterms:created>
  <dcterms:modified xsi:type="dcterms:W3CDTF">2025-05-07T10:48:29Z</dcterms:modified>
</cp:coreProperties>
</file>