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3"/>
  </p:normalViewPr>
  <p:slideViewPr>
    <p:cSldViewPr snapToGrid="0">
      <p:cViewPr varScale="1">
        <p:scale>
          <a:sx n="115" d="100"/>
          <a:sy n="115" d="100"/>
        </p:scale>
        <p:origin x="101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DAF2198-EFC1-CAF7-2308-A84C89FD95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CBDCA33-7156-20FE-6E0A-37611C6DAF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1AAD962-60B1-FC5B-99BA-C7AF28985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F16B-9B7D-3547-86B5-B733029B948A}" type="datetimeFigureOut">
              <a:rPr kumimoji="1" lang="ko-KR" altLang="en-US" smtClean="0"/>
              <a:t>2025. 5. 7.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FBFC3F6-0554-24C0-0FEC-170BE0A50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10DB56E-2D87-EAA4-0F99-B3AD64260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DBFA8-08EF-0A46-BE90-34C96D8A39A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957768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26B5F09-BDAF-51CA-03A7-18AC5314C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51DFBCE-FB99-42C0-47A0-36073D41D1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397DFE4-41D5-0500-450F-55ADB5607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F16B-9B7D-3547-86B5-B733029B948A}" type="datetimeFigureOut">
              <a:rPr kumimoji="1" lang="ko-KR" altLang="en-US" smtClean="0"/>
              <a:t>2025. 5. 7.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1DDAEE7-F953-6FD3-C5B2-BD068F920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87C851D-0289-908F-DA2C-9AE39CE98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DBFA8-08EF-0A46-BE90-34C96D8A39A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884925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C2D7E6-44E7-46DD-0F95-F54AA8BC15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13B9714-BCC0-AD21-45EF-300DFAC1E7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E1DF193-BD2E-CF67-B253-CD5487AC1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F16B-9B7D-3547-86B5-B733029B948A}" type="datetimeFigureOut">
              <a:rPr kumimoji="1" lang="ko-KR" altLang="en-US" smtClean="0"/>
              <a:t>2025. 5. 7.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5ABFCA2-675B-DBFD-3EAC-6481D067E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BB936F4-224E-2FCB-41D6-61DCDDDEE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DBFA8-08EF-0A46-BE90-34C96D8A39A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432101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8BFEE88-08C2-0F44-9B99-212B7570C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71082CE-A755-A99D-EBE2-E07ADDC28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9258ACB-3656-BAC5-EA55-ED862093C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F16B-9B7D-3547-86B5-B733029B948A}" type="datetimeFigureOut">
              <a:rPr kumimoji="1" lang="ko-KR" altLang="en-US" smtClean="0"/>
              <a:t>2025. 5. 7.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6D8FEAE-0F1F-E579-8485-7F03F3E51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E0AEE44-A353-750C-BD54-982BE9288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DBFA8-08EF-0A46-BE90-34C96D8A39A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213918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FF694B-F782-C15A-8FDA-EE5EB727D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A48A2F9-EA3E-1DCE-1319-ECE1690F8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1317E1E-CAD2-0F90-5CD6-EBAD2C04D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F16B-9B7D-3547-86B5-B733029B948A}" type="datetimeFigureOut">
              <a:rPr kumimoji="1" lang="ko-KR" altLang="en-US" smtClean="0"/>
              <a:t>2025. 5. 7.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4BFAF70-C9F1-2CCF-ABD1-0E4B5B3DE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196B660-BD03-8388-70A1-D3F60EBA2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DBFA8-08EF-0A46-BE90-34C96D8A39A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439250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FE643AA-DF81-6E37-A3ED-7D703A030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53B46AB-9555-5922-592B-72961360C1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6983573-4BBA-000E-83E9-A3D0C61B5C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7BADC03-B15A-2C2C-389F-A6AA7619D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F16B-9B7D-3547-86B5-B733029B948A}" type="datetimeFigureOut">
              <a:rPr kumimoji="1" lang="ko-KR" altLang="en-US" smtClean="0"/>
              <a:t>2025. 5. 7.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65950B0-CC1C-21EB-5B03-9B3FCEAE9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AAFDBE9-1CC8-FE44-325B-ECE7C3F95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DBFA8-08EF-0A46-BE90-34C96D8A39A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298694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0228E2C-FEDD-925C-007B-52D5F22B3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7C95F05-0E5F-A74D-0FC3-5D5243FBD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5D696DE-5A34-BBBC-A800-4CF015993C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B9C3CE7-A363-B0AB-92EE-8F345664DA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81906F9-EA40-87AF-49D0-B84E885DCD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3E6FF745-93B9-17CD-E71D-FE94F68EE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F16B-9B7D-3547-86B5-B733029B948A}" type="datetimeFigureOut">
              <a:rPr kumimoji="1" lang="ko-KR" altLang="en-US" smtClean="0"/>
              <a:t>2025. 5. 7.</a:t>
            </a:fld>
            <a:endParaRPr kumimoji="1"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F358A7A-2DF5-8C0D-7640-C43A9C296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D230E8-7958-863F-92EE-01544B6B2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DBFA8-08EF-0A46-BE90-34C96D8A39A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041964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099DC8A-448B-F22A-0E9E-E2357353E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9B4DA70-AAAE-C3E4-A981-82432B094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F16B-9B7D-3547-86B5-B733029B948A}" type="datetimeFigureOut">
              <a:rPr kumimoji="1" lang="ko-KR" altLang="en-US" smtClean="0"/>
              <a:t>2025. 5. 7.</a:t>
            </a:fld>
            <a:endParaRPr kumimoji="1"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9E79030-904F-4912-E932-7BD44F149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4DDCD54-8E45-7562-33CA-B73ED1CEB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DBFA8-08EF-0A46-BE90-34C96D8A39A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786081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0D1391F-7A39-C79D-E025-32BD4590C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F16B-9B7D-3547-86B5-B733029B948A}" type="datetimeFigureOut">
              <a:rPr kumimoji="1" lang="ko-KR" altLang="en-US" smtClean="0"/>
              <a:t>2025. 5. 7.</a:t>
            </a:fld>
            <a:endParaRPr kumimoji="1"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A7948D85-2706-BB38-B60D-1F79060BF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F8226C8-7D31-E2EE-7407-14051D627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DBFA8-08EF-0A46-BE90-34C96D8A39A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849560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C5B085F-67DF-12B6-C9F3-5BAE2A4D8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9D808BF-62C7-8F94-702D-1AE696CB9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D4965CA-4F04-5A8C-3158-72F6FBF9F4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10879DA-AD76-FE40-0A0D-3E8415D44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F16B-9B7D-3547-86B5-B733029B948A}" type="datetimeFigureOut">
              <a:rPr kumimoji="1" lang="ko-KR" altLang="en-US" smtClean="0"/>
              <a:t>2025. 5. 7.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5D299FA-E817-0DB1-D707-A7BBFD0B9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F80C510-C78D-A3A1-C190-762D15ECD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DBFA8-08EF-0A46-BE90-34C96D8A39A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1966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D604DFB-CFE4-8E7D-C548-0C40EABE0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E092412-FB92-91A3-CFA9-B4DE4D5775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46A1BAC-5784-6BBB-F840-7AF6E5C0E8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B4AD67B-9648-8AF4-7642-523A863D1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F16B-9B7D-3547-86B5-B733029B948A}" type="datetimeFigureOut">
              <a:rPr kumimoji="1" lang="ko-KR" altLang="en-US" smtClean="0"/>
              <a:t>2025. 5. 7.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C491DC5-8498-B855-D7CA-DF471D5B4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0EB10FA-1D1E-3E3E-049E-0BD7A38D5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DBFA8-08EF-0A46-BE90-34C96D8A39A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248063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7D6111E-0B31-0B57-C780-4767B0055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C77F251-67E8-0714-2F00-FC08AC9850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50CE9DC-8DD7-6EA8-9E64-417167612F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AF16B-9B7D-3547-86B5-B733029B948A}" type="datetimeFigureOut">
              <a:rPr kumimoji="1" lang="ko-KR" altLang="en-US" smtClean="0"/>
              <a:t>2025. 5. 7.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73FDDF2-EA76-F30A-9AE1-C87FFDB2C4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A1CC89B-3561-8EA8-02F3-4280889A36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DBFA8-08EF-0A46-BE90-34C96D8A39A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01600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A89B82B-50AC-CC1E-2867-36DBFBC50A65}"/>
              </a:ext>
            </a:extLst>
          </p:cNvPr>
          <p:cNvSpPr txBox="1"/>
          <p:nvPr/>
        </p:nvSpPr>
        <p:spPr>
          <a:xfrm>
            <a:off x="1694985" y="858644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dirty="0"/>
              <a:t>1.</a:t>
            </a:r>
            <a:r>
              <a:rPr kumimoji="1" lang="ko-KR" altLang="en-US" dirty="0"/>
              <a:t> </a:t>
            </a:r>
            <a:r>
              <a:rPr kumimoji="1" lang="en-US" altLang="ko-KR" dirty="0"/>
              <a:t>Login</a:t>
            </a:r>
            <a:endParaRPr kumimoji="1" lang="ko-KR" altLang="en-US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89FB93C8-6C4B-1E93-6D5F-AB702B34B1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1610458"/>
            <a:ext cx="7772400" cy="3637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10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5D84D95-30EE-1D8C-FAF3-83ABA21B9A0D}"/>
              </a:ext>
            </a:extLst>
          </p:cNvPr>
          <p:cNvSpPr txBox="1"/>
          <p:nvPr/>
        </p:nvSpPr>
        <p:spPr>
          <a:xfrm>
            <a:off x="1694985" y="858644"/>
            <a:ext cx="1877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dirty="0"/>
              <a:t>2.</a:t>
            </a:r>
            <a:r>
              <a:rPr kumimoji="1" lang="ko-KR" altLang="en-US" dirty="0"/>
              <a:t> </a:t>
            </a:r>
            <a:r>
              <a:rPr kumimoji="1" lang="en-US" altLang="ko-KR" dirty="0"/>
              <a:t>RC-LS System</a:t>
            </a:r>
            <a:endParaRPr kumimoji="1"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01F9AFD1-B378-B390-7884-A5D7553BE5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4500" y="2063750"/>
            <a:ext cx="6223000" cy="273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451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5D84D95-30EE-1D8C-FAF3-83ABA21B9A0D}"/>
              </a:ext>
            </a:extLst>
          </p:cNvPr>
          <p:cNvSpPr txBox="1"/>
          <p:nvPr/>
        </p:nvSpPr>
        <p:spPr>
          <a:xfrm>
            <a:off x="1694985" y="858644"/>
            <a:ext cx="1663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dirty="0"/>
              <a:t>3.</a:t>
            </a:r>
            <a:r>
              <a:rPr kumimoji="1" lang="ko-KR" altLang="en-US" dirty="0"/>
              <a:t> </a:t>
            </a:r>
            <a:r>
              <a:rPr kumimoji="1" lang="en-US" altLang="ko-KR" dirty="0"/>
              <a:t>Information</a:t>
            </a:r>
            <a:endParaRPr kumimoji="1" lang="ko-KR" altLang="en-US" dirty="0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69CF6C99-0B02-DE56-969B-A5508968F9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8700" y="1270000"/>
            <a:ext cx="75946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298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10</Words>
  <Application>Microsoft Macintosh PowerPoint</Application>
  <PresentationFormat>와이드스크린</PresentationFormat>
  <Paragraphs>3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노희원</dc:creator>
  <cp:lastModifiedBy>노희원</cp:lastModifiedBy>
  <cp:revision>1</cp:revision>
  <dcterms:created xsi:type="dcterms:W3CDTF">2025-05-07T09:05:50Z</dcterms:created>
  <dcterms:modified xsi:type="dcterms:W3CDTF">2025-05-07T10:48:29Z</dcterms:modified>
</cp:coreProperties>
</file>