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0" saveSubsetFonts="1" autoCompressPictures="0" bookmarkIdSeed="2">
  <p:sldMasterIdLst>
    <p:sldMasterId id="2147483672" r:id="rId1"/>
  </p:sldMasterIdLst>
  <p:notesMasterIdLst>
    <p:notesMasterId r:id="rId36"/>
  </p:notesMasterIdLst>
  <p:sldIdLst>
    <p:sldId id="346" r:id="rId2"/>
    <p:sldId id="347" r:id="rId3"/>
    <p:sldId id="380" r:id="rId4"/>
    <p:sldId id="348" r:id="rId5"/>
    <p:sldId id="382" r:id="rId6"/>
    <p:sldId id="349" r:id="rId7"/>
    <p:sldId id="350" r:id="rId8"/>
    <p:sldId id="355" r:id="rId9"/>
    <p:sldId id="367" r:id="rId10"/>
    <p:sldId id="378" r:id="rId11"/>
    <p:sldId id="357" r:id="rId12"/>
    <p:sldId id="358" r:id="rId13"/>
    <p:sldId id="359" r:id="rId14"/>
    <p:sldId id="360" r:id="rId15"/>
    <p:sldId id="361" r:id="rId16"/>
    <p:sldId id="362" r:id="rId17"/>
    <p:sldId id="364" r:id="rId18"/>
    <p:sldId id="365" r:id="rId19"/>
    <p:sldId id="366" r:id="rId20"/>
    <p:sldId id="363" r:id="rId21"/>
    <p:sldId id="369" r:id="rId22"/>
    <p:sldId id="351" r:id="rId23"/>
    <p:sldId id="370" r:id="rId24"/>
    <p:sldId id="371" r:id="rId25"/>
    <p:sldId id="372" r:id="rId26"/>
    <p:sldId id="386" r:id="rId27"/>
    <p:sldId id="387" r:id="rId28"/>
    <p:sldId id="388" r:id="rId29"/>
    <p:sldId id="389" r:id="rId30"/>
    <p:sldId id="374" r:id="rId31"/>
    <p:sldId id="383" r:id="rId32"/>
    <p:sldId id="384" r:id="rId33"/>
    <p:sldId id="385" r:id="rId34"/>
    <p:sldId id="381" r:id="rId3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390"/>
    <a:srgbClr val="0000FE"/>
    <a:srgbClr val="FFFFCC"/>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5BF20-F938-422D-9EC4-B387054169F9}" v="24" dt="2025-05-08T06:15:27.1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autoAdjust="0"/>
    <p:restoredTop sz="96122" autoAdjust="0"/>
  </p:normalViewPr>
  <p:slideViewPr>
    <p:cSldViewPr snapToGrid="0">
      <p:cViewPr>
        <p:scale>
          <a:sx n="100" d="100"/>
          <a:sy n="100" d="100"/>
        </p:scale>
        <p:origin x="3084" y="-3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亜優美 小門" userId="9d8c698b34d5e675" providerId="LiveId" clId="{7D75BF20-F938-422D-9EC4-B387054169F9}"/>
    <pc:docChg chg="undo redo custSel modSld">
      <pc:chgData name="亜優美 小門" userId="9d8c698b34d5e675" providerId="LiveId" clId="{7D75BF20-F938-422D-9EC4-B387054169F9}" dt="2025-05-08T06:17:31.876" v="5147" actId="1035"/>
      <pc:docMkLst>
        <pc:docMk/>
      </pc:docMkLst>
      <pc:sldChg chg="modSp mod">
        <pc:chgData name="亜優美 小門" userId="9d8c698b34d5e675" providerId="LiveId" clId="{7D75BF20-F938-422D-9EC4-B387054169F9}" dt="2025-05-02T02:27:50.013" v="379" actId="20577"/>
        <pc:sldMkLst>
          <pc:docMk/>
          <pc:sldMk cId="3532334870" sldId="346"/>
        </pc:sldMkLst>
        <pc:spChg chg="mod">
          <ac:chgData name="亜優美 小門" userId="9d8c698b34d5e675" providerId="LiveId" clId="{7D75BF20-F938-422D-9EC4-B387054169F9}" dt="2025-05-02T02:20:17.574" v="78" actId="20577"/>
          <ac:spMkLst>
            <pc:docMk/>
            <pc:sldMk cId="3532334870" sldId="346"/>
            <ac:spMk id="9" creationId="{0CEF1A98-2152-A4D1-8509-88B6420ABC21}"/>
          </ac:spMkLst>
        </pc:spChg>
        <pc:spChg chg="mod">
          <ac:chgData name="亜優美 小門" userId="9d8c698b34d5e675" providerId="LiveId" clId="{7D75BF20-F938-422D-9EC4-B387054169F9}" dt="2025-05-02T02:21:18.565" v="102" actId="1036"/>
          <ac:spMkLst>
            <pc:docMk/>
            <pc:sldMk cId="3532334870" sldId="346"/>
            <ac:spMk id="11" creationId="{B726EA31-621E-8A06-DA66-9DC2F2B92DF9}"/>
          </ac:spMkLst>
        </pc:spChg>
        <pc:spChg chg="mod">
          <ac:chgData name="亜優美 小門" userId="9d8c698b34d5e675" providerId="LiveId" clId="{7D75BF20-F938-422D-9EC4-B387054169F9}" dt="2025-05-02T02:23:35.222" v="271" actId="20577"/>
          <ac:spMkLst>
            <pc:docMk/>
            <pc:sldMk cId="3532334870" sldId="346"/>
            <ac:spMk id="12" creationId="{04136CDF-B7FA-1D23-A896-3D16AC4639F7}"/>
          </ac:spMkLst>
        </pc:spChg>
        <pc:spChg chg="mod">
          <ac:chgData name="亜優美 小門" userId="9d8c698b34d5e675" providerId="LiveId" clId="{7D75BF20-F938-422D-9EC4-B387054169F9}" dt="2025-05-02T02:27:50.013" v="379" actId="20577"/>
          <ac:spMkLst>
            <pc:docMk/>
            <pc:sldMk cId="3532334870" sldId="346"/>
            <ac:spMk id="19" creationId="{DC9FAB57-FE59-929F-E042-891C324B695F}"/>
          </ac:spMkLst>
        </pc:spChg>
        <pc:picChg chg="ord">
          <ac:chgData name="亜優美 小門" userId="9d8c698b34d5e675" providerId="LiveId" clId="{7D75BF20-F938-422D-9EC4-B387054169F9}" dt="2025-05-02T02:26:53.463" v="329" actId="166"/>
          <ac:picMkLst>
            <pc:docMk/>
            <pc:sldMk cId="3532334870" sldId="346"/>
            <ac:picMk id="14" creationId="{458C59C8-8DC4-4BA9-273E-F3505596CDB4}"/>
          </ac:picMkLst>
        </pc:picChg>
      </pc:sldChg>
      <pc:sldChg chg="modSp mod">
        <pc:chgData name="亜優美 小門" userId="9d8c698b34d5e675" providerId="LiveId" clId="{7D75BF20-F938-422D-9EC4-B387054169F9}" dt="2025-05-02T02:32:22.559" v="421" actId="20577"/>
        <pc:sldMkLst>
          <pc:docMk/>
          <pc:sldMk cId="3453286708" sldId="347"/>
        </pc:sldMkLst>
        <pc:spChg chg="mod">
          <ac:chgData name="亜優美 小門" userId="9d8c698b34d5e675" providerId="LiveId" clId="{7D75BF20-F938-422D-9EC4-B387054169F9}" dt="2025-05-02T02:30:17.588" v="389" actId="207"/>
          <ac:spMkLst>
            <pc:docMk/>
            <pc:sldMk cId="3453286708" sldId="347"/>
            <ac:spMk id="9" creationId="{9EECEA92-DBB7-6299-97FF-ED174B7BF5D6}"/>
          </ac:spMkLst>
        </pc:spChg>
        <pc:spChg chg="mod">
          <ac:chgData name="亜優美 小門" userId="9d8c698b34d5e675" providerId="LiveId" clId="{7D75BF20-F938-422D-9EC4-B387054169F9}" dt="2025-05-02T02:30:27.552" v="390" actId="20577"/>
          <ac:spMkLst>
            <pc:docMk/>
            <pc:sldMk cId="3453286708" sldId="347"/>
            <ac:spMk id="13" creationId="{4D5FAC39-1297-4936-DDE0-959C1191A833}"/>
          </ac:spMkLst>
        </pc:spChg>
        <pc:spChg chg="mod">
          <ac:chgData name="亜優美 小門" userId="9d8c698b34d5e675" providerId="LiveId" clId="{7D75BF20-F938-422D-9EC4-B387054169F9}" dt="2025-05-02T02:32:22.559" v="421" actId="20577"/>
          <ac:spMkLst>
            <pc:docMk/>
            <pc:sldMk cId="3453286708" sldId="347"/>
            <ac:spMk id="19" creationId="{2CA90AB0-0683-A5BE-3321-8D27C210F11B}"/>
          </ac:spMkLst>
        </pc:spChg>
      </pc:sldChg>
      <pc:sldChg chg="modSp mod">
        <pc:chgData name="亜優美 小門" userId="9d8c698b34d5e675" providerId="LiveId" clId="{7D75BF20-F938-422D-9EC4-B387054169F9}" dt="2025-05-08T05:55:41.982" v="4777" actId="20577"/>
        <pc:sldMkLst>
          <pc:docMk/>
          <pc:sldMk cId="294005282" sldId="348"/>
        </pc:sldMkLst>
        <pc:spChg chg="mod">
          <ac:chgData name="亜優美 小門" userId="9d8c698b34d5e675" providerId="LiveId" clId="{7D75BF20-F938-422D-9EC4-B387054169F9}" dt="2025-05-02T06:53:25.424" v="1084" actId="20577"/>
          <ac:spMkLst>
            <pc:docMk/>
            <pc:sldMk cId="294005282" sldId="348"/>
            <ac:spMk id="9" creationId="{56CBCC54-E040-48E7-0E0A-61AAC5B5BD93}"/>
          </ac:spMkLst>
        </pc:spChg>
        <pc:spChg chg="mod">
          <ac:chgData name="亜優美 小門" userId="9d8c698b34d5e675" providerId="LiveId" clId="{7D75BF20-F938-422D-9EC4-B387054169F9}" dt="2025-05-08T05:55:41.982" v="4777" actId="20577"/>
          <ac:spMkLst>
            <pc:docMk/>
            <pc:sldMk cId="294005282" sldId="348"/>
            <ac:spMk id="18" creationId="{BA345537-D477-7637-ECCD-0A7B1B8D03AD}"/>
          </ac:spMkLst>
        </pc:spChg>
        <pc:spChg chg="mod">
          <ac:chgData name="亜優美 小門" userId="9d8c698b34d5e675" providerId="LiveId" clId="{7D75BF20-F938-422D-9EC4-B387054169F9}" dt="2025-05-08T05:55:11.943" v="4770" actId="20577"/>
          <ac:spMkLst>
            <pc:docMk/>
            <pc:sldMk cId="294005282" sldId="348"/>
            <ac:spMk id="21" creationId="{542FA137-88BB-27E4-B9C8-67852646531B}"/>
          </ac:spMkLst>
        </pc:spChg>
        <pc:spChg chg="mod">
          <ac:chgData name="亜優美 小門" userId="9d8c698b34d5e675" providerId="LiveId" clId="{7D75BF20-F938-422D-9EC4-B387054169F9}" dt="2025-05-02T06:54:03.688" v="1106" actId="207"/>
          <ac:spMkLst>
            <pc:docMk/>
            <pc:sldMk cId="294005282" sldId="348"/>
            <ac:spMk id="22" creationId="{8C86D5DD-A6A4-AA54-1E18-9FCCB2A2E9FF}"/>
          </ac:spMkLst>
        </pc:spChg>
        <pc:spChg chg="mod">
          <ac:chgData name="亜優美 小門" userId="9d8c698b34d5e675" providerId="LiveId" clId="{7D75BF20-F938-422D-9EC4-B387054169F9}" dt="2025-05-02T06:53:59.723" v="1103" actId="207"/>
          <ac:spMkLst>
            <pc:docMk/>
            <pc:sldMk cId="294005282" sldId="348"/>
            <ac:spMk id="25" creationId="{927982C8-B486-F890-F847-34140BEE2E41}"/>
          </ac:spMkLst>
        </pc:spChg>
        <pc:spChg chg="mod">
          <ac:chgData name="亜優美 小門" userId="9d8c698b34d5e675" providerId="LiveId" clId="{7D75BF20-F938-422D-9EC4-B387054169F9}" dt="2025-05-02T07:03:59.294" v="1121" actId="6549"/>
          <ac:spMkLst>
            <pc:docMk/>
            <pc:sldMk cId="294005282" sldId="348"/>
            <ac:spMk id="26" creationId="{DEC115F5-2C7E-283C-7A2E-3B62AC4872F1}"/>
          </ac:spMkLst>
        </pc:spChg>
      </pc:sldChg>
      <pc:sldChg chg="modSp mod">
        <pc:chgData name="亜優美 小門" userId="9d8c698b34d5e675" providerId="LiveId" clId="{7D75BF20-F938-422D-9EC4-B387054169F9}" dt="2025-05-02T07:15:40.303" v="1244" actId="20577"/>
        <pc:sldMkLst>
          <pc:docMk/>
          <pc:sldMk cId="3617648196" sldId="349"/>
        </pc:sldMkLst>
        <pc:spChg chg="mod">
          <ac:chgData name="亜優美 小門" userId="9d8c698b34d5e675" providerId="LiveId" clId="{7D75BF20-F938-422D-9EC4-B387054169F9}" dt="2025-05-02T07:15:40.303" v="1244" actId="20577"/>
          <ac:spMkLst>
            <pc:docMk/>
            <pc:sldMk cId="3617648196" sldId="349"/>
            <ac:spMk id="6" creationId="{41FF5412-EB4C-C8F9-EB60-B8FCE0875107}"/>
          </ac:spMkLst>
        </pc:spChg>
        <pc:spChg chg="mod">
          <ac:chgData name="亜優美 小門" userId="9d8c698b34d5e675" providerId="LiveId" clId="{7D75BF20-F938-422D-9EC4-B387054169F9}" dt="2025-05-02T07:04:27.069" v="1131" actId="20577"/>
          <ac:spMkLst>
            <pc:docMk/>
            <pc:sldMk cId="3617648196" sldId="349"/>
            <ac:spMk id="10" creationId="{AEA7F091-3136-0DC1-8FD6-BDC1975C0434}"/>
          </ac:spMkLst>
        </pc:spChg>
      </pc:sldChg>
      <pc:sldChg chg="modSp mod">
        <pc:chgData name="亜優美 小門" userId="9d8c698b34d5e675" providerId="LiveId" clId="{7D75BF20-F938-422D-9EC4-B387054169F9}" dt="2025-05-02T08:51:06.819" v="2203" actId="20577"/>
        <pc:sldMkLst>
          <pc:docMk/>
          <pc:sldMk cId="3266808926" sldId="350"/>
        </pc:sldMkLst>
        <pc:spChg chg="mod">
          <ac:chgData name="亜優美 小門" userId="9d8c698b34d5e675" providerId="LiveId" clId="{7D75BF20-F938-422D-9EC4-B387054169F9}" dt="2025-05-02T07:09:38.822" v="1202" actId="20577"/>
          <ac:spMkLst>
            <pc:docMk/>
            <pc:sldMk cId="3266808926" sldId="350"/>
            <ac:spMk id="6" creationId="{18E07716-3696-6969-E1AE-3031E33276F0}"/>
          </ac:spMkLst>
        </pc:spChg>
        <pc:spChg chg="mod">
          <ac:chgData name="亜優美 小門" userId="9d8c698b34d5e675" providerId="LiveId" clId="{7D75BF20-F938-422D-9EC4-B387054169F9}" dt="2025-05-02T07:10:02.016" v="1229" actId="20577"/>
          <ac:spMkLst>
            <pc:docMk/>
            <pc:sldMk cId="3266808926" sldId="350"/>
            <ac:spMk id="14" creationId="{D452D007-8FFE-5629-06A4-6BD3D38605BD}"/>
          </ac:spMkLst>
        </pc:spChg>
        <pc:spChg chg="mod">
          <ac:chgData name="亜優美 小門" userId="9d8c698b34d5e675" providerId="LiveId" clId="{7D75BF20-F938-422D-9EC4-B387054169F9}" dt="2025-05-02T08:51:06.819" v="2203" actId="20577"/>
          <ac:spMkLst>
            <pc:docMk/>
            <pc:sldMk cId="3266808926" sldId="350"/>
            <ac:spMk id="15" creationId="{954AFC8E-94C9-F9B9-0B54-CEB5885DCA98}"/>
          </ac:spMkLst>
        </pc:spChg>
      </pc:sldChg>
      <pc:sldChg chg="modSp mod">
        <pc:chgData name="亜優美 小門" userId="9d8c698b34d5e675" providerId="LiveId" clId="{7D75BF20-F938-422D-9EC4-B387054169F9}" dt="2025-05-07T01:13:32.336" v="2570" actId="20577"/>
        <pc:sldMkLst>
          <pc:docMk/>
          <pc:sldMk cId="796858006" sldId="351"/>
        </pc:sldMkLst>
        <pc:spChg chg="mod">
          <ac:chgData name="亜優美 小門" userId="9d8c698b34d5e675" providerId="LiveId" clId="{7D75BF20-F938-422D-9EC4-B387054169F9}" dt="2025-05-07T01:05:23.771" v="2540" actId="20577"/>
          <ac:spMkLst>
            <pc:docMk/>
            <pc:sldMk cId="796858006" sldId="351"/>
            <ac:spMk id="10" creationId="{23017F45-0F5A-2AC2-F005-65F4089C0ED3}"/>
          </ac:spMkLst>
        </pc:spChg>
        <pc:spChg chg="mod">
          <ac:chgData name="亜優美 小門" userId="9d8c698b34d5e675" providerId="LiveId" clId="{7D75BF20-F938-422D-9EC4-B387054169F9}" dt="2025-05-07T01:13:32.336" v="2570" actId="20577"/>
          <ac:spMkLst>
            <pc:docMk/>
            <pc:sldMk cId="796858006" sldId="351"/>
            <ac:spMk id="12" creationId="{86248F00-B955-3717-6226-F22AB9DF16AD}"/>
          </ac:spMkLst>
        </pc:spChg>
      </pc:sldChg>
      <pc:sldChg chg="modSp mod">
        <pc:chgData name="亜優美 小門" userId="9d8c698b34d5e675" providerId="LiveId" clId="{7D75BF20-F938-422D-9EC4-B387054169F9}" dt="2025-05-08T06:10:29.998" v="5053" actId="14100"/>
        <pc:sldMkLst>
          <pc:docMk/>
          <pc:sldMk cId="71533473" sldId="355"/>
        </pc:sldMkLst>
        <pc:spChg chg="mod">
          <ac:chgData name="亜優美 小門" userId="9d8c698b34d5e675" providerId="LiveId" clId="{7D75BF20-F938-422D-9EC4-B387054169F9}" dt="2025-05-02T07:11:25.751" v="1230"/>
          <ac:spMkLst>
            <pc:docMk/>
            <pc:sldMk cId="71533473" sldId="355"/>
            <ac:spMk id="9" creationId="{E81D5FDF-8AEC-512B-2132-F64CDFE9ADE8}"/>
          </ac:spMkLst>
        </pc:spChg>
        <pc:spChg chg="mod">
          <ac:chgData name="亜優美 小門" userId="9d8c698b34d5e675" providerId="LiveId" clId="{7D75BF20-F938-422D-9EC4-B387054169F9}" dt="2025-05-02T07:28:02.099" v="1460" actId="20577"/>
          <ac:spMkLst>
            <pc:docMk/>
            <pc:sldMk cId="71533473" sldId="355"/>
            <ac:spMk id="16" creationId="{4215787F-9B3F-48AF-4966-0C7BE8EEC51A}"/>
          </ac:spMkLst>
        </pc:spChg>
        <pc:spChg chg="mod">
          <ac:chgData name="亜優美 小門" userId="9d8c698b34d5e675" providerId="LiveId" clId="{7D75BF20-F938-422D-9EC4-B387054169F9}" dt="2025-05-08T06:10:29.998" v="5053" actId="14100"/>
          <ac:spMkLst>
            <pc:docMk/>
            <pc:sldMk cId="71533473" sldId="355"/>
            <ac:spMk id="17" creationId="{16390D4A-BB91-49EE-C7B1-9514951A8F03}"/>
          </ac:spMkLst>
        </pc:spChg>
      </pc:sldChg>
      <pc:sldChg chg="modSp mod">
        <pc:chgData name="亜優美 小門" userId="9d8c698b34d5e675" providerId="LiveId" clId="{7D75BF20-F938-422D-9EC4-B387054169F9}" dt="2025-05-02T07:52:23.702" v="1879"/>
        <pc:sldMkLst>
          <pc:docMk/>
          <pc:sldMk cId="865431676" sldId="357"/>
        </pc:sldMkLst>
        <pc:spChg chg="mod">
          <ac:chgData name="亜優美 小門" userId="9d8c698b34d5e675" providerId="LiveId" clId="{7D75BF20-F938-422D-9EC4-B387054169F9}" dt="2025-05-02T07:49:36.292" v="1703" actId="20577"/>
          <ac:spMkLst>
            <pc:docMk/>
            <pc:sldMk cId="865431676" sldId="357"/>
            <ac:spMk id="6" creationId="{ACDDAF22-0EF3-54D4-73CF-878F2C87666C}"/>
          </ac:spMkLst>
        </pc:spChg>
        <pc:spChg chg="mod">
          <ac:chgData name="亜優美 小門" userId="9d8c698b34d5e675" providerId="LiveId" clId="{7D75BF20-F938-422D-9EC4-B387054169F9}" dt="2025-05-02T07:48:29.269" v="1634" actId="20577"/>
          <ac:spMkLst>
            <pc:docMk/>
            <pc:sldMk cId="865431676" sldId="357"/>
            <ac:spMk id="19" creationId="{E284087C-08E3-4E19-5E13-F078D5117BC5}"/>
          </ac:spMkLst>
        </pc:spChg>
        <pc:spChg chg="mod">
          <ac:chgData name="亜優美 小門" userId="9d8c698b34d5e675" providerId="LiveId" clId="{7D75BF20-F938-422D-9EC4-B387054169F9}" dt="2025-05-02T07:52:23.702" v="1879"/>
          <ac:spMkLst>
            <pc:docMk/>
            <pc:sldMk cId="865431676" sldId="357"/>
            <ac:spMk id="22" creationId="{AA24D94C-694A-AB16-E947-9BA3D913045A}"/>
          </ac:spMkLst>
        </pc:spChg>
      </pc:sldChg>
      <pc:sldChg chg="addSp delSp modSp mod">
        <pc:chgData name="亜優美 小門" userId="9d8c698b34d5e675" providerId="LiveId" clId="{7D75BF20-F938-422D-9EC4-B387054169F9}" dt="2025-05-02T07:56:38.610" v="2000" actId="1035"/>
        <pc:sldMkLst>
          <pc:docMk/>
          <pc:sldMk cId="920433979" sldId="358"/>
        </pc:sldMkLst>
        <pc:spChg chg="mod">
          <ac:chgData name="亜優美 小門" userId="9d8c698b34d5e675" providerId="LiveId" clId="{7D75BF20-F938-422D-9EC4-B387054169F9}" dt="2025-05-02T07:55:27.256" v="1989" actId="2711"/>
          <ac:spMkLst>
            <pc:docMk/>
            <pc:sldMk cId="920433979" sldId="358"/>
            <ac:spMk id="10" creationId="{66BFB4DE-EF8F-35B8-7D27-F2B69507E360}"/>
          </ac:spMkLst>
        </pc:spChg>
        <pc:spChg chg="mod">
          <ac:chgData name="亜優美 小門" userId="9d8c698b34d5e675" providerId="LiveId" clId="{7D75BF20-F938-422D-9EC4-B387054169F9}" dt="2025-05-02T07:53:02.407" v="1886" actId="20577"/>
          <ac:spMkLst>
            <pc:docMk/>
            <pc:sldMk cId="920433979" sldId="358"/>
            <ac:spMk id="58" creationId="{CB52C67E-0129-79BF-E28C-270A92B476F2}"/>
          </ac:spMkLst>
        </pc:spChg>
        <pc:spChg chg="mod">
          <ac:chgData name="亜優美 小門" userId="9d8c698b34d5e675" providerId="LiveId" clId="{7D75BF20-F938-422D-9EC4-B387054169F9}" dt="2025-05-02T07:54:04.225" v="1957" actId="14100"/>
          <ac:spMkLst>
            <pc:docMk/>
            <pc:sldMk cId="920433979" sldId="358"/>
            <ac:spMk id="59" creationId="{D51116EA-16DC-02DA-2BCB-A1A9267044FA}"/>
          </ac:spMkLst>
        </pc:spChg>
        <pc:spChg chg="mod">
          <ac:chgData name="亜優美 小門" userId="9d8c698b34d5e675" providerId="LiveId" clId="{7D75BF20-F938-422D-9EC4-B387054169F9}" dt="2025-05-02T07:56:38.610" v="2000" actId="1035"/>
          <ac:spMkLst>
            <pc:docMk/>
            <pc:sldMk cId="920433979" sldId="358"/>
            <ac:spMk id="61" creationId="{B1E4D100-E793-01D8-5146-8711F56D185A}"/>
          </ac:spMkLst>
        </pc:spChg>
      </pc:sldChg>
      <pc:sldChg chg="modSp mod">
        <pc:chgData name="亜優美 小門" userId="9d8c698b34d5e675" providerId="LiveId" clId="{7D75BF20-F938-422D-9EC4-B387054169F9}" dt="2025-05-02T08:53:39.012" v="2236" actId="14100"/>
        <pc:sldMkLst>
          <pc:docMk/>
          <pc:sldMk cId="1695065287" sldId="359"/>
        </pc:sldMkLst>
        <pc:spChg chg="mod">
          <ac:chgData name="亜優美 小門" userId="9d8c698b34d5e675" providerId="LiveId" clId="{7D75BF20-F938-422D-9EC4-B387054169F9}" dt="2025-05-02T07:57:12.033" v="2008" actId="20577"/>
          <ac:spMkLst>
            <pc:docMk/>
            <pc:sldMk cId="1695065287" sldId="359"/>
            <ac:spMk id="13" creationId="{147ED1CE-CEB1-44FB-32CE-224FC2DF7325}"/>
          </ac:spMkLst>
        </pc:spChg>
        <pc:spChg chg="mod">
          <ac:chgData name="亜優美 小門" userId="9d8c698b34d5e675" providerId="LiveId" clId="{7D75BF20-F938-422D-9EC4-B387054169F9}" dt="2025-05-02T08:53:39.012" v="2236" actId="14100"/>
          <ac:spMkLst>
            <pc:docMk/>
            <pc:sldMk cId="1695065287" sldId="359"/>
            <ac:spMk id="30" creationId="{263A532B-6367-AC78-9FFA-616198FC40FF}"/>
          </ac:spMkLst>
        </pc:spChg>
      </pc:sldChg>
      <pc:sldChg chg="modSp mod">
        <pc:chgData name="亜優美 小門" userId="9d8c698b34d5e675" providerId="LiveId" clId="{7D75BF20-F938-422D-9EC4-B387054169F9}" dt="2025-05-02T08:00:52.207" v="2088" actId="20577"/>
        <pc:sldMkLst>
          <pc:docMk/>
          <pc:sldMk cId="1240979530" sldId="360"/>
        </pc:sldMkLst>
        <pc:spChg chg="mod">
          <ac:chgData name="亜優美 小門" userId="9d8c698b34d5e675" providerId="LiveId" clId="{7D75BF20-F938-422D-9EC4-B387054169F9}" dt="2025-05-02T08:00:24.321" v="2069" actId="20577"/>
          <ac:spMkLst>
            <pc:docMk/>
            <pc:sldMk cId="1240979530" sldId="360"/>
            <ac:spMk id="12" creationId="{BFC3AA4F-572B-8CB5-85A6-4579C41E5084}"/>
          </ac:spMkLst>
        </pc:spChg>
        <pc:spChg chg="mod">
          <ac:chgData name="亜優美 小門" userId="9d8c698b34d5e675" providerId="LiveId" clId="{7D75BF20-F938-422D-9EC4-B387054169F9}" dt="2025-05-02T08:00:43.659" v="2085" actId="20577"/>
          <ac:spMkLst>
            <pc:docMk/>
            <pc:sldMk cId="1240979530" sldId="360"/>
            <ac:spMk id="19" creationId="{BE192167-0F5C-2F6B-E5E0-11176417AAC5}"/>
          </ac:spMkLst>
        </pc:spChg>
        <pc:spChg chg="mod">
          <ac:chgData name="亜優美 小門" userId="9d8c698b34d5e675" providerId="LiveId" clId="{7D75BF20-F938-422D-9EC4-B387054169F9}" dt="2025-05-02T07:58:35.619" v="2009" actId="20577"/>
          <ac:spMkLst>
            <pc:docMk/>
            <pc:sldMk cId="1240979530" sldId="360"/>
            <ac:spMk id="25" creationId="{6B47F4F6-B566-F8E2-6DED-EA5E16957725}"/>
          </ac:spMkLst>
        </pc:spChg>
        <pc:spChg chg="mod">
          <ac:chgData name="亜優美 小門" userId="9d8c698b34d5e675" providerId="LiveId" clId="{7D75BF20-F938-422D-9EC4-B387054169F9}" dt="2025-05-02T08:00:52.207" v="2088" actId="20577"/>
          <ac:spMkLst>
            <pc:docMk/>
            <pc:sldMk cId="1240979530" sldId="360"/>
            <ac:spMk id="38" creationId="{C8D610BE-1ACD-9013-19EB-2FC6C6042B87}"/>
          </ac:spMkLst>
        </pc:spChg>
        <pc:grpChg chg="mod">
          <ac:chgData name="亜優美 小門" userId="9d8c698b34d5e675" providerId="LiveId" clId="{7D75BF20-F938-422D-9EC4-B387054169F9}" dt="2025-05-02T08:00:26.671" v="2071" actId="1076"/>
          <ac:grpSpMkLst>
            <pc:docMk/>
            <pc:sldMk cId="1240979530" sldId="360"/>
            <ac:grpSpMk id="7" creationId="{FDA9B7CA-EDAE-7808-BF33-CADAF0A7C92C}"/>
          </ac:grpSpMkLst>
        </pc:grpChg>
      </pc:sldChg>
      <pc:sldChg chg="modSp mod">
        <pc:chgData name="亜優美 小門" userId="9d8c698b34d5e675" providerId="LiveId" clId="{7D75BF20-F938-422D-9EC4-B387054169F9}" dt="2025-05-02T08:07:25.993" v="2192" actId="1036"/>
        <pc:sldMkLst>
          <pc:docMk/>
          <pc:sldMk cId="4073741097" sldId="361"/>
        </pc:sldMkLst>
        <pc:spChg chg="mod">
          <ac:chgData name="亜優美 小門" userId="9d8c698b34d5e675" providerId="LiveId" clId="{7D75BF20-F938-422D-9EC4-B387054169F9}" dt="2025-05-02T08:03:54.426" v="2104" actId="20577"/>
          <ac:spMkLst>
            <pc:docMk/>
            <pc:sldMk cId="4073741097" sldId="361"/>
            <ac:spMk id="11" creationId="{4C970044-AB23-DF5F-1D24-C3B5B2C5AE4A}"/>
          </ac:spMkLst>
        </pc:spChg>
        <pc:spChg chg="mod">
          <ac:chgData name="亜優美 小門" userId="9d8c698b34d5e675" providerId="LiveId" clId="{7D75BF20-F938-422D-9EC4-B387054169F9}" dt="2025-05-02T08:05:53.630" v="2161" actId="20577"/>
          <ac:spMkLst>
            <pc:docMk/>
            <pc:sldMk cId="4073741097" sldId="361"/>
            <ac:spMk id="15" creationId="{7063F09B-3650-6BA4-2B64-03DBF55924CD}"/>
          </ac:spMkLst>
        </pc:spChg>
        <pc:spChg chg="mod">
          <ac:chgData name="亜優美 小門" userId="9d8c698b34d5e675" providerId="LiveId" clId="{7D75BF20-F938-422D-9EC4-B387054169F9}" dt="2025-05-02T08:07:25.993" v="2192" actId="1036"/>
          <ac:spMkLst>
            <pc:docMk/>
            <pc:sldMk cId="4073741097" sldId="361"/>
            <ac:spMk id="16" creationId="{C385ED82-4864-C81C-9411-833F0455B019}"/>
          </ac:spMkLst>
        </pc:spChg>
      </pc:sldChg>
      <pc:sldChg chg="addSp modSp mod">
        <pc:chgData name="亜優美 小門" userId="9d8c698b34d5e675" providerId="LiveId" clId="{7D75BF20-F938-422D-9EC4-B387054169F9}" dt="2025-05-08T06:13:02.603" v="5090" actId="1037"/>
        <pc:sldMkLst>
          <pc:docMk/>
          <pc:sldMk cId="1386766400" sldId="362"/>
        </pc:sldMkLst>
        <pc:spChg chg="add mod">
          <ac:chgData name="亜優美 小門" userId="9d8c698b34d5e675" providerId="LiveId" clId="{7D75BF20-F938-422D-9EC4-B387054169F9}" dt="2025-05-08T06:11:42.249" v="5058" actId="113"/>
          <ac:spMkLst>
            <pc:docMk/>
            <pc:sldMk cId="1386766400" sldId="362"/>
            <ac:spMk id="5" creationId="{55850787-0CAC-0522-7547-FBA8B013C8F1}"/>
          </ac:spMkLst>
        </pc:spChg>
        <pc:spChg chg="add mod">
          <ac:chgData name="亜優美 小門" userId="9d8c698b34d5e675" providerId="LiveId" clId="{7D75BF20-F938-422D-9EC4-B387054169F9}" dt="2025-05-08T06:12:03.618" v="5073" actId="1076"/>
          <ac:spMkLst>
            <pc:docMk/>
            <pc:sldMk cId="1386766400" sldId="362"/>
            <ac:spMk id="8" creationId="{B275DF04-1EF1-A91C-8CAB-F14B51FC851B}"/>
          </ac:spMkLst>
        </pc:spChg>
        <pc:spChg chg="add mod">
          <ac:chgData name="亜優美 小門" userId="9d8c698b34d5e675" providerId="LiveId" clId="{7D75BF20-F938-422D-9EC4-B387054169F9}" dt="2025-05-08T06:13:02.603" v="5090" actId="1037"/>
          <ac:spMkLst>
            <pc:docMk/>
            <pc:sldMk cId="1386766400" sldId="362"/>
            <ac:spMk id="9" creationId="{09DB8566-FCA2-126D-CE24-ABD366B37E7C}"/>
          </ac:spMkLst>
        </pc:spChg>
        <pc:spChg chg="mod">
          <ac:chgData name="亜優美 小門" userId="9d8c698b34d5e675" providerId="LiveId" clId="{7D75BF20-F938-422D-9EC4-B387054169F9}" dt="2025-05-07T00:25:41.664" v="2359" actId="20577"/>
          <ac:spMkLst>
            <pc:docMk/>
            <pc:sldMk cId="1386766400" sldId="362"/>
            <ac:spMk id="10" creationId="{8A04E6E3-1182-CD21-9764-FDA6EF62E346}"/>
          </ac:spMkLst>
        </pc:spChg>
        <pc:spChg chg="mod">
          <ac:chgData name="亜優美 小門" userId="9d8c698b34d5e675" providerId="LiveId" clId="{7D75BF20-F938-422D-9EC4-B387054169F9}" dt="2025-05-02T08:53:54.753" v="2238" actId="20577"/>
          <ac:spMkLst>
            <pc:docMk/>
            <pc:sldMk cId="1386766400" sldId="362"/>
            <ac:spMk id="28" creationId="{A3EBE7DF-E882-228C-932F-E8A402591209}"/>
          </ac:spMkLst>
        </pc:spChg>
      </pc:sldChg>
      <pc:sldChg chg="addSp delSp modSp mod">
        <pc:chgData name="亜優美 小門" userId="9d8c698b34d5e675" providerId="LiveId" clId="{7D75BF20-F938-422D-9EC4-B387054169F9}" dt="2025-05-07T01:00:14.682" v="2460" actId="1036"/>
        <pc:sldMkLst>
          <pc:docMk/>
          <pc:sldMk cId="398073517" sldId="363"/>
        </pc:sldMkLst>
        <pc:spChg chg="add del">
          <ac:chgData name="亜優美 小門" userId="9d8c698b34d5e675" providerId="LiveId" clId="{7D75BF20-F938-422D-9EC4-B387054169F9}" dt="2025-05-07T00:49:20.390" v="2412" actId="22"/>
          <ac:spMkLst>
            <pc:docMk/>
            <pc:sldMk cId="398073517" sldId="363"/>
            <ac:spMk id="7" creationId="{44A2DC0F-CE8C-F845-71FA-7AA01386EA21}"/>
          </ac:spMkLst>
        </pc:spChg>
        <pc:spChg chg="mod">
          <ac:chgData name="亜優美 小門" userId="9d8c698b34d5e675" providerId="LiveId" clId="{7D75BF20-F938-422D-9EC4-B387054169F9}" dt="2025-05-07T00:45:12.791" v="2410" actId="20577"/>
          <ac:spMkLst>
            <pc:docMk/>
            <pc:sldMk cId="398073517" sldId="363"/>
            <ac:spMk id="9" creationId="{27C69CCE-DE8A-B986-6305-AE76D3FDB5EA}"/>
          </ac:spMkLst>
        </pc:spChg>
        <pc:spChg chg="mod topLvl">
          <ac:chgData name="亜優美 小門" userId="9d8c698b34d5e675" providerId="LiveId" clId="{7D75BF20-F938-422D-9EC4-B387054169F9}" dt="2025-05-07T01:00:11.056" v="2459" actId="14100"/>
          <ac:spMkLst>
            <pc:docMk/>
            <pc:sldMk cId="398073517" sldId="363"/>
            <ac:spMk id="10" creationId="{D545D353-3C02-C18D-9928-553587EC1C6B}"/>
          </ac:spMkLst>
        </pc:spChg>
        <pc:spChg chg="mod topLvl">
          <ac:chgData name="亜優美 小門" userId="9d8c698b34d5e675" providerId="LiveId" clId="{7D75BF20-F938-422D-9EC4-B387054169F9}" dt="2025-05-07T00:56:11.991" v="2458" actId="1076"/>
          <ac:spMkLst>
            <pc:docMk/>
            <pc:sldMk cId="398073517" sldId="363"/>
            <ac:spMk id="11" creationId="{C735BDA8-047D-E830-7CBE-7ECABC29AB52}"/>
          </ac:spMkLst>
        </pc:spChg>
        <pc:spChg chg="mod topLvl">
          <ac:chgData name="亜優美 小門" userId="9d8c698b34d5e675" providerId="LiveId" clId="{7D75BF20-F938-422D-9EC4-B387054169F9}" dt="2025-05-07T00:54:40.004" v="2439" actId="14100"/>
          <ac:spMkLst>
            <pc:docMk/>
            <pc:sldMk cId="398073517" sldId="363"/>
            <ac:spMk id="12" creationId="{AC386BC0-472B-3F00-08D7-B04F8B96C88B}"/>
          </ac:spMkLst>
        </pc:spChg>
        <pc:spChg chg="mod topLvl">
          <ac:chgData name="亜優美 小門" userId="9d8c698b34d5e675" providerId="LiveId" clId="{7D75BF20-F938-422D-9EC4-B387054169F9}" dt="2025-05-07T01:00:14.682" v="2460" actId="1036"/>
          <ac:spMkLst>
            <pc:docMk/>
            <pc:sldMk cId="398073517" sldId="363"/>
            <ac:spMk id="13" creationId="{625ABC3A-1DAC-29F2-D660-015A7EE318E0}"/>
          </ac:spMkLst>
        </pc:spChg>
        <pc:spChg chg="mod topLvl">
          <ac:chgData name="亜優美 小門" userId="9d8c698b34d5e675" providerId="LiveId" clId="{7D75BF20-F938-422D-9EC4-B387054169F9}" dt="2025-05-07T00:54:29.554" v="2436" actId="1076"/>
          <ac:spMkLst>
            <pc:docMk/>
            <pc:sldMk cId="398073517" sldId="363"/>
            <ac:spMk id="14" creationId="{F31B0C99-D890-E378-583F-55538E05340A}"/>
          </ac:spMkLst>
        </pc:spChg>
        <pc:spChg chg="mod topLvl">
          <ac:chgData name="亜優美 小門" userId="9d8c698b34d5e675" providerId="LiveId" clId="{7D75BF20-F938-422D-9EC4-B387054169F9}" dt="2025-05-07T00:54:16.506" v="2435" actId="14100"/>
          <ac:spMkLst>
            <pc:docMk/>
            <pc:sldMk cId="398073517" sldId="363"/>
            <ac:spMk id="15" creationId="{756CC32A-A21A-129F-3D88-CA9FA1E5448F}"/>
          </ac:spMkLst>
        </pc:spChg>
        <pc:spChg chg="mod topLvl">
          <ac:chgData name="亜優美 小門" userId="9d8c698b34d5e675" providerId="LiveId" clId="{7D75BF20-F938-422D-9EC4-B387054169F9}" dt="2025-05-07T00:53:07.602" v="2419" actId="165"/>
          <ac:spMkLst>
            <pc:docMk/>
            <pc:sldMk cId="398073517" sldId="363"/>
            <ac:spMk id="16" creationId="{319E15FD-A06F-8A18-3ACD-830E8A65596E}"/>
          </ac:spMkLst>
        </pc:spChg>
        <pc:spChg chg="mod">
          <ac:chgData name="亜優美 小門" userId="9d8c698b34d5e675" providerId="LiveId" clId="{7D75BF20-F938-422D-9EC4-B387054169F9}" dt="2025-05-07T00:43:41.016" v="2398" actId="113"/>
          <ac:spMkLst>
            <pc:docMk/>
            <pc:sldMk cId="398073517" sldId="363"/>
            <ac:spMk id="17" creationId="{7895647E-EB4F-2327-3CF6-11844A1B7509}"/>
          </ac:spMkLst>
        </pc:spChg>
        <pc:spChg chg="mod topLvl">
          <ac:chgData name="亜優美 小門" userId="9d8c698b34d5e675" providerId="LiveId" clId="{7D75BF20-F938-422D-9EC4-B387054169F9}" dt="2025-05-07T00:54:44.636" v="2440" actId="1076"/>
          <ac:spMkLst>
            <pc:docMk/>
            <pc:sldMk cId="398073517" sldId="363"/>
            <ac:spMk id="24" creationId="{AE100D36-F36D-47AC-686C-748B3577F598}"/>
          </ac:spMkLst>
        </pc:spChg>
        <pc:spChg chg="mod topLvl">
          <ac:chgData name="亜優美 小門" userId="9d8c698b34d5e675" providerId="LiveId" clId="{7D75BF20-F938-422D-9EC4-B387054169F9}" dt="2025-05-07T00:54:56.522" v="2441" actId="1076"/>
          <ac:spMkLst>
            <pc:docMk/>
            <pc:sldMk cId="398073517" sldId="363"/>
            <ac:spMk id="25" creationId="{C1FCE0B2-9BED-5D96-E342-3224B077B6F2}"/>
          </ac:spMkLst>
        </pc:spChg>
        <pc:spChg chg="mod topLvl">
          <ac:chgData name="亜優美 小門" userId="9d8c698b34d5e675" providerId="LiveId" clId="{7D75BF20-F938-422D-9EC4-B387054169F9}" dt="2025-05-07T00:55:21.878" v="2448" actId="1076"/>
          <ac:spMkLst>
            <pc:docMk/>
            <pc:sldMk cId="398073517" sldId="363"/>
            <ac:spMk id="26" creationId="{00929A39-7C7A-99B9-B27F-FCE529084C30}"/>
          </ac:spMkLst>
        </pc:spChg>
        <pc:spChg chg="add del">
          <ac:chgData name="亜優美 小門" userId="9d8c698b34d5e675" providerId="LiveId" clId="{7D75BF20-F938-422D-9EC4-B387054169F9}" dt="2025-05-07T00:49:47.739" v="2414" actId="22"/>
          <ac:spMkLst>
            <pc:docMk/>
            <pc:sldMk cId="398073517" sldId="363"/>
            <ac:spMk id="28" creationId="{5812A66B-5157-6789-617F-3E7F8CB991A0}"/>
          </ac:spMkLst>
        </pc:spChg>
        <pc:grpChg chg="add del">
          <ac:chgData name="亜優美 小門" userId="9d8c698b34d5e675" providerId="LiveId" clId="{7D75BF20-F938-422D-9EC4-B387054169F9}" dt="2025-05-07T00:53:03.514" v="2418" actId="478"/>
          <ac:grpSpMkLst>
            <pc:docMk/>
            <pc:sldMk cId="398073517" sldId="363"/>
            <ac:grpSpMk id="5" creationId="{AD706DD5-DEAF-6F05-ADE1-C951EEE12887}"/>
          </ac:grpSpMkLst>
        </pc:grpChg>
        <pc:picChg chg="del">
          <ac:chgData name="亜優美 小門" userId="9d8c698b34d5e675" providerId="LiveId" clId="{7D75BF20-F938-422D-9EC4-B387054169F9}" dt="2025-05-07T00:53:11.910" v="2420" actId="478"/>
          <ac:picMkLst>
            <pc:docMk/>
            <pc:sldMk cId="398073517" sldId="363"/>
            <ac:picMk id="4" creationId="{606B05A7-8568-4A1C-5F68-3DCC2D363584}"/>
          </ac:picMkLst>
        </pc:picChg>
        <pc:picChg chg="add mod ord">
          <ac:chgData name="亜優美 小門" userId="9d8c698b34d5e675" providerId="LiveId" clId="{7D75BF20-F938-422D-9EC4-B387054169F9}" dt="2025-05-07T00:54:06.951" v="2433" actId="1038"/>
          <ac:picMkLst>
            <pc:docMk/>
            <pc:sldMk cId="398073517" sldId="363"/>
            <ac:picMk id="30" creationId="{9A6272EF-B3A2-407E-8404-FD59D8A6CBC9}"/>
          </ac:picMkLst>
        </pc:picChg>
      </pc:sldChg>
      <pc:sldChg chg="addSp modSp mod">
        <pc:chgData name="亜優美 小門" userId="9d8c698b34d5e675" providerId="LiveId" clId="{7D75BF20-F938-422D-9EC4-B387054169F9}" dt="2025-05-08T06:13:54.779" v="5096" actId="1035"/>
        <pc:sldMkLst>
          <pc:docMk/>
          <pc:sldMk cId="487022439" sldId="364"/>
        </pc:sldMkLst>
        <pc:spChg chg="add mod">
          <ac:chgData name="亜優美 小門" userId="9d8c698b34d5e675" providerId="LiveId" clId="{7D75BF20-F938-422D-9EC4-B387054169F9}" dt="2025-05-08T06:13:54.779" v="5096" actId="1035"/>
          <ac:spMkLst>
            <pc:docMk/>
            <pc:sldMk cId="487022439" sldId="364"/>
            <ac:spMk id="7" creationId="{0A39DED8-4544-6640-D30C-E549CCDE7EAB}"/>
          </ac:spMkLst>
        </pc:spChg>
        <pc:spChg chg="mod">
          <ac:chgData name="亜優美 小門" userId="9d8c698b34d5e675" providerId="LiveId" clId="{7D75BF20-F938-422D-9EC4-B387054169F9}" dt="2025-05-07T00:27:32.463" v="2367" actId="113"/>
          <ac:spMkLst>
            <pc:docMk/>
            <pc:sldMk cId="487022439" sldId="364"/>
            <ac:spMk id="9" creationId="{F8936985-BDED-EA48-3E23-48B46556BD31}"/>
          </ac:spMkLst>
        </pc:spChg>
        <pc:spChg chg="mod">
          <ac:chgData name="亜優美 小門" userId="9d8c698b34d5e675" providerId="LiveId" clId="{7D75BF20-F938-422D-9EC4-B387054169F9}" dt="2025-05-02T08:55:13.654" v="2282" actId="20577"/>
          <ac:spMkLst>
            <pc:docMk/>
            <pc:sldMk cId="487022439" sldId="364"/>
            <ac:spMk id="10" creationId="{532159A3-3678-4229-EF8E-C917D15D458D}"/>
          </ac:spMkLst>
        </pc:spChg>
        <pc:spChg chg="mod">
          <ac:chgData name="亜優美 小門" userId="9d8c698b34d5e675" providerId="LiveId" clId="{7D75BF20-F938-422D-9EC4-B387054169F9}" dt="2025-05-02T08:54:47.329" v="2278" actId="113"/>
          <ac:spMkLst>
            <pc:docMk/>
            <pc:sldMk cId="487022439" sldId="364"/>
            <ac:spMk id="12" creationId="{57A26DDA-1C95-075A-59C9-034211712657}"/>
          </ac:spMkLst>
        </pc:spChg>
      </pc:sldChg>
      <pc:sldChg chg="addSp modSp mod">
        <pc:chgData name="亜優美 小門" userId="9d8c698b34d5e675" providerId="LiveId" clId="{7D75BF20-F938-422D-9EC4-B387054169F9}" dt="2025-05-08T06:17:31.876" v="5147" actId="1035"/>
        <pc:sldMkLst>
          <pc:docMk/>
          <pc:sldMk cId="2840068423" sldId="365"/>
        </pc:sldMkLst>
        <pc:spChg chg="mod">
          <ac:chgData name="亜優美 小門" userId="9d8c698b34d5e675" providerId="LiveId" clId="{7D75BF20-F938-422D-9EC4-B387054169F9}" dt="2025-05-07T00:27:42.194" v="2368" actId="113"/>
          <ac:spMkLst>
            <pc:docMk/>
            <pc:sldMk cId="2840068423" sldId="365"/>
            <ac:spMk id="6" creationId="{F5DA1BFC-D1B8-8E64-6FA5-98BA7DA98C2E}"/>
          </ac:spMkLst>
        </pc:spChg>
        <pc:spChg chg="add mod">
          <ac:chgData name="亜優美 小門" userId="9d8c698b34d5e675" providerId="LiveId" clId="{7D75BF20-F938-422D-9EC4-B387054169F9}" dt="2025-05-08T06:14:39.220" v="5098" actId="1076"/>
          <ac:spMkLst>
            <pc:docMk/>
            <pc:sldMk cId="2840068423" sldId="365"/>
            <ac:spMk id="7" creationId="{BFAF972C-403E-097D-E6AD-4F0209E906CF}"/>
          </ac:spMkLst>
        </pc:spChg>
        <pc:spChg chg="add mod">
          <ac:chgData name="亜優美 小門" userId="9d8c698b34d5e675" providerId="LiveId" clId="{7D75BF20-F938-422D-9EC4-B387054169F9}" dt="2025-05-08T06:15:17.141" v="5108" actId="14100"/>
          <ac:spMkLst>
            <pc:docMk/>
            <pc:sldMk cId="2840068423" sldId="365"/>
            <ac:spMk id="8" creationId="{A8282E84-42F4-BA99-817F-B9A668772472}"/>
          </ac:spMkLst>
        </pc:spChg>
        <pc:spChg chg="add mod">
          <ac:chgData name="亜優美 小門" userId="9d8c698b34d5e675" providerId="LiveId" clId="{7D75BF20-F938-422D-9EC4-B387054169F9}" dt="2025-05-08T06:14:44.052" v="5099" actId="1076"/>
          <ac:spMkLst>
            <pc:docMk/>
            <pc:sldMk cId="2840068423" sldId="365"/>
            <ac:spMk id="12" creationId="{C4783BF7-D0B9-CABD-C398-7150CDD71272}"/>
          </ac:spMkLst>
        </pc:spChg>
        <pc:spChg chg="mod">
          <ac:chgData name="亜優美 小門" userId="9d8c698b34d5e675" providerId="LiveId" clId="{7D75BF20-F938-422D-9EC4-B387054169F9}" dt="2025-05-07T00:27:46.048" v="2369" actId="113"/>
          <ac:spMkLst>
            <pc:docMk/>
            <pc:sldMk cId="2840068423" sldId="365"/>
            <ac:spMk id="13" creationId="{8AB6BBE3-8784-A0B6-1313-443D793AF1DF}"/>
          </ac:spMkLst>
        </pc:spChg>
        <pc:spChg chg="add mod">
          <ac:chgData name="亜優美 小門" userId="9d8c698b34d5e675" providerId="LiveId" clId="{7D75BF20-F938-422D-9EC4-B387054169F9}" dt="2025-05-08T06:17:31.876" v="5147" actId="1035"/>
          <ac:spMkLst>
            <pc:docMk/>
            <pc:sldMk cId="2840068423" sldId="365"/>
            <ac:spMk id="18" creationId="{6E317C61-B26B-63D1-11E2-88BA89F3A604}"/>
          </ac:spMkLst>
        </pc:spChg>
      </pc:sldChg>
      <pc:sldChg chg="modSp mod">
        <pc:chgData name="亜優美 小門" userId="9d8c698b34d5e675" providerId="LiveId" clId="{7D75BF20-F938-422D-9EC4-B387054169F9}" dt="2025-05-07T00:30:00.035" v="2395" actId="20577"/>
        <pc:sldMkLst>
          <pc:docMk/>
          <pc:sldMk cId="1019525694" sldId="366"/>
        </pc:sldMkLst>
        <pc:spChg chg="mod">
          <ac:chgData name="亜優美 小門" userId="9d8c698b34d5e675" providerId="LiveId" clId="{7D75BF20-F938-422D-9EC4-B387054169F9}" dt="2025-05-07T00:28:36.874" v="2379" actId="1037"/>
          <ac:spMkLst>
            <pc:docMk/>
            <pc:sldMk cId="1019525694" sldId="366"/>
            <ac:spMk id="29" creationId="{47861154-64DE-BEBE-268C-70C691471ADE}"/>
          </ac:spMkLst>
        </pc:spChg>
        <pc:spChg chg="mod">
          <ac:chgData name="亜優美 小門" userId="9d8c698b34d5e675" providerId="LiveId" clId="{7D75BF20-F938-422D-9EC4-B387054169F9}" dt="2025-05-07T00:30:00.035" v="2395" actId="20577"/>
          <ac:spMkLst>
            <pc:docMk/>
            <pc:sldMk cId="1019525694" sldId="366"/>
            <ac:spMk id="33" creationId="{30CEE334-42C3-AB51-D0F6-7C6EDA345FC9}"/>
          </ac:spMkLst>
        </pc:spChg>
      </pc:sldChg>
      <pc:sldChg chg="modSp mod">
        <pc:chgData name="亜優美 小門" userId="9d8c698b34d5e675" providerId="LiveId" clId="{7D75BF20-F938-422D-9EC4-B387054169F9}" dt="2025-05-02T08:52:01.222" v="2228" actId="20577"/>
        <pc:sldMkLst>
          <pc:docMk/>
          <pc:sldMk cId="2255556451" sldId="367"/>
        </pc:sldMkLst>
        <pc:spChg chg="mod">
          <ac:chgData name="亜優美 小門" userId="9d8c698b34d5e675" providerId="LiveId" clId="{7D75BF20-F938-422D-9EC4-B387054169F9}" dt="2025-05-02T07:29:14.493" v="1471" actId="6549"/>
          <ac:spMkLst>
            <pc:docMk/>
            <pc:sldMk cId="2255556451" sldId="367"/>
            <ac:spMk id="16" creationId="{4215787F-9B3F-48AF-4966-0C7BE8EEC51A}"/>
          </ac:spMkLst>
        </pc:spChg>
        <pc:spChg chg="mod">
          <ac:chgData name="亜優美 小門" userId="9d8c698b34d5e675" providerId="LiveId" clId="{7D75BF20-F938-422D-9EC4-B387054169F9}" dt="2025-05-02T08:52:01.222" v="2228" actId="20577"/>
          <ac:spMkLst>
            <pc:docMk/>
            <pc:sldMk cId="2255556451" sldId="367"/>
            <ac:spMk id="34" creationId="{87EDEFEE-9F4D-4443-60CA-BEE77A824A66}"/>
          </ac:spMkLst>
        </pc:spChg>
        <pc:spChg chg="mod">
          <ac:chgData name="亜優美 小門" userId="9d8c698b34d5e675" providerId="LiveId" clId="{7D75BF20-F938-422D-9EC4-B387054169F9}" dt="2025-05-02T07:11:30.018" v="1231"/>
          <ac:spMkLst>
            <pc:docMk/>
            <pc:sldMk cId="2255556451" sldId="367"/>
            <ac:spMk id="40" creationId="{86D035BC-6E1F-5C9A-F751-4BDAEF6B927E}"/>
          </ac:spMkLst>
        </pc:spChg>
        <pc:spChg chg="mod">
          <ac:chgData name="亜優美 小門" userId="9d8c698b34d5e675" providerId="LiveId" clId="{7D75BF20-F938-422D-9EC4-B387054169F9}" dt="2025-05-02T08:51:14.380" v="2205" actId="20577"/>
          <ac:spMkLst>
            <pc:docMk/>
            <pc:sldMk cId="2255556451" sldId="367"/>
            <ac:spMk id="41" creationId="{BE2F3CF8-E0A7-0E73-7962-2B1FB4ADCC81}"/>
          </ac:spMkLst>
        </pc:spChg>
      </pc:sldChg>
      <pc:sldChg chg="addSp delSp modSp mod">
        <pc:chgData name="亜優美 小門" userId="9d8c698b34d5e675" providerId="LiveId" clId="{7D75BF20-F938-422D-9EC4-B387054169F9}" dt="2025-05-07T01:03:43.864" v="2521"/>
        <pc:sldMkLst>
          <pc:docMk/>
          <pc:sldMk cId="52238218" sldId="369"/>
        </pc:sldMkLst>
        <pc:spChg chg="mod topLvl">
          <ac:chgData name="亜優美 小門" userId="9d8c698b34d5e675" providerId="LiveId" clId="{7D75BF20-F938-422D-9EC4-B387054169F9}" dt="2025-05-07T01:00:46.200" v="2464" actId="165"/>
          <ac:spMkLst>
            <pc:docMk/>
            <pc:sldMk cId="52238218" sldId="369"/>
            <ac:spMk id="4" creationId="{59E62CCC-2691-F879-B2BD-C27137982C57}"/>
          </ac:spMkLst>
        </pc:spChg>
        <pc:spChg chg="mod">
          <ac:chgData name="亜優美 小門" userId="9d8c698b34d5e675" providerId="LiveId" clId="{7D75BF20-F938-422D-9EC4-B387054169F9}" dt="2025-05-07T01:03:43.864" v="2521"/>
          <ac:spMkLst>
            <pc:docMk/>
            <pc:sldMk cId="52238218" sldId="369"/>
            <ac:spMk id="9" creationId="{20EC9975-C615-7BF3-C68A-395257FAC691}"/>
          </ac:spMkLst>
        </pc:spChg>
        <pc:spChg chg="mod topLvl">
          <ac:chgData name="亜優美 小門" userId="9d8c698b34d5e675" providerId="LiveId" clId="{7D75BF20-F938-422D-9EC4-B387054169F9}" dt="2025-05-07T01:03:07.701" v="2519" actId="1038"/>
          <ac:spMkLst>
            <pc:docMk/>
            <pc:sldMk cId="52238218" sldId="369"/>
            <ac:spMk id="10" creationId="{66C64CD8-5398-9F78-06E1-A3EB35E2B1EF}"/>
          </ac:spMkLst>
        </pc:spChg>
        <pc:spChg chg="mod topLvl">
          <ac:chgData name="亜優美 小門" userId="9d8c698b34d5e675" providerId="LiveId" clId="{7D75BF20-F938-422D-9EC4-B387054169F9}" dt="2025-05-07T01:03:06.186" v="2515" actId="1038"/>
          <ac:spMkLst>
            <pc:docMk/>
            <pc:sldMk cId="52238218" sldId="369"/>
            <ac:spMk id="11" creationId="{9D74951C-50D8-DCBE-09FE-16C370305503}"/>
          </ac:spMkLst>
        </pc:spChg>
        <pc:spChg chg="mod topLvl">
          <ac:chgData name="亜優美 小門" userId="9d8c698b34d5e675" providerId="LiveId" clId="{7D75BF20-F938-422D-9EC4-B387054169F9}" dt="2025-05-07T01:03:06.186" v="2515" actId="1038"/>
          <ac:spMkLst>
            <pc:docMk/>
            <pc:sldMk cId="52238218" sldId="369"/>
            <ac:spMk id="12" creationId="{4AE14AD1-5F3E-5178-3BEB-F9239334B1C0}"/>
          </ac:spMkLst>
        </pc:spChg>
        <pc:spChg chg="mod topLvl">
          <ac:chgData name="亜優美 小門" userId="9d8c698b34d5e675" providerId="LiveId" clId="{7D75BF20-F938-422D-9EC4-B387054169F9}" dt="2025-05-07T01:03:09.577" v="2520" actId="1038"/>
          <ac:spMkLst>
            <pc:docMk/>
            <pc:sldMk cId="52238218" sldId="369"/>
            <ac:spMk id="13" creationId="{2E5A1F09-2F06-644D-D6F9-54D0C8984BC3}"/>
          </ac:spMkLst>
        </pc:spChg>
        <pc:grpChg chg="add del">
          <ac:chgData name="亜優美 小門" userId="9d8c698b34d5e675" providerId="LiveId" clId="{7D75BF20-F938-422D-9EC4-B387054169F9}" dt="2025-05-07T01:00:46.200" v="2464" actId="165"/>
          <ac:grpSpMkLst>
            <pc:docMk/>
            <pc:sldMk cId="52238218" sldId="369"/>
            <ac:grpSpMk id="15" creationId="{9641498F-8278-2B6A-03ED-F6A45C415232}"/>
          </ac:grpSpMkLst>
        </pc:grpChg>
        <pc:picChg chg="add mod ord">
          <ac:chgData name="亜優美 小門" userId="9d8c698b34d5e675" providerId="LiveId" clId="{7D75BF20-F938-422D-9EC4-B387054169F9}" dt="2025-05-07T01:03:04.909" v="2512" actId="167"/>
          <ac:picMkLst>
            <pc:docMk/>
            <pc:sldMk cId="52238218" sldId="369"/>
            <ac:picMk id="2" creationId="{3DDDA2D7-FD85-BA5B-31D5-CE2DEA51673D}"/>
          </ac:picMkLst>
        </pc:picChg>
        <pc:picChg chg="del mod topLvl">
          <ac:chgData name="亜優美 小門" userId="9d8c698b34d5e675" providerId="LiveId" clId="{7D75BF20-F938-422D-9EC4-B387054169F9}" dt="2025-05-07T01:00:49.405" v="2465" actId="478"/>
          <ac:picMkLst>
            <pc:docMk/>
            <pc:sldMk cId="52238218" sldId="369"/>
            <ac:picMk id="7" creationId="{BE8F596A-DB24-9FE5-5744-CAB356CA0CB6}"/>
          </ac:picMkLst>
        </pc:picChg>
        <pc:picChg chg="add del mod topLvl">
          <ac:chgData name="亜優美 小門" userId="9d8c698b34d5e675" providerId="LiveId" clId="{7D75BF20-F938-422D-9EC4-B387054169F9}" dt="2025-05-07T01:03:04.428" v="2510" actId="478"/>
          <ac:picMkLst>
            <pc:docMk/>
            <pc:sldMk cId="52238218" sldId="369"/>
            <ac:picMk id="14" creationId="{4E55BB22-A3B9-1092-0BF6-6C1520F56A7F}"/>
          </ac:picMkLst>
        </pc:picChg>
      </pc:sldChg>
      <pc:sldChg chg="modSp mod">
        <pc:chgData name="亜優美 小門" userId="9d8c698b34d5e675" providerId="LiveId" clId="{7D75BF20-F938-422D-9EC4-B387054169F9}" dt="2025-05-07T01:15:42.597" v="2661" actId="20577"/>
        <pc:sldMkLst>
          <pc:docMk/>
          <pc:sldMk cId="113546025" sldId="370"/>
        </pc:sldMkLst>
        <pc:spChg chg="mod">
          <ac:chgData name="亜優美 小門" userId="9d8c698b34d5e675" providerId="LiveId" clId="{7D75BF20-F938-422D-9EC4-B387054169F9}" dt="2025-05-07T01:14:18.274" v="2619" actId="20577"/>
          <ac:spMkLst>
            <pc:docMk/>
            <pc:sldMk cId="113546025" sldId="370"/>
            <ac:spMk id="6" creationId="{9B136B38-FB6B-6161-8835-9629C87256CB}"/>
          </ac:spMkLst>
        </pc:spChg>
        <pc:spChg chg="mod">
          <ac:chgData name="亜優美 小門" userId="9d8c698b34d5e675" providerId="LiveId" clId="{7D75BF20-F938-422D-9EC4-B387054169F9}" dt="2025-05-07T01:14:36.932" v="2637" actId="20577"/>
          <ac:spMkLst>
            <pc:docMk/>
            <pc:sldMk cId="113546025" sldId="370"/>
            <ac:spMk id="16" creationId="{B00882D7-18F0-80BB-FBE0-4DB1B064E7C9}"/>
          </ac:spMkLst>
        </pc:spChg>
        <pc:spChg chg="mod">
          <ac:chgData name="亜優美 小門" userId="9d8c698b34d5e675" providerId="LiveId" clId="{7D75BF20-F938-422D-9EC4-B387054169F9}" dt="2025-05-07T01:14:43.375" v="2638" actId="1076"/>
          <ac:spMkLst>
            <pc:docMk/>
            <pc:sldMk cId="113546025" sldId="370"/>
            <ac:spMk id="18" creationId="{4AC78396-0039-7FDC-C153-925581DCFF8C}"/>
          </ac:spMkLst>
        </pc:spChg>
        <pc:spChg chg="mod">
          <ac:chgData name="亜優美 小門" userId="9d8c698b34d5e675" providerId="LiveId" clId="{7D75BF20-F938-422D-9EC4-B387054169F9}" dt="2025-05-07T01:15:42.597" v="2661" actId="20577"/>
          <ac:spMkLst>
            <pc:docMk/>
            <pc:sldMk cId="113546025" sldId="370"/>
            <ac:spMk id="19" creationId="{8BB7ED24-78D4-4D8C-76B7-4AC0C4EE9F3A}"/>
          </ac:spMkLst>
        </pc:spChg>
      </pc:sldChg>
      <pc:sldChg chg="modSp mod">
        <pc:chgData name="亜優美 小門" userId="9d8c698b34d5e675" providerId="LiveId" clId="{7D75BF20-F938-422D-9EC4-B387054169F9}" dt="2025-05-07T01:16:53.566" v="2694" actId="20577"/>
        <pc:sldMkLst>
          <pc:docMk/>
          <pc:sldMk cId="3919079805" sldId="371"/>
        </pc:sldMkLst>
        <pc:spChg chg="mod">
          <ac:chgData name="亜優美 小門" userId="9d8c698b34d5e675" providerId="LiveId" clId="{7D75BF20-F938-422D-9EC4-B387054169F9}" dt="2025-05-07T01:16:26.132" v="2687" actId="20577"/>
          <ac:spMkLst>
            <pc:docMk/>
            <pc:sldMk cId="3919079805" sldId="371"/>
            <ac:spMk id="6" creationId="{9CE32F42-25BD-58D6-0B0E-6AA5C413ABB3}"/>
          </ac:spMkLst>
        </pc:spChg>
        <pc:spChg chg="mod">
          <ac:chgData name="亜優美 小門" userId="9d8c698b34d5e675" providerId="LiveId" clId="{7D75BF20-F938-422D-9EC4-B387054169F9}" dt="2025-05-07T01:16:06.908" v="2671" actId="1076"/>
          <ac:spMkLst>
            <pc:docMk/>
            <pc:sldMk cId="3919079805" sldId="371"/>
            <ac:spMk id="9" creationId="{23695378-854F-0E1F-20FA-15976B5E9BEE}"/>
          </ac:spMkLst>
        </pc:spChg>
        <pc:spChg chg="mod">
          <ac:chgData name="亜優美 小門" userId="9d8c698b34d5e675" providerId="LiveId" clId="{7D75BF20-F938-422D-9EC4-B387054169F9}" dt="2025-05-07T01:16:53.566" v="2694" actId="20577"/>
          <ac:spMkLst>
            <pc:docMk/>
            <pc:sldMk cId="3919079805" sldId="371"/>
            <ac:spMk id="19" creationId="{6D56976F-45D7-EE17-489E-FAFF9AC97F7F}"/>
          </ac:spMkLst>
        </pc:spChg>
      </pc:sldChg>
      <pc:sldChg chg="modSp mod">
        <pc:chgData name="亜優美 小門" userId="9d8c698b34d5e675" providerId="LiveId" clId="{7D75BF20-F938-422D-9EC4-B387054169F9}" dt="2025-05-07T01:38:26.877" v="3162" actId="20577"/>
        <pc:sldMkLst>
          <pc:docMk/>
          <pc:sldMk cId="921212460" sldId="372"/>
        </pc:sldMkLst>
        <pc:spChg chg="mod">
          <ac:chgData name="亜優美 小門" userId="9d8c698b34d5e675" providerId="LiveId" clId="{7D75BF20-F938-422D-9EC4-B387054169F9}" dt="2025-05-07T01:38:26.877" v="3162" actId="20577"/>
          <ac:spMkLst>
            <pc:docMk/>
            <pc:sldMk cId="921212460" sldId="372"/>
            <ac:spMk id="6" creationId="{703F1135-8729-D2E1-9EF8-3F8EBA664CF7}"/>
          </ac:spMkLst>
        </pc:spChg>
      </pc:sldChg>
      <pc:sldChg chg="addSp delSp modSp mod">
        <pc:chgData name="亜優美 小門" userId="9d8c698b34d5e675" providerId="LiveId" clId="{7D75BF20-F938-422D-9EC4-B387054169F9}" dt="2025-05-07T02:32:45.986" v="4403" actId="20577"/>
        <pc:sldMkLst>
          <pc:docMk/>
          <pc:sldMk cId="1049112665" sldId="374"/>
        </pc:sldMkLst>
        <pc:spChg chg="mod">
          <ac:chgData name="亜優美 小門" userId="9d8c698b34d5e675" providerId="LiveId" clId="{7D75BF20-F938-422D-9EC4-B387054169F9}" dt="2025-05-07T02:07:14.993" v="4204" actId="1035"/>
          <ac:spMkLst>
            <pc:docMk/>
            <pc:sldMk cId="1049112665" sldId="374"/>
            <ac:spMk id="13" creationId="{C7B33B3A-F1CE-E51B-39D5-A019BAAACC5F}"/>
          </ac:spMkLst>
        </pc:spChg>
        <pc:spChg chg="mod">
          <ac:chgData name="亜優美 小門" userId="9d8c698b34d5e675" providerId="LiveId" clId="{7D75BF20-F938-422D-9EC4-B387054169F9}" dt="2025-05-07T02:30:14.547" v="4266" actId="113"/>
          <ac:spMkLst>
            <pc:docMk/>
            <pc:sldMk cId="1049112665" sldId="374"/>
            <ac:spMk id="14" creationId="{EBF7355E-5B0E-12AA-5E91-158D5F568A4C}"/>
          </ac:spMkLst>
        </pc:spChg>
        <pc:spChg chg="mod">
          <ac:chgData name="亜優美 小門" userId="9d8c698b34d5e675" providerId="LiveId" clId="{7D75BF20-F938-422D-9EC4-B387054169F9}" dt="2025-05-07T02:30:54.123" v="4309" actId="20577"/>
          <ac:spMkLst>
            <pc:docMk/>
            <pc:sldMk cId="1049112665" sldId="374"/>
            <ac:spMk id="16" creationId="{CC8EF238-3DE6-6CB8-EDB6-AF889D8F081D}"/>
          </ac:spMkLst>
        </pc:spChg>
        <pc:spChg chg="mod">
          <ac:chgData name="亜優美 小門" userId="9d8c698b34d5e675" providerId="LiveId" clId="{7D75BF20-F938-422D-9EC4-B387054169F9}" dt="2025-05-07T02:32:45.986" v="4403" actId="20577"/>
          <ac:spMkLst>
            <pc:docMk/>
            <pc:sldMk cId="1049112665" sldId="374"/>
            <ac:spMk id="23" creationId="{05F174CA-CC82-F811-1B01-5A937F2C3376}"/>
          </ac:spMkLst>
        </pc:spChg>
        <pc:spChg chg="mod">
          <ac:chgData name="亜優美 小門" userId="9d8c698b34d5e675" providerId="LiveId" clId="{7D75BF20-F938-422D-9EC4-B387054169F9}" dt="2025-05-07T02:07:55.889" v="4225" actId="1076"/>
          <ac:spMkLst>
            <pc:docMk/>
            <pc:sldMk cId="1049112665" sldId="374"/>
            <ac:spMk id="24" creationId="{FA3F2D88-69B4-8D72-E7FA-58DDD9516A2B}"/>
          </ac:spMkLst>
        </pc:spChg>
        <pc:spChg chg="mod">
          <ac:chgData name="亜優美 小門" userId="9d8c698b34d5e675" providerId="LiveId" clId="{7D75BF20-F938-422D-9EC4-B387054169F9}" dt="2025-05-07T02:14:42.873" v="4255" actId="14100"/>
          <ac:spMkLst>
            <pc:docMk/>
            <pc:sldMk cId="1049112665" sldId="374"/>
            <ac:spMk id="25" creationId="{FC503D6C-1A97-7C72-784A-E194DADF7A79}"/>
          </ac:spMkLst>
        </pc:spChg>
        <pc:picChg chg="add mod ord">
          <ac:chgData name="亜優美 小門" userId="9d8c698b34d5e675" providerId="LiveId" clId="{7D75BF20-F938-422D-9EC4-B387054169F9}" dt="2025-05-07T02:14:36.660" v="4253" actId="167"/>
          <ac:picMkLst>
            <pc:docMk/>
            <pc:sldMk cId="1049112665" sldId="374"/>
            <ac:picMk id="5" creationId="{2F69F3CF-4D34-6A7A-C171-FBC982ECA203}"/>
          </ac:picMkLst>
        </pc:picChg>
        <pc:picChg chg="del">
          <ac:chgData name="亜優美 小門" userId="9d8c698b34d5e675" providerId="LiveId" clId="{7D75BF20-F938-422D-9EC4-B387054169F9}" dt="2025-05-07T02:13:14.184" v="4245" actId="478"/>
          <ac:picMkLst>
            <pc:docMk/>
            <pc:sldMk cId="1049112665" sldId="374"/>
            <ac:picMk id="6" creationId="{4EA699A6-7372-DF75-7047-8BBD5EBC0A77}"/>
          </ac:picMkLst>
        </pc:picChg>
        <pc:picChg chg="mod">
          <ac:chgData name="亜優美 小門" userId="9d8c698b34d5e675" providerId="LiveId" clId="{7D75BF20-F938-422D-9EC4-B387054169F9}" dt="2025-05-07T02:07:20.461" v="4208" actId="1035"/>
          <ac:picMkLst>
            <pc:docMk/>
            <pc:sldMk cId="1049112665" sldId="374"/>
            <ac:picMk id="22" creationId="{CD7A7721-B632-E6F5-3740-9E05B1D91560}"/>
          </ac:picMkLst>
        </pc:picChg>
        <pc:picChg chg="mod ord">
          <ac:chgData name="亜優美 小門" userId="9d8c698b34d5e675" providerId="LiveId" clId="{7D75BF20-F938-422D-9EC4-B387054169F9}" dt="2025-05-07T02:13:36.107" v="4249" actId="1076"/>
          <ac:picMkLst>
            <pc:docMk/>
            <pc:sldMk cId="1049112665" sldId="374"/>
            <ac:picMk id="27" creationId="{AABABA3E-7110-E580-13B2-D22203D765DF}"/>
          </ac:picMkLst>
        </pc:picChg>
      </pc:sldChg>
      <pc:sldChg chg="modSp mod">
        <pc:chgData name="亜優美 小門" userId="9d8c698b34d5e675" providerId="LiveId" clId="{7D75BF20-F938-422D-9EC4-B387054169F9}" dt="2025-05-02T07:47:59.831" v="1633" actId="1036"/>
        <pc:sldMkLst>
          <pc:docMk/>
          <pc:sldMk cId="1700165265" sldId="378"/>
        </pc:sldMkLst>
        <pc:spChg chg="mod">
          <ac:chgData name="亜優美 小門" userId="9d8c698b34d5e675" providerId="LiveId" clId="{7D75BF20-F938-422D-9EC4-B387054169F9}" dt="2025-05-02T07:47:59.831" v="1633" actId="1036"/>
          <ac:spMkLst>
            <pc:docMk/>
            <pc:sldMk cId="1700165265" sldId="378"/>
            <ac:spMk id="9" creationId="{95D62E54-1204-4904-74E0-A49A0AD71B0A}"/>
          </ac:spMkLst>
        </pc:spChg>
        <pc:spChg chg="mod">
          <ac:chgData name="亜優美 小門" userId="9d8c698b34d5e675" providerId="LiveId" clId="{7D75BF20-F938-422D-9EC4-B387054169F9}" dt="2025-05-02T07:11:34.082" v="1232"/>
          <ac:spMkLst>
            <pc:docMk/>
            <pc:sldMk cId="1700165265" sldId="378"/>
            <ac:spMk id="10" creationId="{94511473-97C2-0FEE-09AE-6004A71A0739}"/>
          </ac:spMkLst>
        </pc:spChg>
        <pc:spChg chg="mod">
          <ac:chgData name="亜優美 小門" userId="9d8c698b34d5e675" providerId="LiveId" clId="{7D75BF20-F938-422D-9EC4-B387054169F9}" dt="2025-05-02T07:35:54.756" v="1565" actId="1035"/>
          <ac:spMkLst>
            <pc:docMk/>
            <pc:sldMk cId="1700165265" sldId="378"/>
            <ac:spMk id="12" creationId="{B3302244-8D5E-DDF9-EA63-8CD71BEA3FAE}"/>
          </ac:spMkLst>
        </pc:spChg>
        <pc:spChg chg="mod">
          <ac:chgData name="亜優美 小門" userId="9d8c698b34d5e675" providerId="LiveId" clId="{7D75BF20-F938-422D-9EC4-B387054169F9}" dt="2025-05-02T07:37:14.445" v="1593" actId="20577"/>
          <ac:spMkLst>
            <pc:docMk/>
            <pc:sldMk cId="1700165265" sldId="378"/>
            <ac:spMk id="15" creationId="{B3B4702C-53BC-007B-1F6A-6719201EADAF}"/>
          </ac:spMkLst>
        </pc:spChg>
        <pc:spChg chg="mod">
          <ac:chgData name="亜優美 小門" userId="9d8c698b34d5e675" providerId="LiveId" clId="{7D75BF20-F938-422D-9EC4-B387054169F9}" dt="2025-05-02T07:36:46.972" v="1574" actId="1036"/>
          <ac:spMkLst>
            <pc:docMk/>
            <pc:sldMk cId="1700165265" sldId="378"/>
            <ac:spMk id="17" creationId="{33319B33-0BF7-569B-B06B-4A4AEA0A4223}"/>
          </ac:spMkLst>
        </pc:spChg>
        <pc:spChg chg="mod">
          <ac:chgData name="亜優美 小門" userId="9d8c698b34d5e675" providerId="LiveId" clId="{7D75BF20-F938-422D-9EC4-B387054169F9}" dt="2025-05-02T07:36:53.280" v="1579" actId="1036"/>
          <ac:spMkLst>
            <pc:docMk/>
            <pc:sldMk cId="1700165265" sldId="378"/>
            <ac:spMk id="23" creationId="{4B278C0D-2BA6-EAE7-E12A-4A4048BAC91E}"/>
          </ac:spMkLst>
        </pc:spChg>
      </pc:sldChg>
      <pc:sldChg chg="addSp modSp mod">
        <pc:chgData name="亜優美 小門" userId="9d8c698b34d5e675" providerId="LiveId" clId="{7D75BF20-F938-422D-9EC4-B387054169F9}" dt="2025-05-02T02:59:23.617" v="952" actId="20577"/>
        <pc:sldMkLst>
          <pc:docMk/>
          <pc:sldMk cId="1282170077" sldId="380"/>
        </pc:sldMkLst>
        <pc:spChg chg="mod">
          <ac:chgData name="亜優美 小門" userId="9d8c698b34d5e675" providerId="LiveId" clId="{7D75BF20-F938-422D-9EC4-B387054169F9}" dt="2025-05-02T02:35:35.135" v="541" actId="1035"/>
          <ac:spMkLst>
            <pc:docMk/>
            <pc:sldMk cId="1282170077" sldId="380"/>
            <ac:spMk id="3" creationId="{87418CBA-6DAF-A2DF-97A3-95076FDFB97F}"/>
          </ac:spMkLst>
        </pc:spChg>
        <pc:spChg chg="add mod">
          <ac:chgData name="亜優美 小門" userId="9d8c698b34d5e675" providerId="LiveId" clId="{7D75BF20-F938-422D-9EC4-B387054169F9}" dt="2025-05-02T02:58:02.088" v="907" actId="14100"/>
          <ac:spMkLst>
            <pc:docMk/>
            <pc:sldMk cId="1282170077" sldId="380"/>
            <ac:spMk id="4" creationId="{300296B0-9562-0832-8B1B-618392A30FE1}"/>
          </ac:spMkLst>
        </pc:spChg>
        <pc:spChg chg="mod">
          <ac:chgData name="亜優美 小門" userId="9d8c698b34d5e675" providerId="LiveId" clId="{7D75BF20-F938-422D-9EC4-B387054169F9}" dt="2025-05-02T02:35:35.135" v="541" actId="1035"/>
          <ac:spMkLst>
            <pc:docMk/>
            <pc:sldMk cId="1282170077" sldId="380"/>
            <ac:spMk id="6" creationId="{C594660C-5838-777F-B242-5BB7A387BABF}"/>
          </ac:spMkLst>
        </pc:spChg>
        <pc:spChg chg="mod">
          <ac:chgData name="亜優美 小門" userId="9d8c698b34d5e675" providerId="LiveId" clId="{7D75BF20-F938-422D-9EC4-B387054169F9}" dt="2025-05-02T02:35:35.135" v="541" actId="1035"/>
          <ac:spMkLst>
            <pc:docMk/>
            <pc:sldMk cId="1282170077" sldId="380"/>
            <ac:spMk id="7" creationId="{2F05D05E-E229-E8FA-C7F3-1784694A8FFF}"/>
          </ac:spMkLst>
        </pc:spChg>
        <pc:spChg chg="mod">
          <ac:chgData name="亜優美 小門" userId="9d8c698b34d5e675" providerId="LiveId" clId="{7D75BF20-F938-422D-9EC4-B387054169F9}" dt="2025-05-02T02:36:30.109" v="682" actId="14100"/>
          <ac:spMkLst>
            <pc:docMk/>
            <pc:sldMk cId="1282170077" sldId="380"/>
            <ac:spMk id="8" creationId="{03FCE2A8-D033-D5D7-995F-49385BBE8BAB}"/>
          </ac:spMkLst>
        </pc:spChg>
        <pc:spChg chg="mod">
          <ac:chgData name="亜優美 小門" userId="9d8c698b34d5e675" providerId="LiveId" clId="{7D75BF20-F938-422D-9EC4-B387054169F9}" dt="2025-05-02T02:59:03.360" v="928" actId="20577"/>
          <ac:spMkLst>
            <pc:docMk/>
            <pc:sldMk cId="1282170077" sldId="380"/>
            <ac:spMk id="10" creationId="{26EA05DD-C527-C3E8-2AE2-C628B0398CB5}"/>
          </ac:spMkLst>
        </pc:spChg>
        <pc:spChg chg="add mod">
          <ac:chgData name="亜優美 小門" userId="9d8c698b34d5e675" providerId="LiveId" clId="{7D75BF20-F938-422D-9EC4-B387054169F9}" dt="2025-05-02T02:58:32.943" v="914" actId="1038"/>
          <ac:spMkLst>
            <pc:docMk/>
            <pc:sldMk cId="1282170077" sldId="380"/>
            <ac:spMk id="11" creationId="{CB077B53-E8BE-516F-EC4E-6177FB971892}"/>
          </ac:spMkLst>
        </pc:spChg>
        <pc:spChg chg="mod">
          <ac:chgData name="亜優美 小門" userId="9d8c698b34d5e675" providerId="LiveId" clId="{7D75BF20-F938-422D-9EC4-B387054169F9}" dt="2025-05-02T02:35:35.135" v="541" actId="1035"/>
          <ac:spMkLst>
            <pc:docMk/>
            <pc:sldMk cId="1282170077" sldId="380"/>
            <ac:spMk id="12" creationId="{40850228-17AE-8FC0-AC10-85217BE01AB6}"/>
          </ac:spMkLst>
        </pc:spChg>
        <pc:spChg chg="mod">
          <ac:chgData name="亜優美 小門" userId="9d8c698b34d5e675" providerId="LiveId" clId="{7D75BF20-F938-422D-9EC4-B387054169F9}" dt="2025-05-02T02:57:33.744" v="904" actId="20577"/>
          <ac:spMkLst>
            <pc:docMk/>
            <pc:sldMk cId="1282170077" sldId="380"/>
            <ac:spMk id="13" creationId="{EB0E8854-77FB-316F-B4F4-49837DDA32C9}"/>
          </ac:spMkLst>
        </pc:spChg>
        <pc:spChg chg="mod">
          <ac:chgData name="亜優美 小門" userId="9d8c698b34d5e675" providerId="LiveId" clId="{7D75BF20-F938-422D-9EC4-B387054169F9}" dt="2025-05-02T02:35:35.135" v="541" actId="1035"/>
          <ac:spMkLst>
            <pc:docMk/>
            <pc:sldMk cId="1282170077" sldId="380"/>
            <ac:spMk id="17" creationId="{2A863EA8-DD33-3099-F5DB-519A1963A163}"/>
          </ac:spMkLst>
        </pc:spChg>
        <pc:spChg chg="mod">
          <ac:chgData name="亜優美 小門" userId="9d8c698b34d5e675" providerId="LiveId" clId="{7D75BF20-F938-422D-9EC4-B387054169F9}" dt="2025-05-02T02:35:35.135" v="541" actId="1035"/>
          <ac:spMkLst>
            <pc:docMk/>
            <pc:sldMk cId="1282170077" sldId="380"/>
            <ac:spMk id="18" creationId="{5E5696CE-997D-9802-FA6B-77775E0541E9}"/>
          </ac:spMkLst>
        </pc:spChg>
        <pc:spChg chg="mod">
          <ac:chgData name="亜優美 小門" userId="9d8c698b34d5e675" providerId="LiveId" clId="{7D75BF20-F938-422D-9EC4-B387054169F9}" dt="2025-05-02T02:35:35.135" v="541" actId="1035"/>
          <ac:spMkLst>
            <pc:docMk/>
            <pc:sldMk cId="1282170077" sldId="380"/>
            <ac:spMk id="19" creationId="{57A6FB00-5D8A-CE11-1AD6-CE169633C33A}"/>
          </ac:spMkLst>
        </pc:spChg>
        <pc:spChg chg="mod">
          <ac:chgData name="亜優美 小門" userId="9d8c698b34d5e675" providerId="LiveId" clId="{7D75BF20-F938-422D-9EC4-B387054169F9}" dt="2025-05-02T02:35:35.135" v="541" actId="1035"/>
          <ac:spMkLst>
            <pc:docMk/>
            <pc:sldMk cId="1282170077" sldId="380"/>
            <ac:spMk id="21" creationId="{50167573-7FF5-7797-542C-FC6BA962DFDB}"/>
          </ac:spMkLst>
        </pc:spChg>
        <pc:spChg chg="mod">
          <ac:chgData name="亜優美 小門" userId="9d8c698b34d5e675" providerId="LiveId" clId="{7D75BF20-F938-422D-9EC4-B387054169F9}" dt="2025-05-02T02:35:35.135" v="541" actId="1035"/>
          <ac:spMkLst>
            <pc:docMk/>
            <pc:sldMk cId="1282170077" sldId="380"/>
            <ac:spMk id="22" creationId="{41F9F4C6-6576-5520-7B64-DD579FE74B4A}"/>
          </ac:spMkLst>
        </pc:spChg>
        <pc:spChg chg="mod">
          <ac:chgData name="亜優美 小門" userId="9d8c698b34d5e675" providerId="LiveId" clId="{7D75BF20-F938-422D-9EC4-B387054169F9}" dt="2025-05-02T02:34:08.749" v="517" actId="1035"/>
          <ac:spMkLst>
            <pc:docMk/>
            <pc:sldMk cId="1282170077" sldId="380"/>
            <ac:spMk id="26" creationId="{2AB9B149-1017-642D-81AA-B7B99F5E2194}"/>
          </ac:spMkLst>
        </pc:spChg>
        <pc:spChg chg="mod">
          <ac:chgData name="亜優美 小門" userId="9d8c698b34d5e675" providerId="LiveId" clId="{7D75BF20-F938-422D-9EC4-B387054169F9}" dt="2025-05-02T02:58:05.655" v="908" actId="1076"/>
          <ac:spMkLst>
            <pc:docMk/>
            <pc:sldMk cId="1282170077" sldId="380"/>
            <ac:spMk id="27" creationId="{68433503-F141-8D6B-6D01-021AA95984E7}"/>
          </ac:spMkLst>
        </pc:spChg>
        <pc:spChg chg="mod">
          <ac:chgData name="亜優美 小門" userId="9d8c698b34d5e675" providerId="LiveId" clId="{7D75BF20-F938-422D-9EC4-B387054169F9}" dt="2025-05-02T02:59:23.617" v="952" actId="20577"/>
          <ac:spMkLst>
            <pc:docMk/>
            <pc:sldMk cId="1282170077" sldId="380"/>
            <ac:spMk id="28" creationId="{240A41A2-0E65-49B9-33DE-26463C2DD2E1}"/>
          </ac:spMkLst>
        </pc:spChg>
        <pc:spChg chg="mod">
          <ac:chgData name="亜優美 小門" userId="9d8c698b34d5e675" providerId="LiveId" clId="{7D75BF20-F938-422D-9EC4-B387054169F9}" dt="2025-05-02T02:53:39.159" v="723" actId="20577"/>
          <ac:spMkLst>
            <pc:docMk/>
            <pc:sldMk cId="1282170077" sldId="380"/>
            <ac:spMk id="39" creationId="{51A383EE-9638-BAFC-ABDD-219C501734FB}"/>
          </ac:spMkLst>
        </pc:spChg>
        <pc:picChg chg="mod">
          <ac:chgData name="亜優美 小門" userId="9d8c698b34d5e675" providerId="LiveId" clId="{7D75BF20-F938-422D-9EC4-B387054169F9}" dt="2025-05-02T02:58:17.655" v="911" actId="1076"/>
          <ac:picMkLst>
            <pc:docMk/>
            <pc:sldMk cId="1282170077" sldId="380"/>
            <ac:picMk id="16" creationId="{024F1CC6-BB33-1E5A-A9F1-89BB8F6C5482}"/>
          </ac:picMkLst>
        </pc:picChg>
        <pc:picChg chg="mod">
          <ac:chgData name="亜優美 小門" userId="9d8c698b34d5e675" providerId="LiveId" clId="{7D75BF20-F938-422D-9EC4-B387054169F9}" dt="2025-05-02T02:34:08.749" v="517" actId="1035"/>
          <ac:picMkLst>
            <pc:docMk/>
            <pc:sldMk cId="1282170077" sldId="380"/>
            <ac:picMk id="25" creationId="{66BA3857-FB60-0FB1-18F6-E6B35745A6E1}"/>
          </ac:picMkLst>
        </pc:picChg>
      </pc:sldChg>
      <pc:sldChg chg="modSp mod">
        <pc:chgData name="亜優美 小門" userId="9d8c698b34d5e675" providerId="LiveId" clId="{7D75BF20-F938-422D-9EC4-B387054169F9}" dt="2025-05-07T02:53:23.356" v="4644" actId="20577"/>
        <pc:sldMkLst>
          <pc:docMk/>
          <pc:sldMk cId="2393362773" sldId="383"/>
        </pc:sldMkLst>
        <pc:spChg chg="mod">
          <ac:chgData name="亜優美 小門" userId="9d8c698b34d5e675" providerId="LiveId" clId="{7D75BF20-F938-422D-9EC4-B387054169F9}" dt="2025-05-07T02:52:39.628" v="4593" actId="1076"/>
          <ac:spMkLst>
            <pc:docMk/>
            <pc:sldMk cId="2393362773" sldId="383"/>
            <ac:spMk id="5" creationId="{A13B412B-E099-6AE0-424E-C3D7119467D3}"/>
          </ac:spMkLst>
        </pc:spChg>
        <pc:spChg chg="mod">
          <ac:chgData name="亜優美 小門" userId="9d8c698b34d5e675" providerId="LiveId" clId="{7D75BF20-F938-422D-9EC4-B387054169F9}" dt="2025-05-07T02:48:45.705" v="4475" actId="6549"/>
          <ac:spMkLst>
            <pc:docMk/>
            <pc:sldMk cId="2393362773" sldId="383"/>
            <ac:spMk id="7" creationId="{ACB6BBB4-932A-8B41-502E-741124E206D5}"/>
          </ac:spMkLst>
        </pc:spChg>
        <pc:spChg chg="mod">
          <ac:chgData name="亜優美 小門" userId="9d8c698b34d5e675" providerId="LiveId" clId="{7D75BF20-F938-422D-9EC4-B387054169F9}" dt="2025-05-07T02:51:38.395" v="4586" actId="1076"/>
          <ac:spMkLst>
            <pc:docMk/>
            <pc:sldMk cId="2393362773" sldId="383"/>
            <ac:spMk id="8" creationId="{969F010B-4BB1-F52C-CE6F-9AD3C9AE0BD5}"/>
          </ac:spMkLst>
        </pc:spChg>
        <pc:spChg chg="mod">
          <ac:chgData name="亜優美 小門" userId="9d8c698b34d5e675" providerId="LiveId" clId="{7D75BF20-F938-422D-9EC4-B387054169F9}" dt="2025-05-07T02:53:23.356" v="4644" actId="20577"/>
          <ac:spMkLst>
            <pc:docMk/>
            <pc:sldMk cId="2393362773" sldId="383"/>
            <ac:spMk id="13" creationId="{BADCDB20-EA7C-DFDB-AD87-C8F3666BB2F1}"/>
          </ac:spMkLst>
        </pc:spChg>
        <pc:picChg chg="mod">
          <ac:chgData name="亜優美 小門" userId="9d8c698b34d5e675" providerId="LiveId" clId="{7D75BF20-F938-422D-9EC4-B387054169F9}" dt="2025-05-07T02:51:15.224" v="4579" actId="1076"/>
          <ac:picMkLst>
            <pc:docMk/>
            <pc:sldMk cId="2393362773" sldId="383"/>
            <ac:picMk id="3" creationId="{57FF5CBD-01DC-3FCC-C095-326524E3E84C}"/>
          </ac:picMkLst>
        </pc:picChg>
      </pc:sldChg>
      <pc:sldChg chg="modSp mod">
        <pc:chgData name="亜優美 小門" userId="9d8c698b34d5e675" providerId="LiveId" clId="{7D75BF20-F938-422D-9EC4-B387054169F9}" dt="2025-05-07T02:54:19.922" v="4648" actId="14100"/>
        <pc:sldMkLst>
          <pc:docMk/>
          <pc:sldMk cId="486467830" sldId="384"/>
        </pc:sldMkLst>
        <pc:spChg chg="mod">
          <ac:chgData name="亜優美 小門" userId="9d8c698b34d5e675" providerId="LiveId" clId="{7D75BF20-F938-422D-9EC4-B387054169F9}" dt="2025-05-07T02:54:19.922" v="4648" actId="14100"/>
          <ac:spMkLst>
            <pc:docMk/>
            <pc:sldMk cId="486467830" sldId="384"/>
            <ac:spMk id="4" creationId="{DFEB1CF2-E2A9-3018-B786-365EB79F5BD5}"/>
          </ac:spMkLst>
        </pc:spChg>
        <pc:spChg chg="mod">
          <ac:chgData name="亜優美 小門" userId="9d8c698b34d5e675" providerId="LiveId" clId="{7D75BF20-F938-422D-9EC4-B387054169F9}" dt="2025-05-07T02:54:00.150" v="4646" actId="6549"/>
          <ac:spMkLst>
            <pc:docMk/>
            <pc:sldMk cId="486467830" sldId="384"/>
            <ac:spMk id="5" creationId="{0D28DB69-72A5-111E-C452-5711B7174BA9}"/>
          </ac:spMkLst>
        </pc:spChg>
      </pc:sldChg>
      <pc:sldChg chg="addSp modSp mod">
        <pc:chgData name="亜優美 小門" userId="9d8c698b34d5e675" providerId="LiveId" clId="{7D75BF20-F938-422D-9EC4-B387054169F9}" dt="2025-05-07T02:59:06.803" v="4763" actId="20577"/>
        <pc:sldMkLst>
          <pc:docMk/>
          <pc:sldMk cId="3218159344" sldId="385"/>
        </pc:sldMkLst>
        <pc:spChg chg="mod">
          <ac:chgData name="亜優美 小門" userId="9d8c698b34d5e675" providerId="LiveId" clId="{7D75BF20-F938-422D-9EC4-B387054169F9}" dt="2025-05-07T02:59:06.803" v="4763" actId="20577"/>
          <ac:spMkLst>
            <pc:docMk/>
            <pc:sldMk cId="3218159344" sldId="385"/>
            <ac:spMk id="5" creationId="{67C1898D-927F-C6F8-82F3-C79635341740}"/>
          </ac:spMkLst>
        </pc:spChg>
        <pc:spChg chg="mod">
          <ac:chgData name="亜優美 小門" userId="9d8c698b34d5e675" providerId="LiveId" clId="{7D75BF20-F938-422D-9EC4-B387054169F9}" dt="2025-05-07T02:55:12.282" v="4673" actId="20577"/>
          <ac:spMkLst>
            <pc:docMk/>
            <pc:sldMk cId="3218159344" sldId="385"/>
            <ac:spMk id="11" creationId="{DEDE9164-034C-AEBF-ED78-AAFA8710593C}"/>
          </ac:spMkLst>
        </pc:spChg>
        <pc:spChg chg="mod">
          <ac:chgData name="亜優美 小門" userId="9d8c698b34d5e675" providerId="LiveId" clId="{7D75BF20-F938-422D-9EC4-B387054169F9}" dt="2025-05-07T02:57:44.878" v="4682" actId="14100"/>
          <ac:spMkLst>
            <pc:docMk/>
            <pc:sldMk cId="3218159344" sldId="385"/>
            <ac:spMk id="13" creationId="{C7A66CC1-8DEE-2F63-D4D5-DAB903F121A3}"/>
          </ac:spMkLst>
        </pc:spChg>
        <pc:spChg chg="add mod ord">
          <ac:chgData name="亜優美 小門" userId="9d8c698b34d5e675" providerId="LiveId" clId="{7D75BF20-F938-422D-9EC4-B387054169F9}" dt="2025-05-07T02:57:50.555" v="4683" actId="171"/>
          <ac:spMkLst>
            <pc:docMk/>
            <pc:sldMk cId="3218159344" sldId="385"/>
            <ac:spMk id="14" creationId="{203A35BA-9F37-8D5A-B1BA-2E702874F3DE}"/>
          </ac:spMkLst>
        </pc:spChg>
      </pc:sldChg>
      <pc:sldChg chg="addSp delSp modSp mod">
        <pc:chgData name="亜優美 小門" userId="9d8c698b34d5e675" providerId="LiveId" clId="{7D75BF20-F938-422D-9EC4-B387054169F9}" dt="2025-05-07T01:36:52.827" v="3105" actId="20577"/>
        <pc:sldMkLst>
          <pc:docMk/>
          <pc:sldMk cId="2638714221" sldId="386"/>
        </pc:sldMkLst>
        <pc:spChg chg="mod">
          <ac:chgData name="亜優美 小門" userId="9d8c698b34d5e675" providerId="LiveId" clId="{7D75BF20-F938-422D-9EC4-B387054169F9}" dt="2025-05-07T01:36:52.827" v="3105" actId="20577"/>
          <ac:spMkLst>
            <pc:docMk/>
            <pc:sldMk cId="2638714221" sldId="386"/>
            <ac:spMk id="4" creationId="{2BF918A9-ACFD-D386-03D8-0E24F56ED7DD}"/>
          </ac:spMkLst>
        </pc:spChg>
        <pc:spChg chg="del">
          <ac:chgData name="亜優美 小門" userId="9d8c698b34d5e675" providerId="LiveId" clId="{7D75BF20-F938-422D-9EC4-B387054169F9}" dt="2025-05-07T01:29:57.491" v="2945" actId="478"/>
          <ac:spMkLst>
            <pc:docMk/>
            <pc:sldMk cId="2638714221" sldId="386"/>
            <ac:spMk id="6" creationId="{CFF7C17F-0254-C425-5090-01BA5B643319}"/>
          </ac:spMkLst>
        </pc:spChg>
        <pc:spChg chg="mod">
          <ac:chgData name="亜優美 小門" userId="9d8c698b34d5e675" providerId="LiveId" clId="{7D75BF20-F938-422D-9EC4-B387054169F9}" dt="2025-05-07T01:30:16.381" v="2952" actId="20577"/>
          <ac:spMkLst>
            <pc:docMk/>
            <pc:sldMk cId="2638714221" sldId="386"/>
            <ac:spMk id="13" creationId="{DD79D548-F3BE-CA1A-33D6-0D48D0094ABC}"/>
          </ac:spMkLst>
        </pc:spChg>
        <pc:spChg chg="mod">
          <ac:chgData name="亜優美 小門" userId="9d8c698b34d5e675" providerId="LiveId" clId="{7D75BF20-F938-422D-9EC4-B387054169F9}" dt="2025-05-07T01:21:02.755" v="2823" actId="20577"/>
          <ac:spMkLst>
            <pc:docMk/>
            <pc:sldMk cId="2638714221" sldId="386"/>
            <ac:spMk id="48" creationId="{FC3FD96A-039A-FE77-3462-89D3DD971C97}"/>
          </ac:spMkLst>
        </pc:spChg>
        <pc:spChg chg="mod topLvl">
          <ac:chgData name="亜優美 小門" userId="9d8c698b34d5e675" providerId="LiveId" clId="{7D75BF20-F938-422D-9EC4-B387054169F9}" dt="2025-05-07T01:28:05.559" v="2867" actId="1036"/>
          <ac:spMkLst>
            <pc:docMk/>
            <pc:sldMk cId="2638714221" sldId="386"/>
            <ac:spMk id="51" creationId="{B3FBEA99-901D-ED45-91A3-6250AE5B3221}"/>
          </ac:spMkLst>
        </pc:spChg>
        <pc:spChg chg="mod topLvl">
          <ac:chgData name="亜優美 小門" userId="9d8c698b34d5e675" providerId="LiveId" clId="{7D75BF20-F938-422D-9EC4-B387054169F9}" dt="2025-05-07T01:27:20.973" v="2836" actId="165"/>
          <ac:spMkLst>
            <pc:docMk/>
            <pc:sldMk cId="2638714221" sldId="386"/>
            <ac:spMk id="52" creationId="{C1C36792-31DE-A031-7C03-D45FEFC45CD7}"/>
          </ac:spMkLst>
        </pc:spChg>
        <pc:spChg chg="mod topLvl">
          <ac:chgData name="亜優美 小門" userId="9d8c698b34d5e675" providerId="LiveId" clId="{7D75BF20-F938-422D-9EC4-B387054169F9}" dt="2025-05-07T01:27:20.973" v="2836" actId="165"/>
          <ac:spMkLst>
            <pc:docMk/>
            <pc:sldMk cId="2638714221" sldId="386"/>
            <ac:spMk id="53" creationId="{F7B73FD1-7293-9E5D-08AD-F20D255611A1}"/>
          </ac:spMkLst>
        </pc:spChg>
        <pc:spChg chg="mod topLvl">
          <ac:chgData name="亜優美 小門" userId="9d8c698b34d5e675" providerId="LiveId" clId="{7D75BF20-F938-422D-9EC4-B387054169F9}" dt="2025-05-07T01:27:20.973" v="2836" actId="165"/>
          <ac:spMkLst>
            <pc:docMk/>
            <pc:sldMk cId="2638714221" sldId="386"/>
            <ac:spMk id="54" creationId="{E085B676-AB49-BEB8-C524-E63249130C0F}"/>
          </ac:spMkLst>
        </pc:spChg>
        <pc:spChg chg="mod topLvl">
          <ac:chgData name="亜優美 小門" userId="9d8c698b34d5e675" providerId="LiveId" clId="{7D75BF20-F938-422D-9EC4-B387054169F9}" dt="2025-05-07T01:27:20.973" v="2836" actId="165"/>
          <ac:spMkLst>
            <pc:docMk/>
            <pc:sldMk cId="2638714221" sldId="386"/>
            <ac:spMk id="56" creationId="{C5FB9269-879E-A147-EE04-F4276C0EDD7F}"/>
          </ac:spMkLst>
        </pc:spChg>
        <pc:spChg chg="mod topLvl">
          <ac:chgData name="亜優美 小門" userId="9d8c698b34d5e675" providerId="LiveId" clId="{7D75BF20-F938-422D-9EC4-B387054169F9}" dt="2025-05-07T01:27:20.973" v="2836" actId="165"/>
          <ac:spMkLst>
            <pc:docMk/>
            <pc:sldMk cId="2638714221" sldId="386"/>
            <ac:spMk id="57" creationId="{3713709F-4A88-B48B-3CD3-7DCA6DB11231}"/>
          </ac:spMkLst>
        </pc:spChg>
        <pc:grpChg chg="add del mod">
          <ac:chgData name="亜優美 小門" userId="9d8c698b34d5e675" providerId="LiveId" clId="{7D75BF20-F938-422D-9EC4-B387054169F9}" dt="2025-05-07T01:27:20.973" v="2836" actId="165"/>
          <ac:grpSpMkLst>
            <pc:docMk/>
            <pc:sldMk cId="2638714221" sldId="386"/>
            <ac:grpSpMk id="15" creationId="{78CBF129-4976-197E-FD65-432D970D07D5}"/>
          </ac:grpSpMkLst>
        </pc:grpChg>
        <pc:picChg chg="mod topLvl">
          <ac:chgData name="亜優美 小門" userId="9d8c698b34d5e675" providerId="LiveId" clId="{7D75BF20-F938-422D-9EC4-B387054169F9}" dt="2025-05-07T01:27:42.731" v="2838" actId="1076"/>
          <ac:picMkLst>
            <pc:docMk/>
            <pc:sldMk cId="2638714221" sldId="386"/>
            <ac:picMk id="10" creationId="{DDACF004-AA36-F4BC-470A-546224BCCE3D}"/>
          </ac:picMkLst>
        </pc:picChg>
        <pc:picChg chg="mod topLvl">
          <ac:chgData name="亜優美 小門" userId="9d8c698b34d5e675" providerId="LiveId" clId="{7D75BF20-F938-422D-9EC4-B387054169F9}" dt="2025-05-07T01:27:20.973" v="2836" actId="165"/>
          <ac:picMkLst>
            <pc:docMk/>
            <pc:sldMk cId="2638714221" sldId="386"/>
            <ac:picMk id="55" creationId="{688FC474-0637-F3E4-D993-34E59F7E0099}"/>
          </ac:picMkLst>
        </pc:picChg>
      </pc:sldChg>
      <pc:sldChg chg="modSp mod">
        <pc:chgData name="亜優美 小門" userId="9d8c698b34d5e675" providerId="LiveId" clId="{7D75BF20-F938-422D-9EC4-B387054169F9}" dt="2025-05-07T01:37:37.806" v="3137" actId="20577"/>
        <pc:sldMkLst>
          <pc:docMk/>
          <pc:sldMk cId="497764907" sldId="387"/>
        </pc:sldMkLst>
        <pc:spChg chg="mod">
          <ac:chgData name="亜優美 小門" userId="9d8c698b34d5e675" providerId="LiveId" clId="{7D75BF20-F938-422D-9EC4-B387054169F9}" dt="2025-05-07T01:37:37.806" v="3137" actId="20577"/>
          <ac:spMkLst>
            <pc:docMk/>
            <pc:sldMk cId="497764907" sldId="387"/>
            <ac:spMk id="4" creationId="{9FB01AFA-3CD7-8901-96E5-988ABAD1F173}"/>
          </ac:spMkLst>
        </pc:spChg>
        <pc:spChg chg="mod">
          <ac:chgData name="亜優美 小門" userId="9d8c698b34d5e675" providerId="LiveId" clId="{7D75BF20-F938-422D-9EC4-B387054169F9}" dt="2025-05-07T01:37:00.885" v="3109" actId="20577"/>
          <ac:spMkLst>
            <pc:docMk/>
            <pc:sldMk cId="497764907" sldId="387"/>
            <ac:spMk id="34" creationId="{F5F3335C-7130-69F3-ABE7-C325C0AA1DDA}"/>
          </ac:spMkLst>
        </pc:spChg>
        <pc:spChg chg="mod">
          <ac:chgData name="亜優美 小門" userId="9d8c698b34d5e675" providerId="LiveId" clId="{7D75BF20-F938-422D-9EC4-B387054169F9}" dt="2025-05-07T01:31:11.553" v="2959" actId="1076"/>
          <ac:spMkLst>
            <pc:docMk/>
            <pc:sldMk cId="497764907" sldId="387"/>
            <ac:spMk id="38" creationId="{F5709C98-4FDC-9248-2C26-A70433A4A4A4}"/>
          </ac:spMkLst>
        </pc:spChg>
      </pc:sldChg>
      <pc:sldChg chg="addSp delSp modSp mod">
        <pc:chgData name="亜優美 小門" userId="9d8c698b34d5e675" providerId="LiveId" clId="{7D75BF20-F938-422D-9EC4-B387054169F9}" dt="2025-05-07T01:52:13.203" v="3948" actId="20577"/>
        <pc:sldMkLst>
          <pc:docMk/>
          <pc:sldMk cId="3717235881" sldId="388"/>
        </pc:sldMkLst>
        <pc:spChg chg="mod">
          <ac:chgData name="亜優美 小門" userId="9d8c698b34d5e675" providerId="LiveId" clId="{7D75BF20-F938-422D-9EC4-B387054169F9}" dt="2025-05-07T01:42:57.146" v="3205" actId="1036"/>
          <ac:spMkLst>
            <pc:docMk/>
            <pc:sldMk cId="3717235881" sldId="388"/>
            <ac:spMk id="3" creationId="{95102644-994B-49AA-84B9-E4396BD2FC30}"/>
          </ac:spMkLst>
        </pc:spChg>
        <pc:spChg chg="del mod">
          <ac:chgData name="亜優美 小門" userId="9d8c698b34d5e675" providerId="LiveId" clId="{7D75BF20-F938-422D-9EC4-B387054169F9}" dt="2025-05-07T01:50:43.011" v="3903" actId="478"/>
          <ac:spMkLst>
            <pc:docMk/>
            <pc:sldMk cId="3717235881" sldId="388"/>
            <ac:spMk id="4" creationId="{44B2E675-BFBD-0633-7D4E-874CAC4F9A0B}"/>
          </ac:spMkLst>
        </pc:spChg>
        <pc:spChg chg="mod">
          <ac:chgData name="亜優美 小門" userId="9d8c698b34d5e675" providerId="LiveId" clId="{7D75BF20-F938-422D-9EC4-B387054169F9}" dt="2025-05-07T01:52:13.203" v="3948" actId="20577"/>
          <ac:spMkLst>
            <pc:docMk/>
            <pc:sldMk cId="3717235881" sldId="388"/>
            <ac:spMk id="6" creationId="{F69D6E04-18E4-610E-0F88-F398556E498F}"/>
          </ac:spMkLst>
        </pc:spChg>
        <pc:spChg chg="mod">
          <ac:chgData name="亜優美 小門" userId="9d8c698b34d5e675" providerId="LiveId" clId="{7D75BF20-F938-422D-9EC4-B387054169F9}" dt="2025-05-07T01:51:23.839" v="3925" actId="1035"/>
          <ac:spMkLst>
            <pc:docMk/>
            <pc:sldMk cId="3717235881" sldId="388"/>
            <ac:spMk id="11" creationId="{858FF18D-7551-0B35-221C-EDD485369F86}"/>
          </ac:spMkLst>
        </pc:spChg>
        <pc:spChg chg="mod">
          <ac:chgData name="亜優美 小門" userId="9d8c698b34d5e675" providerId="LiveId" clId="{7D75BF20-F938-422D-9EC4-B387054169F9}" dt="2025-05-07T01:51:23.839" v="3925" actId="1035"/>
          <ac:spMkLst>
            <pc:docMk/>
            <pc:sldMk cId="3717235881" sldId="388"/>
            <ac:spMk id="12" creationId="{D2FE0651-2241-0C18-2837-A0A9DCFB9ECC}"/>
          </ac:spMkLst>
        </pc:spChg>
        <pc:spChg chg="add mod">
          <ac:chgData name="亜優美 小門" userId="9d8c698b34d5e675" providerId="LiveId" clId="{7D75BF20-F938-422D-9EC4-B387054169F9}" dt="2025-05-07T01:43:35.380" v="3233" actId="14100"/>
          <ac:spMkLst>
            <pc:docMk/>
            <pc:sldMk cId="3717235881" sldId="388"/>
            <ac:spMk id="14" creationId="{5E7ED211-DCD7-EE97-E6F9-69D05AF24244}"/>
          </ac:spMkLst>
        </pc:spChg>
        <pc:spChg chg="mod">
          <ac:chgData name="亜優美 小門" userId="9d8c698b34d5e675" providerId="LiveId" clId="{7D75BF20-F938-422D-9EC4-B387054169F9}" dt="2025-05-07T01:42:57.146" v="3205" actId="1036"/>
          <ac:spMkLst>
            <pc:docMk/>
            <pc:sldMk cId="3717235881" sldId="388"/>
            <ac:spMk id="15" creationId="{E651500F-C8DE-0B8B-942E-5061E5BBAE5B}"/>
          </ac:spMkLst>
        </pc:spChg>
        <pc:spChg chg="mod">
          <ac:chgData name="亜優美 小門" userId="9d8c698b34d5e675" providerId="LiveId" clId="{7D75BF20-F938-422D-9EC4-B387054169F9}" dt="2025-05-07T01:43:06.638" v="3229" actId="20577"/>
          <ac:spMkLst>
            <pc:docMk/>
            <pc:sldMk cId="3717235881" sldId="388"/>
            <ac:spMk id="16" creationId="{153BC304-91BB-6812-2278-C98CFD734EAF}"/>
          </ac:spMkLst>
        </pc:spChg>
        <pc:spChg chg="add mod">
          <ac:chgData name="亜優美 小門" userId="9d8c698b34d5e675" providerId="LiveId" clId="{7D75BF20-F938-422D-9EC4-B387054169F9}" dt="2025-05-07T01:50:58.758" v="3906" actId="1076"/>
          <ac:spMkLst>
            <pc:docMk/>
            <pc:sldMk cId="3717235881" sldId="388"/>
            <ac:spMk id="18" creationId="{C52ACFCC-3252-66D0-9A21-31B8399C7220}"/>
          </ac:spMkLst>
        </pc:spChg>
        <pc:spChg chg="mod">
          <ac:chgData name="亜優美 小門" userId="9d8c698b34d5e675" providerId="LiveId" clId="{7D75BF20-F938-422D-9EC4-B387054169F9}" dt="2025-05-07T01:39:13.290" v="3163" actId="14100"/>
          <ac:spMkLst>
            <pc:docMk/>
            <pc:sldMk cId="3717235881" sldId="388"/>
            <ac:spMk id="19" creationId="{2534406E-C4E6-F14D-C0AE-1179E99525A7}"/>
          </ac:spMkLst>
        </pc:spChg>
        <pc:spChg chg="mod">
          <ac:chgData name="亜優美 小門" userId="9d8c698b34d5e675" providerId="LiveId" clId="{7D75BF20-F938-422D-9EC4-B387054169F9}" dt="2025-05-07T01:51:47.532" v="3932" actId="207"/>
          <ac:spMkLst>
            <pc:docMk/>
            <pc:sldMk cId="3717235881" sldId="388"/>
            <ac:spMk id="20" creationId="{AFD4C7CC-8C3B-4ED1-93A3-F0B79522600A}"/>
          </ac:spMkLst>
        </pc:spChg>
        <pc:spChg chg="mod">
          <ac:chgData name="亜優美 小門" userId="9d8c698b34d5e675" providerId="LiveId" clId="{7D75BF20-F938-422D-9EC4-B387054169F9}" dt="2025-05-07T01:43:40.024" v="3234" actId="1076"/>
          <ac:spMkLst>
            <pc:docMk/>
            <pc:sldMk cId="3717235881" sldId="388"/>
            <ac:spMk id="27" creationId="{7581EE0A-7544-21DD-0469-7163B723BC81}"/>
          </ac:spMkLst>
        </pc:spChg>
        <pc:spChg chg="mod">
          <ac:chgData name="亜優美 小門" userId="9d8c698b34d5e675" providerId="LiveId" clId="{7D75BF20-F938-422D-9EC4-B387054169F9}" dt="2025-05-07T01:52:00.231" v="3940" actId="207"/>
          <ac:spMkLst>
            <pc:docMk/>
            <pc:sldMk cId="3717235881" sldId="388"/>
            <ac:spMk id="28" creationId="{EB289684-B920-CB2E-D17D-D81CE69BDBA9}"/>
          </ac:spMkLst>
        </pc:spChg>
        <pc:grpChg chg="mod">
          <ac:chgData name="亜優美 小門" userId="9d8c698b34d5e675" providerId="LiveId" clId="{7D75BF20-F938-422D-9EC4-B387054169F9}" dt="2025-05-07T01:51:23.839" v="3925" actId="1035"/>
          <ac:grpSpMkLst>
            <pc:docMk/>
            <pc:sldMk cId="3717235881" sldId="388"/>
            <ac:grpSpMk id="7" creationId="{B781FD12-1A48-82C8-ED0C-6403B4EB5463}"/>
          </ac:grpSpMkLst>
        </pc:grpChg>
      </pc:sldChg>
      <pc:sldChg chg="addSp modSp mod">
        <pc:chgData name="亜優美 小門" userId="9d8c698b34d5e675" providerId="LiveId" clId="{7D75BF20-F938-422D-9EC4-B387054169F9}" dt="2025-05-07T02:06:58.731" v="4192" actId="1076"/>
        <pc:sldMkLst>
          <pc:docMk/>
          <pc:sldMk cId="2148213196" sldId="389"/>
        </pc:sldMkLst>
        <pc:spChg chg="mod">
          <ac:chgData name="亜優美 小門" userId="9d8c698b34d5e675" providerId="LiveId" clId="{7D75BF20-F938-422D-9EC4-B387054169F9}" dt="2025-05-07T01:55:55.012" v="4088" actId="1076"/>
          <ac:spMkLst>
            <pc:docMk/>
            <pc:sldMk cId="2148213196" sldId="389"/>
            <ac:spMk id="3" creationId="{681CFE68-4835-1D10-60DB-EE5F03C150E0}"/>
          </ac:spMkLst>
        </pc:spChg>
        <pc:spChg chg="mod">
          <ac:chgData name="亜優美 小門" userId="9d8c698b34d5e675" providerId="LiveId" clId="{7D75BF20-F938-422D-9EC4-B387054169F9}" dt="2025-05-07T02:06:01.805" v="4141" actId="20577"/>
          <ac:spMkLst>
            <pc:docMk/>
            <pc:sldMk cId="2148213196" sldId="389"/>
            <ac:spMk id="4" creationId="{D3F27865-C974-E261-624B-B19B0FE4925A}"/>
          </ac:spMkLst>
        </pc:spChg>
        <pc:spChg chg="mod">
          <ac:chgData name="亜優美 小門" userId="9d8c698b34d5e675" providerId="LiveId" clId="{7D75BF20-F938-422D-9EC4-B387054169F9}" dt="2025-05-07T02:06:58.731" v="4192" actId="1076"/>
          <ac:spMkLst>
            <pc:docMk/>
            <pc:sldMk cId="2148213196" sldId="389"/>
            <ac:spMk id="5" creationId="{682C91AD-CF19-BCA4-D99B-3375BF45849F}"/>
          </ac:spMkLst>
        </pc:spChg>
        <pc:spChg chg="add mod">
          <ac:chgData name="亜優美 小門" userId="9d8c698b34d5e675" providerId="LiveId" clId="{7D75BF20-F938-422D-9EC4-B387054169F9}" dt="2025-05-07T01:53:36.293" v="4019" actId="14100"/>
          <ac:spMkLst>
            <pc:docMk/>
            <pc:sldMk cId="2148213196" sldId="389"/>
            <ac:spMk id="6" creationId="{4186D08A-8DC7-0201-C27E-8348E2E20214}"/>
          </ac:spMkLst>
        </pc:spChg>
        <pc:spChg chg="mod">
          <ac:chgData name="亜優美 小門" userId="9d8c698b34d5e675" providerId="LiveId" clId="{7D75BF20-F938-422D-9EC4-B387054169F9}" dt="2025-05-07T01:53:52.495" v="4023" actId="207"/>
          <ac:spMkLst>
            <pc:docMk/>
            <pc:sldMk cId="2148213196" sldId="389"/>
            <ac:spMk id="16" creationId="{FD8C0DC4-0E4B-6FB8-91D0-B0E5779602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115</a:t>
            </a:fld>
            <a:endParaRPr kumimoji="1" lang="ja-JP" altLang="en-US"/>
          </a:p>
        </p:txBody>
      </p:sp>
    </p:spTree>
    <p:extLst>
      <p:ext uri="{BB962C8B-B14F-4D97-AF65-F5344CB8AC3E}">
        <p14:creationId xmlns:p14="http://schemas.microsoft.com/office/powerpoint/2010/main" val="391364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117</a:t>
            </a:fld>
            <a:endParaRPr kumimoji="1" lang="ja-JP" altLang="en-US"/>
          </a:p>
        </p:txBody>
      </p:sp>
    </p:spTree>
    <p:extLst>
      <p:ext uri="{BB962C8B-B14F-4D97-AF65-F5344CB8AC3E}">
        <p14:creationId xmlns:p14="http://schemas.microsoft.com/office/powerpoint/2010/main" val="17297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122</a:t>
            </a:fld>
            <a:endParaRPr kumimoji="1" lang="ja-JP" altLang="en-US"/>
          </a:p>
        </p:txBody>
      </p:sp>
    </p:spTree>
    <p:extLst>
      <p:ext uri="{BB962C8B-B14F-4D97-AF65-F5344CB8AC3E}">
        <p14:creationId xmlns:p14="http://schemas.microsoft.com/office/powerpoint/2010/main" val="25097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124</a:t>
            </a:fld>
            <a:endParaRPr kumimoji="1" lang="ja-JP" altLang="en-US"/>
          </a:p>
        </p:txBody>
      </p:sp>
    </p:spTree>
    <p:extLst>
      <p:ext uri="{BB962C8B-B14F-4D97-AF65-F5344CB8AC3E}">
        <p14:creationId xmlns:p14="http://schemas.microsoft.com/office/powerpoint/2010/main" val="15428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126</a:t>
            </a:fld>
            <a:endParaRPr kumimoji="1" lang="ja-JP" altLang="en-US"/>
          </a:p>
        </p:txBody>
      </p:sp>
    </p:spTree>
    <p:extLst>
      <p:ext uri="{BB962C8B-B14F-4D97-AF65-F5344CB8AC3E}">
        <p14:creationId xmlns:p14="http://schemas.microsoft.com/office/powerpoint/2010/main" val="18372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129</a:t>
            </a:fld>
            <a:endParaRPr kumimoji="1" lang="ja-JP" altLang="en-US"/>
          </a:p>
        </p:txBody>
      </p:sp>
    </p:spTree>
    <p:extLst>
      <p:ext uri="{BB962C8B-B14F-4D97-AF65-F5344CB8AC3E}">
        <p14:creationId xmlns:p14="http://schemas.microsoft.com/office/powerpoint/2010/main" val="13274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132</a:t>
            </a:fld>
            <a:endParaRPr kumimoji="1" lang="ja-JP" altLang="en-US"/>
          </a:p>
        </p:txBody>
      </p:sp>
    </p:spTree>
    <p:extLst>
      <p:ext uri="{BB962C8B-B14F-4D97-AF65-F5344CB8AC3E}">
        <p14:creationId xmlns:p14="http://schemas.microsoft.com/office/powerpoint/2010/main" val="186138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137</a:t>
            </a:fld>
            <a:endParaRPr kumimoji="1" lang="ja-JP" altLang="en-US"/>
          </a:p>
        </p:txBody>
      </p:sp>
    </p:spTree>
    <p:extLst>
      <p:ext uri="{BB962C8B-B14F-4D97-AF65-F5344CB8AC3E}">
        <p14:creationId xmlns:p14="http://schemas.microsoft.com/office/powerpoint/2010/main" val="40916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139</a:t>
            </a:fld>
            <a:endParaRPr kumimoji="1" lang="ja-JP" altLang="en-US"/>
          </a:p>
        </p:txBody>
      </p:sp>
    </p:spTree>
    <p:extLst>
      <p:ext uri="{BB962C8B-B14F-4D97-AF65-F5344CB8AC3E}">
        <p14:creationId xmlns:p14="http://schemas.microsoft.com/office/powerpoint/2010/main" val="105078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8.png"/><Relationship Id="rId4" Type="http://schemas.openxmlformats.org/officeDocument/2006/relationships/image" Target="../media/image77.jpg"/></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5.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110</a:t>
            </a:fld>
            <a:endParaRPr kumimoji="1" lang="ja-JP" altLang="en-US"/>
          </a:p>
        </p:txBody>
      </p:sp>
      <p:sp>
        <p:nvSpPr>
          <p:cNvPr id="2" name="正方形/長方形 1">
            <a:extLst>
              <a:ext uri="{FF2B5EF4-FFF2-40B4-BE49-F238E27FC236}">
                <a16:creationId xmlns:a16="http://schemas.microsoft.com/office/drawing/2014/main" id="{80EABF98-E355-41B9-EE7C-1999EF8F67B8}"/>
              </a:ext>
            </a:extLst>
          </p:cNvPr>
          <p:cNvSpPr/>
          <p:nvPr/>
        </p:nvSpPr>
        <p:spPr>
          <a:xfrm>
            <a:off x="729000" y="119223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レセプト抽出</a:t>
            </a:r>
          </a:p>
        </p:txBody>
      </p:sp>
      <p:sp>
        <p:nvSpPr>
          <p:cNvPr id="9" name="テキスト ボックス 8">
            <a:extLst>
              <a:ext uri="{FF2B5EF4-FFF2-40B4-BE49-F238E27FC236}">
                <a16:creationId xmlns:a16="http://schemas.microsoft.com/office/drawing/2014/main" id="{0CEF1A98-2152-A4D1-8509-88B6420ABC21}"/>
              </a:ext>
            </a:extLst>
          </p:cNvPr>
          <p:cNvSpPr txBox="1"/>
          <p:nvPr/>
        </p:nvSpPr>
        <p:spPr>
          <a:xfrm>
            <a:off x="729000" y="153217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レセプト抽出とは合格・不合格に関わらず、</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設定された抽出ルールに該当するレセプトを抽出する機能です。</a:t>
            </a:r>
            <a:endParaRPr lang="ja-JP" altLang="en-US" sz="1100" dirty="0"/>
          </a:p>
        </p:txBody>
      </p:sp>
      <p:sp>
        <p:nvSpPr>
          <p:cNvPr id="11" name="テキスト ボックス 4">
            <a:extLst>
              <a:ext uri="{FF2B5EF4-FFF2-40B4-BE49-F238E27FC236}">
                <a16:creationId xmlns:a16="http://schemas.microsoft.com/office/drawing/2014/main" id="{B726EA31-621E-8A06-DA66-9DC2F2B92DF9}"/>
              </a:ext>
            </a:extLst>
          </p:cNvPr>
          <p:cNvSpPr txBox="1"/>
          <p:nvPr/>
        </p:nvSpPr>
        <p:spPr>
          <a:xfrm>
            <a:off x="3341396" y="2480029"/>
            <a:ext cx="3477967"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ナビゲーションウィンドウの</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点検業務 ＞ レセプト抽出 をダブルクリックします。</a:t>
            </a:r>
          </a:p>
        </p:txBody>
      </p:sp>
      <p:sp>
        <p:nvSpPr>
          <p:cNvPr id="12" name="テキスト ボックス 16">
            <a:extLst>
              <a:ext uri="{FF2B5EF4-FFF2-40B4-BE49-F238E27FC236}">
                <a16:creationId xmlns:a16="http://schemas.microsoft.com/office/drawing/2014/main" id="{04136CDF-B7FA-1D23-A896-3D16AC4639F7}"/>
              </a:ext>
            </a:extLst>
          </p:cNvPr>
          <p:cNvSpPr txBox="1"/>
          <p:nvPr/>
        </p:nvSpPr>
        <p:spPr>
          <a:xfrm>
            <a:off x="747750" y="3974052"/>
            <a:ext cx="5400000" cy="487569"/>
          </a:xfrm>
          <a:prstGeom prst="rect">
            <a:avLst/>
          </a:prstGeom>
          <a:noFill/>
        </p:spPr>
        <p:txBody>
          <a:bodyPr wrap="square">
            <a:spAutoFit/>
          </a:bodyPr>
          <a:lstStyle/>
          <a:p>
            <a:pPr>
              <a:lnSpc>
                <a:spcPct val="120000"/>
              </a:lnSpc>
            </a:pPr>
            <a:r>
              <a:rPr lang="ja-JP" altLang="en-US" sz="1100" dirty="0">
                <a:latin typeface="MS Mincho"/>
                <a:cs typeface="MS Mincho"/>
              </a:rPr>
              <a:t>診療年月を選択し、抽出したいルールの「選択」の欄にチェックを入れ、</a:t>
            </a:r>
            <a:br>
              <a:rPr lang="en-US" altLang="ja-JP" sz="1100" dirty="0">
                <a:latin typeface="MS Mincho"/>
                <a:cs typeface="MS Mincho"/>
              </a:rPr>
            </a:br>
            <a:r>
              <a:rPr lang="ja-JP" altLang="en-US" sz="1100" dirty="0">
                <a:latin typeface="MS Mincho"/>
                <a:cs typeface="MS Mincho"/>
              </a:rPr>
              <a:t>［</a:t>
            </a:r>
            <a:r>
              <a:rPr lang="ja-JP" altLang="en-US" sz="1100" dirty="0">
                <a:solidFill>
                  <a:srgbClr val="FF0000"/>
                </a:solidFill>
                <a:latin typeface="MS Mincho"/>
                <a:cs typeface="MS Mincho"/>
              </a:rPr>
              <a:t>■</a:t>
            </a:r>
            <a:r>
              <a:rPr lang="ja-JP" altLang="en-US" sz="1100" spc="-5" dirty="0">
                <a:latin typeface="MS Mincho"/>
                <a:cs typeface="MS Mincho"/>
              </a:rPr>
              <a:t>レセ抽出</a:t>
            </a:r>
            <a:r>
              <a:rPr lang="ja-JP" altLang="en-US" sz="1100" dirty="0">
                <a:latin typeface="MS Mincho"/>
                <a:cs typeface="MS Mincho"/>
              </a:rPr>
              <a:t>］</a:t>
            </a:r>
            <a:r>
              <a:rPr lang="ja-JP" altLang="en-US" sz="1100" spc="-20" dirty="0">
                <a:latin typeface="MS Mincho"/>
                <a:cs typeface="MS Mincho"/>
              </a:rPr>
              <a:t>をクリックすると抽出が始まります。</a:t>
            </a:r>
            <a:endParaRPr lang="en-US" altLang="ja-JP" sz="1100" dirty="0">
              <a:latin typeface="游ゴシック" panose="020B0400000000000000" pitchFamily="50" charset="-128"/>
              <a:ea typeface="游ゴシック" panose="020B0400000000000000" pitchFamily="50" charset="-128"/>
            </a:endParaRPr>
          </a:p>
        </p:txBody>
      </p:sp>
      <p:grpSp>
        <p:nvGrpSpPr>
          <p:cNvPr id="24" name="그룹 23">
            <a:extLst>
              <a:ext uri="{FF2B5EF4-FFF2-40B4-BE49-F238E27FC236}">
                <a16:creationId xmlns:a16="http://schemas.microsoft.com/office/drawing/2014/main" id="{4FFB4102-6023-46C0-BAE7-D6272E4EB77C}"/>
              </a:ext>
            </a:extLst>
          </p:cNvPr>
          <p:cNvGrpSpPr/>
          <p:nvPr/>
        </p:nvGrpSpPr>
        <p:grpSpPr>
          <a:xfrm>
            <a:off x="780820" y="2051065"/>
            <a:ext cx="2524477" cy="1724266"/>
            <a:chOff x="-794812" y="3240952"/>
            <a:chExt cx="2524477" cy="1724266"/>
          </a:xfrm>
        </p:grpSpPr>
        <p:pic>
          <p:nvPicPr>
            <p:cNvPr id="10" name="그림 13">
              <a:extLst>
                <a:ext uri="{FF2B5EF4-FFF2-40B4-BE49-F238E27FC236}">
                  <a16:creationId xmlns:a16="http://schemas.microsoft.com/office/drawing/2014/main" id="{0B15F6FA-E35A-0484-0203-106CE9802B27}"/>
                </a:ext>
              </a:extLst>
            </p:cNvPr>
            <p:cNvPicPr>
              <a:picLocks noChangeAspect="1"/>
            </p:cNvPicPr>
            <p:nvPr/>
          </p:nvPicPr>
          <p:blipFill>
            <a:blip r:embed="rId2"/>
            <a:stretch>
              <a:fillRect/>
            </a:stretch>
          </p:blipFill>
          <p:spPr>
            <a:xfrm>
              <a:off x="-794812" y="3240952"/>
              <a:ext cx="2524477" cy="1724266"/>
            </a:xfrm>
            <a:prstGeom prst="rect">
              <a:avLst/>
            </a:prstGeom>
          </p:spPr>
        </p:pic>
        <p:sp>
          <p:nvSpPr>
            <p:cNvPr id="22" name="직사각형 21">
              <a:extLst>
                <a:ext uri="{FF2B5EF4-FFF2-40B4-BE49-F238E27FC236}">
                  <a16:creationId xmlns:a16="http://schemas.microsoft.com/office/drawing/2014/main" id="{BD99DE73-1D37-233E-AA10-9C60E538993F}"/>
                </a:ext>
              </a:extLst>
            </p:cNvPr>
            <p:cNvSpPr/>
            <p:nvPr/>
          </p:nvSpPr>
          <p:spPr>
            <a:xfrm>
              <a:off x="-420550" y="4297052"/>
              <a:ext cx="1001575" cy="2090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21" name="テキスト ボックス 1">
            <a:extLst>
              <a:ext uri="{FF2B5EF4-FFF2-40B4-BE49-F238E27FC236}">
                <a16:creationId xmlns:a16="http://schemas.microsoft.com/office/drawing/2014/main" id="{F134E68E-937E-4343-4796-6321954FF913}"/>
              </a:ext>
            </a:extLst>
          </p:cNvPr>
          <p:cNvSpPr txBox="1"/>
          <p:nvPr/>
        </p:nvSpPr>
        <p:spPr>
          <a:xfrm>
            <a:off x="2327256" y="756746"/>
            <a:ext cx="2376613"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a:t>
            </a:r>
            <a:r>
              <a:rPr lang="ja-JP" altLang="en-US" sz="1800" b="1" kern="0" dirty="0">
                <a:effectLst/>
                <a:latin typeface="+mn-ea"/>
                <a:cs typeface="ＭＳ ゴシック" panose="020B0609070205080204" pitchFamily="49" charset="-128"/>
              </a:rPr>
              <a:t>４</a:t>
            </a:r>
            <a:r>
              <a:rPr lang="ja-JP" altLang="ja-JP" sz="1800" b="1" kern="0" dirty="0">
                <a:effectLst/>
                <a:latin typeface="+mn-ea"/>
                <a:cs typeface="ＭＳ ゴシック" panose="020B0609070205080204" pitchFamily="49" charset="-128"/>
              </a:rPr>
              <a:t>章</a:t>
            </a:r>
            <a:r>
              <a:rPr lang="ja-JP" altLang="ja-JP" sz="1800" b="1" kern="0" spc="380" dirty="0">
                <a:effectLst/>
                <a:latin typeface="+mn-ea"/>
                <a:cs typeface="ＭＳ ゴシック" panose="020B0609070205080204" pitchFamily="49" charset="-128"/>
              </a:rPr>
              <a:t> </a:t>
            </a:r>
            <a:r>
              <a:rPr lang="ja-JP" altLang="en-US" sz="1800" b="1" dirty="0">
                <a:effectLst/>
                <a:latin typeface="+mn-ea"/>
              </a:rPr>
              <a:t>レセプト抽出</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grpSp>
        <p:nvGrpSpPr>
          <p:cNvPr id="27" name="그룹 26">
            <a:extLst>
              <a:ext uri="{FF2B5EF4-FFF2-40B4-BE49-F238E27FC236}">
                <a16:creationId xmlns:a16="http://schemas.microsoft.com/office/drawing/2014/main" id="{32D280DB-7315-AFF9-6574-833EA13F21A9}"/>
              </a:ext>
            </a:extLst>
          </p:cNvPr>
          <p:cNvGrpSpPr/>
          <p:nvPr/>
        </p:nvGrpSpPr>
        <p:grpSpPr>
          <a:xfrm>
            <a:off x="874323" y="4533572"/>
            <a:ext cx="5512190" cy="4471810"/>
            <a:chOff x="874323" y="4533572"/>
            <a:chExt cx="5512190" cy="4471810"/>
          </a:xfrm>
        </p:grpSpPr>
        <p:pic>
          <p:nvPicPr>
            <p:cNvPr id="14" name="그림 30">
              <a:extLst>
                <a:ext uri="{FF2B5EF4-FFF2-40B4-BE49-F238E27FC236}">
                  <a16:creationId xmlns:a16="http://schemas.microsoft.com/office/drawing/2014/main" id="{458C59C8-8DC4-4BA9-273E-F3505596CDB4}"/>
                </a:ext>
              </a:extLst>
            </p:cNvPr>
            <p:cNvPicPr>
              <a:picLocks noChangeAspect="1"/>
            </p:cNvPicPr>
            <p:nvPr/>
          </p:nvPicPr>
          <p:blipFill>
            <a:blip r:embed="rId3"/>
            <a:stretch>
              <a:fillRect/>
            </a:stretch>
          </p:blipFill>
          <p:spPr>
            <a:xfrm>
              <a:off x="874323" y="4533572"/>
              <a:ext cx="4452622" cy="4444959"/>
            </a:xfrm>
            <a:prstGeom prst="rect">
              <a:avLst/>
            </a:prstGeom>
          </p:spPr>
        </p:pic>
        <p:sp>
          <p:nvSpPr>
            <p:cNvPr id="15" name="사각형: 둥근 모서리 31">
              <a:extLst>
                <a:ext uri="{FF2B5EF4-FFF2-40B4-BE49-F238E27FC236}">
                  <a16:creationId xmlns:a16="http://schemas.microsoft.com/office/drawing/2014/main" id="{6AA436E8-5153-123E-34E5-0A46406334C6}"/>
                </a:ext>
              </a:extLst>
            </p:cNvPr>
            <p:cNvSpPr/>
            <p:nvPr/>
          </p:nvSpPr>
          <p:spPr>
            <a:xfrm>
              <a:off x="1173144" y="4685080"/>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16" name="docshapegroup515">
              <a:extLst>
                <a:ext uri="{FF2B5EF4-FFF2-40B4-BE49-F238E27FC236}">
                  <a16:creationId xmlns:a16="http://schemas.microsoft.com/office/drawing/2014/main" id="{6FC147F4-121E-35A8-174C-8E9A950C3E81}"/>
                </a:ext>
              </a:extLst>
            </p:cNvPr>
            <p:cNvGrpSpPr>
              <a:grpSpLocks/>
            </p:cNvGrpSpPr>
            <p:nvPr/>
          </p:nvGrpSpPr>
          <p:grpSpPr bwMode="auto">
            <a:xfrm>
              <a:off x="3531633" y="7142103"/>
              <a:ext cx="2854880" cy="1738313"/>
              <a:chOff x="5390" y="466"/>
              <a:chExt cx="4565" cy="2727"/>
            </a:xfrm>
          </p:grpSpPr>
          <p:sp>
            <p:nvSpPr>
              <p:cNvPr id="17" name="docshape516">
                <a:extLst>
                  <a:ext uri="{FF2B5EF4-FFF2-40B4-BE49-F238E27FC236}">
                    <a16:creationId xmlns:a16="http://schemas.microsoft.com/office/drawing/2014/main" id="{A5075BAE-B2E8-1CA7-0DD3-0BD4BF29CCCF}"/>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8" name="docshape517">
                <a:extLst>
                  <a:ext uri="{FF2B5EF4-FFF2-40B4-BE49-F238E27FC236}">
                    <a16:creationId xmlns:a16="http://schemas.microsoft.com/office/drawing/2014/main" id="{EEA062A4-D91D-A45C-092C-1FABDB19A14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9" name="docshape518">
                <a:extLst>
                  <a:ext uri="{FF2B5EF4-FFF2-40B4-BE49-F238E27FC236}">
                    <a16:creationId xmlns:a16="http://schemas.microsoft.com/office/drawing/2014/main" id="{DC9FAB57-FE59-929F-E042-891C324B695F}"/>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予め</a:t>
                </a:r>
                <a:r>
                  <a:rPr lang="en-US" altLang="ja-JP" sz="1100" dirty="0">
                    <a:latin typeface="游ゴシック" panose="020B0400000000000000" pitchFamily="50" charset="-128"/>
                    <a:ea typeface="游ゴシック" panose="020B0400000000000000" pitchFamily="50" charset="-128"/>
                  </a:rPr>
                  <a:t>1</a:t>
                </a:r>
                <a:r>
                  <a:rPr lang="en-US" altLang="ko-KR" sz="1100" dirty="0">
                    <a:latin typeface="游ゴシック" panose="020B0400000000000000" pitchFamily="50" charset="-128"/>
                    <a:ea typeface="游ゴシック" panose="020B0400000000000000" pitchFamily="50" charset="-128"/>
                  </a:rPr>
                  <a:t>4</a:t>
                </a:r>
                <a:r>
                  <a:rPr lang="ja-JP" altLang="en-US" sz="1100" dirty="0">
                    <a:latin typeface="游ゴシック" panose="020B0400000000000000" pitchFamily="50" charset="-128"/>
                    <a:ea typeface="游ゴシック" panose="020B0400000000000000" pitchFamily="50" charset="-128"/>
                  </a:rPr>
                  <a:t>個のデフォルト抽出ルールが</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作成されています。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最大</a:t>
                </a:r>
                <a:r>
                  <a:rPr lang="en-US" altLang="ja-JP" sz="1100" dirty="0">
                    <a:latin typeface="游ゴシック" panose="020B0400000000000000" pitchFamily="50" charset="-128"/>
                    <a:ea typeface="游ゴシック" panose="020B0400000000000000" pitchFamily="50" charset="-128"/>
                  </a:rPr>
                  <a:t>5</a:t>
                </a:r>
                <a:r>
                  <a:rPr lang="ja-JP" altLang="en-US" sz="1100" dirty="0">
                    <a:latin typeface="游ゴシック" panose="020B0400000000000000" pitchFamily="50" charset="-128"/>
                    <a:ea typeface="游ゴシック" panose="020B0400000000000000" pitchFamily="50" charset="-128"/>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抽出したいルールにチェックを入れ、</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抽出してください。</a:t>
                </a:r>
                <a:endParaRPr kumimoji="0" lang="ko-KR" altLang="ko-KR" sz="1100" b="0" i="0" u="none" strike="noStrike" cap="none" normalizeH="0" baseline="0" dirty="0">
                  <a:ln>
                    <a:noFill/>
                  </a:ln>
                  <a:solidFill>
                    <a:schemeClr val="tx1"/>
                  </a:solidFill>
                  <a:effectLst/>
                  <a:latin typeface="游ゴシック" panose="020B0400000000000000" pitchFamily="50" charset="-128"/>
                  <a:ea typeface="+mj-ea"/>
                </a:endParaRPr>
              </a:p>
            </p:txBody>
          </p:sp>
        </p:grpSp>
        <p:cxnSp>
          <p:nvCxnSpPr>
            <p:cNvPr id="20" name="직선 화살표 연결선 34">
              <a:extLst>
                <a:ext uri="{FF2B5EF4-FFF2-40B4-BE49-F238E27FC236}">
                  <a16:creationId xmlns:a16="http://schemas.microsoft.com/office/drawing/2014/main" id="{6EC20DD7-2458-A8C2-22E8-1A301A0099B1}"/>
                </a:ext>
              </a:extLst>
            </p:cNvPr>
            <p:cNvCxnSpPr>
              <a:cxnSpLocks/>
            </p:cNvCxnSpPr>
            <p:nvPr/>
          </p:nvCxnSpPr>
          <p:spPr>
            <a:xfrm flipH="1" flipV="1">
              <a:off x="3272249" y="7040878"/>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그림 25">
              <a:extLst>
                <a:ext uri="{FF2B5EF4-FFF2-40B4-BE49-F238E27FC236}">
                  <a16:creationId xmlns:a16="http://schemas.microsoft.com/office/drawing/2014/main" id="{068A2B63-B438-3300-46C0-413ADF2FEF9C}"/>
                </a:ext>
              </a:extLst>
            </p:cNvPr>
            <p:cNvPicPr>
              <a:picLocks noChangeAspect="1"/>
            </p:cNvPicPr>
            <p:nvPr/>
          </p:nvPicPr>
          <p:blipFill>
            <a:blip r:embed="rId4"/>
            <a:stretch>
              <a:fillRect/>
            </a:stretch>
          </p:blipFill>
          <p:spPr>
            <a:xfrm>
              <a:off x="991387" y="5621965"/>
              <a:ext cx="2335122" cy="3383417"/>
            </a:xfrm>
            <a:prstGeom prst="rect">
              <a:avLst/>
            </a:prstGeom>
          </p:spPr>
        </p:pic>
        <p:sp>
          <p:nvSpPr>
            <p:cNvPr id="23" name="직사각형 33">
              <a:extLst>
                <a:ext uri="{FF2B5EF4-FFF2-40B4-BE49-F238E27FC236}">
                  <a16:creationId xmlns:a16="http://schemas.microsoft.com/office/drawing/2014/main" id="{E70AFECC-8F8E-F1A7-8728-79021D474ACB}"/>
                </a:ext>
              </a:extLst>
            </p:cNvPr>
            <p:cNvSpPr/>
            <p:nvPr/>
          </p:nvSpPr>
          <p:spPr>
            <a:xfrm>
              <a:off x="1011382" y="5605388"/>
              <a:ext cx="2276421" cy="339999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Tree>
    <p:extLst>
      <p:ext uri="{BB962C8B-B14F-4D97-AF65-F5344CB8AC3E}">
        <p14:creationId xmlns:p14="http://schemas.microsoft.com/office/powerpoint/2010/main" val="353233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E4A3B10-9B75-22C7-F206-F85FE0D6406D}"/>
              </a:ext>
            </a:extLst>
          </p:cNvPr>
          <p:cNvPicPr>
            <a:picLocks noChangeAspect="1"/>
          </p:cNvPicPr>
          <p:nvPr/>
        </p:nvPicPr>
        <p:blipFill>
          <a:blip r:embed="rId2"/>
          <a:stretch>
            <a:fillRect/>
          </a:stretch>
        </p:blipFill>
        <p:spPr>
          <a:xfrm>
            <a:off x="931354" y="1827679"/>
            <a:ext cx="5455160" cy="359392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119</a:t>
            </a:fld>
            <a:endParaRPr kumimoji="1" lang="ja-JP" altLang="en-US"/>
          </a:p>
        </p:txBody>
      </p:sp>
      <p:sp>
        <p:nvSpPr>
          <p:cNvPr id="12" name="テキスト ボックス 11">
            <a:extLst>
              <a:ext uri="{FF2B5EF4-FFF2-40B4-BE49-F238E27FC236}">
                <a16:creationId xmlns:a16="http://schemas.microsoft.com/office/drawing/2014/main" id="{B3302244-8D5E-DDF9-EA63-8CD71BEA3FAE}"/>
              </a:ext>
            </a:extLst>
          </p:cNvPr>
          <p:cNvSpPr txBox="1"/>
          <p:nvPr/>
        </p:nvSpPr>
        <p:spPr>
          <a:xfrm>
            <a:off x="964135" y="1135467"/>
            <a:ext cx="5394559" cy="710259"/>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４</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（内視鏡前）内視鏡前検査のコメント漏れ</a:t>
            </a:r>
          </a:p>
          <a:p>
            <a:pPr>
              <a:lnSpc>
                <a:spcPct val="125000"/>
              </a:lnSpc>
            </a:pPr>
            <a:r>
              <a:rPr lang="ja-JP" altLang="en-US" sz="1100" dirty="0">
                <a:latin typeface="游ゴシック" panose="020B0400000000000000" pitchFamily="50" charset="-128"/>
                <a:ea typeface="游ゴシック" panose="020B0400000000000000" pitchFamily="50" charset="-128"/>
              </a:rPr>
              <a:t>内視鏡検査の前に感染症の血液検査を行い、</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それに対する「内視鏡前検査」というコメント文字列がないレセプトを抽出します。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3" name="직사각형 12">
            <a:extLst>
              <a:ext uri="{FF2B5EF4-FFF2-40B4-BE49-F238E27FC236}">
                <a16:creationId xmlns:a16="http://schemas.microsoft.com/office/drawing/2014/main" id="{ADABFF37-F240-FACC-F10C-63335BC8D5C7}"/>
              </a:ext>
            </a:extLst>
          </p:cNvPr>
          <p:cNvSpPr/>
          <p:nvPr/>
        </p:nvSpPr>
        <p:spPr>
          <a:xfrm>
            <a:off x="5184771" y="2219986"/>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B3B4702C-53BC-007B-1F6A-6719201EADAF}"/>
              </a:ext>
            </a:extLst>
          </p:cNvPr>
          <p:cNvSpPr txBox="1"/>
          <p:nvPr/>
        </p:nvSpPr>
        <p:spPr>
          <a:xfrm>
            <a:off x="931354" y="5399331"/>
            <a:ext cx="539455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「感染症検査」</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グループに対する診療行為項目を変更できます。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「内視鏡前検査」以外の任意のコメント文字列に変更できます。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en-US" sz="1100" dirty="0">
                <a:latin typeface="游ゴシック" panose="020B0400000000000000" pitchFamily="50" charset="-128"/>
                <a:ea typeface="游ゴシック" panose="020B0400000000000000" pitchFamily="50" charset="-128"/>
              </a:rPr>
              <a:t>有無の選択で「コメントがある」場合の条件にも変更できます。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ja-JP" altLang="en-US" sz="1100" dirty="0">
              <a:latin typeface="游ゴシック" panose="020B0400000000000000" pitchFamily="50" charset="-128"/>
              <a:ea typeface="游ゴシック" panose="020B0400000000000000" pitchFamily="50" charset="-128"/>
            </a:endParaRPr>
          </a:p>
        </p:txBody>
      </p:sp>
      <p:sp>
        <p:nvSpPr>
          <p:cNvPr id="17" name="직사각형 34">
            <a:extLst>
              <a:ext uri="{FF2B5EF4-FFF2-40B4-BE49-F238E27FC236}">
                <a16:creationId xmlns:a16="http://schemas.microsoft.com/office/drawing/2014/main" id="{33319B33-0BF7-569B-B06B-4A4AEA0A4223}"/>
              </a:ext>
            </a:extLst>
          </p:cNvPr>
          <p:cNvSpPr/>
          <p:nvPr/>
        </p:nvSpPr>
        <p:spPr>
          <a:xfrm>
            <a:off x="3022298" y="4206476"/>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직사각형 35">
            <a:extLst>
              <a:ext uri="{FF2B5EF4-FFF2-40B4-BE49-F238E27FC236}">
                <a16:creationId xmlns:a16="http://schemas.microsoft.com/office/drawing/2014/main" id="{126F8570-FE92-F7AD-ECDD-616244783318}"/>
              </a:ext>
            </a:extLst>
          </p:cNvPr>
          <p:cNvSpPr/>
          <p:nvPr/>
        </p:nvSpPr>
        <p:spPr>
          <a:xfrm>
            <a:off x="3878015" y="3246612"/>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36">
            <a:extLst>
              <a:ext uri="{FF2B5EF4-FFF2-40B4-BE49-F238E27FC236}">
                <a16:creationId xmlns:a16="http://schemas.microsoft.com/office/drawing/2014/main" id="{A095BB6F-5ABF-9335-17E2-776DBA7643AD}"/>
              </a:ext>
            </a:extLst>
          </p:cNvPr>
          <p:cNvSpPr/>
          <p:nvPr/>
        </p:nvSpPr>
        <p:spPr>
          <a:xfrm>
            <a:off x="3874965" y="2614035"/>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20" name="직선 화살표 연결선 37">
            <a:extLst>
              <a:ext uri="{FF2B5EF4-FFF2-40B4-BE49-F238E27FC236}">
                <a16:creationId xmlns:a16="http://schemas.microsoft.com/office/drawing/2014/main" id="{7D4EF369-8E8E-FBF3-C0DB-DCCE8E6AC893}"/>
              </a:ext>
            </a:extLst>
          </p:cNvPr>
          <p:cNvCxnSpPr>
            <a:cxnSpLocks/>
          </p:cNvCxnSpPr>
          <p:nvPr/>
        </p:nvCxnSpPr>
        <p:spPr>
          <a:xfrm>
            <a:off x="5705373" y="2451114"/>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52ED8A5A-A8B7-D7CF-C303-FB4E4D41BACD}"/>
              </a:ext>
            </a:extLst>
          </p:cNvPr>
          <p:cNvSpPr txBox="1"/>
          <p:nvPr/>
        </p:nvSpPr>
        <p:spPr>
          <a:xfrm>
            <a:off x="6120754" y="2770430"/>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2" name="TextBox 7">
            <a:extLst>
              <a:ext uri="{FF2B5EF4-FFF2-40B4-BE49-F238E27FC236}">
                <a16:creationId xmlns:a16="http://schemas.microsoft.com/office/drawing/2014/main" id="{2A96DAF7-2DF5-E8F6-2684-E3656147EF6D}"/>
              </a:ext>
            </a:extLst>
          </p:cNvPr>
          <p:cNvSpPr txBox="1"/>
          <p:nvPr/>
        </p:nvSpPr>
        <p:spPr>
          <a:xfrm>
            <a:off x="6136954" y="3198443"/>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② </a:t>
            </a:r>
          </a:p>
        </p:txBody>
      </p:sp>
      <p:sp>
        <p:nvSpPr>
          <p:cNvPr id="23" name="TextBox 8">
            <a:extLst>
              <a:ext uri="{FF2B5EF4-FFF2-40B4-BE49-F238E27FC236}">
                <a16:creationId xmlns:a16="http://schemas.microsoft.com/office/drawing/2014/main" id="{4B278C0D-2BA6-EAE7-E12A-4A4048BAC91E}"/>
              </a:ext>
            </a:extLst>
          </p:cNvPr>
          <p:cNvSpPr txBox="1"/>
          <p:nvPr/>
        </p:nvSpPr>
        <p:spPr>
          <a:xfrm>
            <a:off x="3093873" y="3894576"/>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③ </a:t>
            </a:r>
          </a:p>
        </p:txBody>
      </p:sp>
      <p:sp>
        <p:nvSpPr>
          <p:cNvPr id="9" name="Google Shape;96;p1">
            <a:extLst>
              <a:ext uri="{FF2B5EF4-FFF2-40B4-BE49-F238E27FC236}">
                <a16:creationId xmlns:a16="http://schemas.microsoft.com/office/drawing/2014/main" id="{95D62E54-1204-4904-74E0-A49A0AD71B0A}"/>
              </a:ext>
            </a:extLst>
          </p:cNvPr>
          <p:cNvSpPr txBox="1"/>
          <p:nvPr/>
        </p:nvSpPr>
        <p:spPr>
          <a:xfrm>
            <a:off x="969322" y="6307118"/>
            <a:ext cx="5354290" cy="727082"/>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 デフォルトルールの中で、「コーディング方式」の抽出ルール</a:t>
            </a:r>
            <a:br>
              <a:rPr lang="en-US" altLang="ja-JP" sz="1100" b="1" dirty="0">
                <a:solidFill>
                  <a:schemeClr val="accent1"/>
                </a:solidFill>
                <a:latin typeface="游ゴシック" panose="020B0400000000000000" pitchFamily="50" charset="-128"/>
                <a:ea typeface="游ゴシック" panose="020B0400000000000000" pitchFamily="50" charset="-128"/>
              </a:rPr>
            </a:b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「抽出ルール </a:t>
            </a:r>
            <a:r>
              <a:rPr lang="en-US" altLang="ja-JP" sz="1100" b="1" dirty="0">
                <a:solidFill>
                  <a:schemeClr val="accent1"/>
                </a:solidFill>
                <a:latin typeface="游ゴシック" panose="020B0400000000000000" pitchFamily="50" charset="-128"/>
                <a:ea typeface="游ゴシック" panose="020B0400000000000000" pitchFamily="50" charset="-128"/>
              </a:rPr>
              <a:t>(5)~(14)</a:t>
            </a:r>
            <a:r>
              <a:rPr lang="ja-JP" altLang="en-US" sz="1100" b="1" dirty="0">
                <a:solidFill>
                  <a:schemeClr val="accent1"/>
                </a:solidFill>
                <a:latin typeface="游ゴシック" panose="020B0400000000000000" pitchFamily="50" charset="-128"/>
                <a:ea typeface="游ゴシック" panose="020B0400000000000000" pitchFamily="50" charset="-128"/>
              </a:rPr>
              <a:t>」</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は、ユーザー側で変更・編集することはできません。 </a:t>
            </a:r>
          </a:p>
          <a:p>
            <a:pPr>
              <a:lnSpc>
                <a:spcPct val="125000"/>
              </a:lnSpc>
            </a:pPr>
            <a:r>
              <a:rPr lang="ja" altLang="ko-KR" sz="1100" spc="-5" dirty="0">
                <a:solidFill>
                  <a:srgbClr val="FF0000"/>
                </a:solidFill>
                <a:latin typeface="游ゴシック"/>
                <a:cs typeface="游ゴシック"/>
              </a:rPr>
              <a:t>※</a:t>
            </a:r>
            <a:r>
              <a:rPr lang="en-US" altLang="ja"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不具合や修正が必要な場合は、サポートデスクにお問い合わせください。</a:t>
            </a:r>
            <a:endParaRPr lang="en-US" altLang="ja-JP" sz="11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94511473-97C2-0FEE-09AE-6004A71A0739}"/>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01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E468135A-AD24-949F-5E78-4008E09F44F9}"/>
              </a:ext>
            </a:extLst>
          </p:cNvPr>
          <p:cNvPicPr>
            <a:picLocks noChangeAspect="1"/>
          </p:cNvPicPr>
          <p:nvPr/>
        </p:nvPicPr>
        <p:blipFill>
          <a:blip r:embed="rId2"/>
          <a:stretch>
            <a:fillRect/>
          </a:stretch>
        </p:blipFill>
        <p:spPr>
          <a:xfrm>
            <a:off x="1067009" y="3044553"/>
            <a:ext cx="4754152" cy="3087438"/>
          </a:xfrm>
          <a:prstGeom prst="rect">
            <a:avLst/>
          </a:prstGeom>
        </p:spPr>
      </p:pic>
      <p:pic>
        <p:nvPicPr>
          <p:cNvPr id="27" name="그림 26">
            <a:extLst>
              <a:ext uri="{FF2B5EF4-FFF2-40B4-BE49-F238E27FC236}">
                <a16:creationId xmlns:a16="http://schemas.microsoft.com/office/drawing/2014/main" id="{8C059694-3A94-6533-4E3B-69FC7674D98D}"/>
              </a:ext>
            </a:extLst>
          </p:cNvPr>
          <p:cNvPicPr>
            <a:picLocks noChangeAspect="1"/>
          </p:cNvPicPr>
          <p:nvPr/>
        </p:nvPicPr>
        <p:blipFill>
          <a:blip r:embed="rId3"/>
          <a:stretch>
            <a:fillRect/>
          </a:stretch>
        </p:blipFill>
        <p:spPr>
          <a:xfrm>
            <a:off x="1049266" y="1580361"/>
            <a:ext cx="4789638" cy="126844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120</a:t>
            </a:fld>
            <a:endParaRPr kumimoji="1" lang="ja-JP" altLang="en-US"/>
          </a:p>
        </p:txBody>
      </p:sp>
      <p:sp>
        <p:nvSpPr>
          <p:cNvPr id="6" name="テキスト ボックス 4">
            <a:extLst>
              <a:ext uri="{FF2B5EF4-FFF2-40B4-BE49-F238E27FC236}">
                <a16:creationId xmlns:a16="http://schemas.microsoft.com/office/drawing/2014/main" id="{ACDDAF22-0EF3-54D4-73CF-878F2C87666C}"/>
              </a:ext>
            </a:extLst>
          </p:cNvPr>
          <p:cNvSpPr txBox="1"/>
          <p:nvPr/>
        </p:nvSpPr>
        <p:spPr>
          <a:xfrm>
            <a:off x="1054279" y="6236702"/>
            <a:ext cx="5319853"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検索する「抽出ルールタイプ」をプルダウンから選択できます。</a:t>
            </a:r>
          </a:p>
        </p:txBody>
      </p:sp>
      <p:sp>
        <p:nvSpPr>
          <p:cNvPr id="19" name="テキスト ボックス 4">
            <a:extLst>
              <a:ext uri="{FF2B5EF4-FFF2-40B4-BE49-F238E27FC236}">
                <a16:creationId xmlns:a16="http://schemas.microsoft.com/office/drawing/2014/main" id="{E284087C-08E3-4E19-5E13-F078D5117BC5}"/>
              </a:ext>
            </a:extLst>
          </p:cNvPr>
          <p:cNvSpPr txBox="1"/>
          <p:nvPr/>
        </p:nvSpPr>
        <p:spPr>
          <a:xfrm>
            <a:off x="835788" y="117792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［抽出ルール管理］をクリックし、画面を開きます。</a:t>
            </a:r>
          </a:p>
        </p:txBody>
      </p:sp>
      <p:cxnSp>
        <p:nvCxnSpPr>
          <p:cNvPr id="11" name="직선 화살표 연결선 10">
            <a:extLst>
              <a:ext uri="{FF2B5EF4-FFF2-40B4-BE49-F238E27FC236}">
                <a16:creationId xmlns:a16="http://schemas.microsoft.com/office/drawing/2014/main" id="{5FF70D2D-658B-1BEB-FE1D-1898E70607F7}"/>
              </a:ext>
            </a:extLst>
          </p:cNvPr>
          <p:cNvCxnSpPr>
            <a:cxnSpLocks/>
          </p:cNvCxnSpPr>
          <p:nvPr/>
        </p:nvCxnSpPr>
        <p:spPr>
          <a:xfrm>
            <a:off x="1698596" y="2395479"/>
            <a:ext cx="0" cy="729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2">
            <a:extLst>
              <a:ext uri="{FF2B5EF4-FFF2-40B4-BE49-F238E27FC236}">
                <a16:creationId xmlns:a16="http://schemas.microsoft.com/office/drawing/2014/main" id="{573FC1A4-FC5A-60CA-D3F8-07D3ECC299F0}"/>
              </a:ext>
            </a:extLst>
          </p:cNvPr>
          <p:cNvSpPr/>
          <p:nvPr/>
        </p:nvSpPr>
        <p:spPr>
          <a:xfrm>
            <a:off x="1364956" y="2231554"/>
            <a:ext cx="666555" cy="1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13" name="그림 20">
            <a:extLst>
              <a:ext uri="{FF2B5EF4-FFF2-40B4-BE49-F238E27FC236}">
                <a16:creationId xmlns:a16="http://schemas.microsoft.com/office/drawing/2014/main" id="{2B799EFC-BA2C-9F7D-CBB4-F0BB56602800}"/>
              </a:ext>
            </a:extLst>
          </p:cNvPr>
          <p:cNvPicPr>
            <a:picLocks noChangeAspect="1"/>
          </p:cNvPicPr>
          <p:nvPr/>
        </p:nvPicPr>
        <p:blipFill>
          <a:blip r:embed="rId4"/>
          <a:stretch>
            <a:fillRect/>
          </a:stretch>
        </p:blipFill>
        <p:spPr>
          <a:xfrm>
            <a:off x="1296704" y="6506130"/>
            <a:ext cx="1155112" cy="1110685"/>
          </a:xfrm>
          <a:prstGeom prst="rect">
            <a:avLst/>
          </a:prstGeom>
        </p:spPr>
      </p:pic>
      <p:pic>
        <p:nvPicPr>
          <p:cNvPr id="14" name="그림 26">
            <a:extLst>
              <a:ext uri="{FF2B5EF4-FFF2-40B4-BE49-F238E27FC236}">
                <a16:creationId xmlns:a16="http://schemas.microsoft.com/office/drawing/2014/main" id="{B5A36C23-E863-FC1D-D7FE-3320EE186FE4}"/>
              </a:ext>
            </a:extLst>
          </p:cNvPr>
          <p:cNvPicPr>
            <a:picLocks noChangeAspect="1"/>
          </p:cNvPicPr>
          <p:nvPr/>
        </p:nvPicPr>
        <p:blipFill>
          <a:blip r:embed="rId5"/>
          <a:stretch>
            <a:fillRect/>
          </a:stretch>
        </p:blipFill>
        <p:spPr>
          <a:xfrm>
            <a:off x="1296704" y="7892332"/>
            <a:ext cx="3886218" cy="886330"/>
          </a:xfrm>
          <a:prstGeom prst="rect">
            <a:avLst/>
          </a:prstGeom>
        </p:spPr>
      </p:pic>
      <p:sp>
        <p:nvSpPr>
          <p:cNvPr id="15" name="TextBox 29">
            <a:extLst>
              <a:ext uri="{FF2B5EF4-FFF2-40B4-BE49-F238E27FC236}">
                <a16:creationId xmlns:a16="http://schemas.microsoft.com/office/drawing/2014/main" id="{8E568C36-F1D8-2930-78E5-9CDBF5EAC398}"/>
              </a:ext>
            </a:extLst>
          </p:cNvPr>
          <p:cNvSpPr txBox="1"/>
          <p:nvPr/>
        </p:nvSpPr>
        <p:spPr>
          <a:xfrm>
            <a:off x="1448591" y="315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6" name="TextBox 30">
            <a:extLst>
              <a:ext uri="{FF2B5EF4-FFF2-40B4-BE49-F238E27FC236}">
                <a16:creationId xmlns:a16="http://schemas.microsoft.com/office/drawing/2014/main" id="{5DA41D2C-7D76-AE52-F034-6251EF5755BC}"/>
              </a:ext>
            </a:extLst>
          </p:cNvPr>
          <p:cNvSpPr txBox="1"/>
          <p:nvPr/>
        </p:nvSpPr>
        <p:spPr>
          <a:xfrm>
            <a:off x="2453182" y="315594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7" name="직사각형 31">
            <a:extLst>
              <a:ext uri="{FF2B5EF4-FFF2-40B4-BE49-F238E27FC236}">
                <a16:creationId xmlns:a16="http://schemas.microsoft.com/office/drawing/2014/main" id="{DCA5423A-5D55-E66D-FBB7-151DFF4E83E0}"/>
              </a:ext>
            </a:extLst>
          </p:cNvPr>
          <p:cNvSpPr/>
          <p:nvPr/>
        </p:nvSpPr>
        <p:spPr>
          <a:xfrm>
            <a:off x="1080917" y="3502150"/>
            <a:ext cx="1865294" cy="19711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9B981C23-BA5A-CFAB-61C1-3D3921331D03}"/>
              </a:ext>
            </a:extLst>
          </p:cNvPr>
          <p:cNvSpPr txBox="1"/>
          <p:nvPr/>
        </p:nvSpPr>
        <p:spPr>
          <a:xfrm>
            <a:off x="771912" y="34492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0" name="직사각형 34">
            <a:extLst>
              <a:ext uri="{FF2B5EF4-FFF2-40B4-BE49-F238E27FC236}">
                <a16:creationId xmlns:a16="http://schemas.microsoft.com/office/drawing/2014/main" id="{2D2761B0-2A1C-068F-2D8B-80370C583DAB}"/>
              </a:ext>
            </a:extLst>
          </p:cNvPr>
          <p:cNvSpPr/>
          <p:nvPr/>
        </p:nvSpPr>
        <p:spPr>
          <a:xfrm>
            <a:off x="1319650" y="3702529"/>
            <a:ext cx="222903" cy="220206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35">
            <a:extLst>
              <a:ext uri="{FF2B5EF4-FFF2-40B4-BE49-F238E27FC236}">
                <a16:creationId xmlns:a16="http://schemas.microsoft.com/office/drawing/2014/main" id="{BB6A92D0-A68A-85E5-B9C3-CB0E90DDFF4F}"/>
              </a:ext>
            </a:extLst>
          </p:cNvPr>
          <p:cNvSpPr txBox="1"/>
          <p:nvPr/>
        </p:nvSpPr>
        <p:spPr>
          <a:xfrm>
            <a:off x="1405344" y="573531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22" name="テキスト ボックス 4">
            <a:extLst>
              <a:ext uri="{FF2B5EF4-FFF2-40B4-BE49-F238E27FC236}">
                <a16:creationId xmlns:a16="http://schemas.microsoft.com/office/drawing/2014/main" id="{AA24D94C-694A-AB16-E947-9BA3D913045A}"/>
              </a:ext>
            </a:extLst>
          </p:cNvPr>
          <p:cNvSpPr txBox="1"/>
          <p:nvPr/>
        </p:nvSpPr>
        <p:spPr>
          <a:xfrm>
            <a:off x="1037147" y="7599217"/>
            <a:ext cx="5336985"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 名称・略称・ルール</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 どの項目から検索するかをプルダウンから選択できます。</a:t>
            </a:r>
          </a:p>
        </p:txBody>
      </p:sp>
      <p:sp>
        <p:nvSpPr>
          <p:cNvPr id="23" name="テキスト ボックス 1">
            <a:extLst>
              <a:ext uri="{FF2B5EF4-FFF2-40B4-BE49-F238E27FC236}">
                <a16:creationId xmlns:a16="http://schemas.microsoft.com/office/drawing/2014/main" id="{F11D7CFF-EBC5-087B-5ACF-141915562A3F}"/>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직사각형 24">
            <a:extLst>
              <a:ext uri="{FF2B5EF4-FFF2-40B4-BE49-F238E27FC236}">
                <a16:creationId xmlns:a16="http://schemas.microsoft.com/office/drawing/2014/main" id="{8FB3A163-97D4-3F4D-CE00-F932A8EBA63B}"/>
              </a:ext>
            </a:extLst>
          </p:cNvPr>
          <p:cNvSpPr/>
          <p:nvPr/>
        </p:nvSpPr>
        <p:spPr>
          <a:xfrm>
            <a:off x="1197491" y="1623155"/>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6543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121</a:t>
            </a:fld>
            <a:endParaRPr kumimoji="1" lang="ja-JP" altLang="en-US"/>
          </a:p>
        </p:txBody>
      </p:sp>
      <p:pic>
        <p:nvPicPr>
          <p:cNvPr id="56" name="그림 28">
            <a:extLst>
              <a:ext uri="{FF2B5EF4-FFF2-40B4-BE49-F238E27FC236}">
                <a16:creationId xmlns:a16="http://schemas.microsoft.com/office/drawing/2014/main" id="{F8240BA3-18F1-1BBE-B5BC-C594F55288CF}"/>
              </a:ext>
            </a:extLst>
          </p:cNvPr>
          <p:cNvPicPr>
            <a:picLocks noChangeAspect="1"/>
          </p:cNvPicPr>
          <p:nvPr/>
        </p:nvPicPr>
        <p:blipFill>
          <a:blip r:embed="rId2"/>
          <a:stretch>
            <a:fillRect/>
          </a:stretch>
        </p:blipFill>
        <p:spPr>
          <a:xfrm>
            <a:off x="1149870" y="1199900"/>
            <a:ext cx="3352795" cy="421340"/>
          </a:xfrm>
          <a:prstGeom prst="rect">
            <a:avLst/>
          </a:prstGeom>
        </p:spPr>
      </p:pic>
      <p:pic>
        <p:nvPicPr>
          <p:cNvPr id="57" name="그림 37">
            <a:extLst>
              <a:ext uri="{FF2B5EF4-FFF2-40B4-BE49-F238E27FC236}">
                <a16:creationId xmlns:a16="http://schemas.microsoft.com/office/drawing/2014/main" id="{6B480EC8-A79D-0A17-53DB-38989B6739DB}"/>
              </a:ext>
            </a:extLst>
          </p:cNvPr>
          <p:cNvPicPr>
            <a:picLocks noChangeAspect="1"/>
          </p:cNvPicPr>
          <p:nvPr/>
        </p:nvPicPr>
        <p:blipFill>
          <a:blip r:embed="rId3"/>
          <a:stretch>
            <a:fillRect/>
          </a:stretch>
        </p:blipFill>
        <p:spPr>
          <a:xfrm>
            <a:off x="1149083" y="2555107"/>
            <a:ext cx="4446699" cy="2013977"/>
          </a:xfrm>
          <a:prstGeom prst="rect">
            <a:avLst/>
          </a:prstGeom>
        </p:spPr>
      </p:pic>
      <p:sp>
        <p:nvSpPr>
          <p:cNvPr id="58" name="テキスト ボックス 4">
            <a:extLst>
              <a:ext uri="{FF2B5EF4-FFF2-40B4-BE49-F238E27FC236}">
                <a16:creationId xmlns:a16="http://schemas.microsoft.com/office/drawing/2014/main" id="{CB52C67E-0129-79BF-E28C-270A92B476F2}"/>
              </a:ext>
            </a:extLst>
          </p:cNvPr>
          <p:cNvSpPr txBox="1"/>
          <p:nvPr/>
        </p:nvSpPr>
        <p:spPr>
          <a:xfrm>
            <a:off x="1049528" y="1675830"/>
            <a:ext cx="560884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新規</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新しい抽出ルールを作成します。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削除</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選択抽出ルールを削除します。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条件印刷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以下のように「抽出条件情報」（</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略称名、抽出条件内容、使用可否）</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　　　　　を出力します。</a:t>
            </a:r>
          </a:p>
        </p:txBody>
      </p:sp>
      <p:sp>
        <p:nvSpPr>
          <p:cNvPr id="59" name="テキスト ボックス 4">
            <a:extLst>
              <a:ext uri="{FF2B5EF4-FFF2-40B4-BE49-F238E27FC236}">
                <a16:creationId xmlns:a16="http://schemas.microsoft.com/office/drawing/2014/main" id="{D51116EA-16DC-02DA-2BCB-A1A9267044FA}"/>
              </a:ext>
            </a:extLst>
          </p:cNvPr>
          <p:cNvSpPr txBox="1"/>
          <p:nvPr/>
        </p:nvSpPr>
        <p:spPr>
          <a:xfrm>
            <a:off x="958776" y="4624593"/>
            <a:ext cx="5789754"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複写</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似たルールを作成するときに、既存ルールをコピーして作成することができます。</a:t>
            </a:r>
          </a:p>
          <a:p>
            <a:pPr>
              <a:lnSpc>
                <a:spcPct val="125000"/>
              </a:lnSpc>
            </a:pP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   ＊ 制約</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コーディング方式のルールは編集できないため、コピーできません。</a:t>
            </a:r>
          </a:p>
        </p:txBody>
      </p:sp>
      <p:sp>
        <p:nvSpPr>
          <p:cNvPr id="60" name="TextBox 6">
            <a:extLst>
              <a:ext uri="{FF2B5EF4-FFF2-40B4-BE49-F238E27FC236}">
                <a16:creationId xmlns:a16="http://schemas.microsoft.com/office/drawing/2014/main" id="{3283C131-097E-4954-A008-F1E13448E39D}"/>
              </a:ext>
            </a:extLst>
          </p:cNvPr>
          <p:cNvSpPr txBox="1"/>
          <p:nvPr/>
        </p:nvSpPr>
        <p:spPr>
          <a:xfrm>
            <a:off x="763851" y="125449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1" name="テキスト ボックス 4">
            <a:extLst>
              <a:ext uri="{FF2B5EF4-FFF2-40B4-BE49-F238E27FC236}">
                <a16:creationId xmlns:a16="http://schemas.microsoft.com/office/drawing/2014/main" id="{B1E4D100-E793-01D8-5146-8711F56D185A}"/>
              </a:ext>
            </a:extLst>
          </p:cNvPr>
          <p:cNvSpPr txBox="1"/>
          <p:nvPr/>
        </p:nvSpPr>
        <p:spPr>
          <a:xfrm>
            <a:off x="843388" y="5822958"/>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latin typeface="游ゴシック" panose="020B0400000000000000" pitchFamily="50" charset="-128"/>
                <a:ea typeface="游ゴシック" panose="020B0400000000000000" pitchFamily="50" charset="-128"/>
              </a:rPr>
              <a:t>使用可否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チェックを外した場合、 「レセプト抽出」の一覧に表示されません。</a:t>
            </a:r>
          </a:p>
        </p:txBody>
      </p:sp>
      <p:pic>
        <p:nvPicPr>
          <p:cNvPr id="62" name="그림 15">
            <a:extLst>
              <a:ext uri="{FF2B5EF4-FFF2-40B4-BE49-F238E27FC236}">
                <a16:creationId xmlns:a16="http://schemas.microsoft.com/office/drawing/2014/main" id="{4BE338F9-2520-BEE7-DF61-0C4EBE0CA401}"/>
              </a:ext>
            </a:extLst>
          </p:cNvPr>
          <p:cNvPicPr>
            <a:picLocks noChangeAspect="1"/>
          </p:cNvPicPr>
          <p:nvPr/>
        </p:nvPicPr>
        <p:blipFill>
          <a:blip r:embed="rId4"/>
          <a:stretch>
            <a:fillRect/>
          </a:stretch>
        </p:blipFill>
        <p:spPr>
          <a:xfrm>
            <a:off x="1201332" y="5120330"/>
            <a:ext cx="3962744" cy="654627"/>
          </a:xfrm>
          <a:prstGeom prst="rect">
            <a:avLst/>
          </a:prstGeom>
        </p:spPr>
      </p:pic>
      <p:grpSp>
        <p:nvGrpSpPr>
          <p:cNvPr id="71" name="グループ化 70">
            <a:extLst>
              <a:ext uri="{FF2B5EF4-FFF2-40B4-BE49-F238E27FC236}">
                <a16:creationId xmlns:a16="http://schemas.microsoft.com/office/drawing/2014/main" id="{81FC2604-89A3-458D-54A6-451F27B5A8AD}"/>
              </a:ext>
            </a:extLst>
          </p:cNvPr>
          <p:cNvGrpSpPr/>
          <p:nvPr/>
        </p:nvGrpSpPr>
        <p:grpSpPr>
          <a:xfrm>
            <a:off x="1118526" y="6140089"/>
            <a:ext cx="3993301" cy="1158637"/>
            <a:chOff x="1118526" y="6212218"/>
            <a:chExt cx="5196446" cy="1507722"/>
          </a:xfrm>
        </p:grpSpPr>
        <p:pic>
          <p:nvPicPr>
            <p:cNvPr id="63" name="그림 18">
              <a:extLst>
                <a:ext uri="{FF2B5EF4-FFF2-40B4-BE49-F238E27FC236}">
                  <a16:creationId xmlns:a16="http://schemas.microsoft.com/office/drawing/2014/main" id="{B89A6C9A-8BF7-C795-023D-75529E9E8768}"/>
                </a:ext>
              </a:extLst>
            </p:cNvPr>
            <p:cNvPicPr>
              <a:picLocks noChangeAspect="1"/>
            </p:cNvPicPr>
            <p:nvPr/>
          </p:nvPicPr>
          <p:blipFill>
            <a:blip r:embed="rId5"/>
            <a:stretch>
              <a:fillRect/>
            </a:stretch>
          </p:blipFill>
          <p:spPr>
            <a:xfrm>
              <a:off x="1118526" y="6212218"/>
              <a:ext cx="5196446" cy="1493900"/>
            </a:xfrm>
            <a:prstGeom prst="rect">
              <a:avLst/>
            </a:prstGeom>
          </p:spPr>
        </p:pic>
        <p:sp>
          <p:nvSpPr>
            <p:cNvPr id="64" name="직사각형 19">
              <a:extLst>
                <a:ext uri="{FF2B5EF4-FFF2-40B4-BE49-F238E27FC236}">
                  <a16:creationId xmlns:a16="http://schemas.microsoft.com/office/drawing/2014/main" id="{B54102D1-755A-924B-0501-741EFC9FE13C}"/>
                </a:ext>
              </a:extLst>
            </p:cNvPr>
            <p:cNvSpPr/>
            <p:nvPr/>
          </p:nvSpPr>
          <p:spPr>
            <a:xfrm>
              <a:off x="1464901" y="7468567"/>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65" name="그림 24">
            <a:extLst>
              <a:ext uri="{FF2B5EF4-FFF2-40B4-BE49-F238E27FC236}">
                <a16:creationId xmlns:a16="http://schemas.microsoft.com/office/drawing/2014/main" id="{89474BF9-8D2A-E816-5BF8-9375FD72CE39}"/>
              </a:ext>
            </a:extLst>
          </p:cNvPr>
          <p:cNvPicPr>
            <a:picLocks noChangeAspect="1"/>
          </p:cNvPicPr>
          <p:nvPr/>
        </p:nvPicPr>
        <p:blipFill>
          <a:blip r:embed="rId6"/>
          <a:stretch>
            <a:fillRect/>
          </a:stretch>
        </p:blipFill>
        <p:spPr>
          <a:xfrm>
            <a:off x="3874677" y="7349543"/>
            <a:ext cx="2356371" cy="1415282"/>
          </a:xfrm>
          <a:prstGeom prst="rect">
            <a:avLst/>
          </a:prstGeom>
        </p:spPr>
      </p:pic>
      <p:pic>
        <p:nvPicPr>
          <p:cNvPr id="66" name="그림 27">
            <a:extLst>
              <a:ext uri="{FF2B5EF4-FFF2-40B4-BE49-F238E27FC236}">
                <a16:creationId xmlns:a16="http://schemas.microsoft.com/office/drawing/2014/main" id="{17DE2598-91C2-0269-B24B-E37CEA04385C}"/>
              </a:ext>
            </a:extLst>
          </p:cNvPr>
          <p:cNvPicPr>
            <a:picLocks noChangeAspect="1"/>
          </p:cNvPicPr>
          <p:nvPr/>
        </p:nvPicPr>
        <p:blipFill>
          <a:blip r:embed="rId7"/>
          <a:stretch>
            <a:fillRect/>
          </a:stretch>
        </p:blipFill>
        <p:spPr>
          <a:xfrm>
            <a:off x="1097617" y="7352167"/>
            <a:ext cx="2356371" cy="1424100"/>
          </a:xfrm>
          <a:prstGeom prst="rect">
            <a:avLst/>
          </a:prstGeom>
        </p:spPr>
      </p:pic>
      <p:cxnSp>
        <p:nvCxnSpPr>
          <p:cNvPr id="67" name="직선 화살표 연결선 36">
            <a:extLst>
              <a:ext uri="{FF2B5EF4-FFF2-40B4-BE49-F238E27FC236}">
                <a16:creationId xmlns:a16="http://schemas.microsoft.com/office/drawing/2014/main" id="{B54E14B7-97EA-BA23-5947-B88434B9603B}"/>
              </a:ext>
            </a:extLst>
          </p:cNvPr>
          <p:cNvCxnSpPr>
            <a:cxnSpLocks/>
          </p:cNvCxnSpPr>
          <p:nvPr/>
        </p:nvCxnSpPr>
        <p:spPr>
          <a:xfrm>
            <a:off x="3226880" y="8421858"/>
            <a:ext cx="3871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직사각형 46">
            <a:extLst>
              <a:ext uri="{FF2B5EF4-FFF2-40B4-BE49-F238E27FC236}">
                <a16:creationId xmlns:a16="http://schemas.microsoft.com/office/drawing/2014/main" id="{10819AE2-328A-6F2A-C2BF-C4A4EA95FB58}"/>
              </a:ext>
            </a:extLst>
          </p:cNvPr>
          <p:cNvSpPr/>
          <p:nvPr/>
        </p:nvSpPr>
        <p:spPr>
          <a:xfrm>
            <a:off x="1096831" y="8304092"/>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72" name="テキスト ボックス 71">
            <a:extLst>
              <a:ext uri="{FF2B5EF4-FFF2-40B4-BE49-F238E27FC236}">
                <a16:creationId xmlns:a16="http://schemas.microsoft.com/office/drawing/2014/main" id="{CA54D2DD-3B84-DED9-D8C0-A83B30B16B2D}"/>
              </a:ext>
            </a:extLst>
          </p:cNvPr>
          <p:cNvSpPr txBox="1"/>
          <p:nvPr/>
        </p:nvSpPr>
        <p:spPr>
          <a:xfrm>
            <a:off x="1763681" y="7341545"/>
            <a:ext cx="889987" cy="261610"/>
          </a:xfrm>
          <a:prstGeom prst="rect">
            <a:avLst/>
          </a:prstGeom>
          <a:noFill/>
        </p:spPr>
        <p:txBody>
          <a:bodyPr wrap="none" rtlCol="0">
            <a:spAutoFit/>
          </a:bodyPr>
          <a:lstStyle/>
          <a:p>
            <a:r>
              <a:rPr kumimoji="1" lang="en-US" altLang="ja-JP" sz="1100" b="1" dirty="0">
                <a:solidFill>
                  <a:srgbClr val="0000FE"/>
                </a:solidFill>
                <a:latin typeface="游ゴシック" panose="020B0400000000000000" pitchFamily="50" charset="-128"/>
                <a:ea typeface="游ゴシック" panose="020B0400000000000000" pitchFamily="50" charset="-128"/>
              </a:rPr>
              <a:t>【</a:t>
            </a:r>
            <a:r>
              <a:rPr kumimoji="1" lang="ja-JP" altLang="en-US" sz="1100" b="1" dirty="0">
                <a:solidFill>
                  <a:srgbClr val="0000FE"/>
                </a:solidFill>
                <a:latin typeface="游ゴシック" panose="020B0400000000000000" pitchFamily="50" charset="-128"/>
                <a:ea typeface="游ゴシック" panose="020B0400000000000000" pitchFamily="50" charset="-128"/>
              </a:rPr>
              <a:t>変更前</a:t>
            </a:r>
            <a:r>
              <a:rPr kumimoji="1" lang="en-US" altLang="ja-JP" sz="1100" b="1" dirty="0">
                <a:solidFill>
                  <a:srgbClr val="0000FE"/>
                </a:solidFill>
                <a:latin typeface="游ゴシック" panose="020B0400000000000000" pitchFamily="50" charset="-128"/>
                <a:ea typeface="游ゴシック" panose="020B0400000000000000" pitchFamily="50" charset="-128"/>
              </a:rPr>
              <a:t>】</a:t>
            </a:r>
            <a:endParaRPr kumimoji="1" lang="ja-JP" altLang="en-US" sz="1100" b="1" dirty="0">
              <a:solidFill>
                <a:srgbClr val="0000FE"/>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38BF5053-91E1-05B9-29FB-12F565C45E05}"/>
              </a:ext>
            </a:extLst>
          </p:cNvPr>
          <p:cNvSpPr txBox="1"/>
          <p:nvPr/>
        </p:nvSpPr>
        <p:spPr>
          <a:xfrm>
            <a:off x="4484056" y="7330659"/>
            <a:ext cx="889987" cy="261610"/>
          </a:xfrm>
          <a:prstGeom prst="rect">
            <a:avLst/>
          </a:prstGeom>
          <a:noFill/>
        </p:spPr>
        <p:txBody>
          <a:bodyPr wrap="none" rtlCol="0">
            <a:spAutoFit/>
          </a:bodyPr>
          <a:lstStyle/>
          <a:p>
            <a:r>
              <a:rPr kumimoji="1" lang="en-US" altLang="ja-JP" sz="1100" b="1" dirty="0">
                <a:solidFill>
                  <a:srgbClr val="FF0000"/>
                </a:solidFill>
                <a:latin typeface="游ゴシック" panose="020B0400000000000000" pitchFamily="50" charset="-128"/>
                <a:ea typeface="游ゴシック" panose="020B0400000000000000" pitchFamily="50" charset="-128"/>
              </a:rPr>
              <a:t>【</a:t>
            </a:r>
            <a:r>
              <a:rPr kumimoji="1" lang="ja-JP" altLang="en-US" sz="1100" b="1" dirty="0">
                <a:solidFill>
                  <a:srgbClr val="FF0000"/>
                </a:solidFill>
                <a:latin typeface="游ゴシック" panose="020B0400000000000000" pitchFamily="50" charset="-128"/>
                <a:ea typeface="游ゴシック" panose="020B0400000000000000" pitchFamily="50" charset="-128"/>
              </a:rPr>
              <a:t>変更後</a:t>
            </a:r>
            <a:r>
              <a:rPr kumimoji="1" lang="en-US" altLang="ja-JP" sz="1100" dirty="0">
                <a:solidFill>
                  <a:srgbClr val="FF0000"/>
                </a:solidFill>
                <a:latin typeface="游ゴシック" panose="020B0400000000000000" pitchFamily="50" charset="-128"/>
                <a:ea typeface="游ゴシック" panose="020B0400000000000000" pitchFamily="50" charset="-128"/>
              </a:rPr>
              <a:t>】</a:t>
            </a:r>
            <a:endParaRPr kumimoji="1" lang="ja-JP" altLang="en-US" sz="1100" dirty="0">
              <a:solidFill>
                <a:srgbClr val="FF0000"/>
              </a:solidFill>
              <a:latin typeface="游ゴシック" panose="020B0400000000000000" pitchFamily="50" charset="-128"/>
              <a:ea typeface="游ゴシック" panose="020B0400000000000000" pitchFamily="50" charset="-128"/>
            </a:endParaRPr>
          </a:p>
        </p:txBody>
      </p:sp>
      <p:sp>
        <p:nvSpPr>
          <p:cNvPr id="2" name="직사각형 16">
            <a:extLst>
              <a:ext uri="{FF2B5EF4-FFF2-40B4-BE49-F238E27FC236}">
                <a16:creationId xmlns:a16="http://schemas.microsoft.com/office/drawing/2014/main" id="{D6BA3546-0634-F9DE-D41F-A7155DC170F7}"/>
              </a:ext>
            </a:extLst>
          </p:cNvPr>
          <p:cNvSpPr/>
          <p:nvPr/>
        </p:nvSpPr>
        <p:spPr>
          <a:xfrm>
            <a:off x="1218133" y="5450764"/>
            <a:ext cx="3763169" cy="17682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6" name="object 3">
            <a:extLst>
              <a:ext uri="{FF2B5EF4-FFF2-40B4-BE49-F238E27FC236}">
                <a16:creationId xmlns:a16="http://schemas.microsoft.com/office/drawing/2014/main" id="{F235DA72-655D-A387-372C-2F49A63E92E6}"/>
              </a:ext>
            </a:extLst>
          </p:cNvPr>
          <p:cNvSpPr txBox="1"/>
          <p:nvPr/>
        </p:nvSpPr>
        <p:spPr>
          <a:xfrm>
            <a:off x="4998103" y="5426644"/>
            <a:ext cx="1052482" cy="225061"/>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複写後の様子</a:t>
            </a:r>
            <a:endParaRPr lang="ja" altLang="ko-KR" sz="1100" spc="-5" dirty="0">
              <a:solidFill>
                <a:srgbClr val="FF0000"/>
              </a:solidFill>
              <a:latin typeface="游ゴシック"/>
              <a:cs typeface="游ゴシック"/>
            </a:endParaRPr>
          </a:p>
        </p:txBody>
      </p:sp>
      <p:sp>
        <p:nvSpPr>
          <p:cNvPr id="10" name="TextBox 9">
            <a:extLst>
              <a:ext uri="{FF2B5EF4-FFF2-40B4-BE49-F238E27FC236}">
                <a16:creationId xmlns:a16="http://schemas.microsoft.com/office/drawing/2014/main" id="{66BFB4DE-EF8F-35B8-7D27-F2B69507E360}"/>
              </a:ext>
            </a:extLst>
          </p:cNvPr>
          <p:cNvSpPr txBox="1"/>
          <p:nvPr/>
        </p:nvSpPr>
        <p:spPr>
          <a:xfrm>
            <a:off x="938080" y="8785164"/>
            <a:ext cx="5408568" cy="261610"/>
          </a:xfrm>
          <a:prstGeom prst="rect">
            <a:avLst/>
          </a:prstGeom>
          <a:noFill/>
        </p:spPr>
        <p:txBody>
          <a:bodyPr wrap="square">
            <a:spAutoFit/>
          </a:bodyPr>
          <a:lstStyle/>
          <a:p>
            <a:r>
              <a:rPr lang="ko-KR" altLang="en-US" sz="1100" dirty="0">
                <a:latin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急性期、疑い病名の整理 </a:t>
            </a:r>
            <a:r>
              <a:rPr lang="ko-KR" altLang="en-US" sz="1100" dirty="0">
                <a:latin typeface="游ゴシック" panose="020B0400000000000000" pitchFamily="50" charset="-128"/>
              </a:rPr>
              <a:t>」が除外され</a:t>
            </a:r>
            <a:r>
              <a:rPr lang="ja-JP" altLang="en-US" sz="1100" dirty="0">
                <a:latin typeface="游ゴシック" panose="020B0400000000000000" pitchFamily="50" charset="-128"/>
                <a:ea typeface="游ゴシック" panose="020B0400000000000000" pitchFamily="50" charset="-128"/>
              </a:rPr>
              <a:t>た</a:t>
            </a:r>
            <a:r>
              <a:rPr lang="ko-KR" altLang="en-US" sz="1100" dirty="0">
                <a:latin typeface="游ゴシック" panose="020B0400000000000000" pitchFamily="50" charset="-128"/>
              </a:rPr>
              <a:t>こと</a:t>
            </a:r>
            <a:r>
              <a:rPr lang="ja-JP" altLang="en-US" sz="1100" dirty="0">
                <a:latin typeface="游ゴシック" panose="020B0400000000000000" pitchFamily="50" charset="-128"/>
                <a:ea typeface="游ゴシック" panose="020B0400000000000000" pitchFamily="50" charset="-128"/>
              </a:rPr>
              <a:t>が</a:t>
            </a:r>
            <a:r>
              <a:rPr lang="ko-KR" altLang="en-US" sz="1100" dirty="0">
                <a:latin typeface="游ゴシック" panose="020B0400000000000000" pitchFamily="50" charset="-128"/>
              </a:rPr>
              <a:t>確認できます。</a:t>
            </a:r>
          </a:p>
        </p:txBody>
      </p:sp>
      <p:sp>
        <p:nvSpPr>
          <p:cNvPr id="12" name="object 3">
            <a:extLst>
              <a:ext uri="{FF2B5EF4-FFF2-40B4-BE49-F238E27FC236}">
                <a16:creationId xmlns:a16="http://schemas.microsoft.com/office/drawing/2014/main" id="{67CCC359-A950-7583-DADD-399D3C735211}"/>
              </a:ext>
            </a:extLst>
          </p:cNvPr>
          <p:cNvSpPr txBox="1"/>
          <p:nvPr/>
        </p:nvSpPr>
        <p:spPr>
          <a:xfrm>
            <a:off x="3614057" y="8236783"/>
            <a:ext cx="165463" cy="394338"/>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除外</a:t>
            </a:r>
            <a:endParaRPr lang="ja" altLang="ko-KR" sz="1100" spc="-5" dirty="0">
              <a:solidFill>
                <a:srgbClr val="FF0000"/>
              </a:solidFill>
              <a:latin typeface="游ゴシック"/>
              <a:cs typeface="游ゴシック"/>
            </a:endParaRPr>
          </a:p>
        </p:txBody>
      </p:sp>
      <p:sp>
        <p:nvSpPr>
          <p:cNvPr id="13" name="テキスト ボックス 1">
            <a:extLst>
              <a:ext uri="{FF2B5EF4-FFF2-40B4-BE49-F238E27FC236}">
                <a16:creationId xmlns:a16="http://schemas.microsoft.com/office/drawing/2014/main" id="{82CEB872-6867-EF79-385C-F03D563E278A}"/>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04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1A45B897-BF0B-B765-70E9-F23732FD3A57}"/>
              </a:ext>
            </a:extLst>
          </p:cNvPr>
          <p:cNvPicPr>
            <a:picLocks noChangeAspect="1"/>
          </p:cNvPicPr>
          <p:nvPr/>
        </p:nvPicPr>
        <p:blipFill>
          <a:blip r:embed="rId3"/>
          <a:srcRect b="42401"/>
          <a:stretch/>
        </p:blipFill>
        <p:spPr>
          <a:xfrm>
            <a:off x="1110250" y="1479843"/>
            <a:ext cx="4754152" cy="1778341"/>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122</a:t>
            </a:fld>
            <a:endParaRPr kumimoji="1" lang="ja-JP" altLang="en-US"/>
          </a:p>
        </p:txBody>
      </p:sp>
      <p:sp>
        <p:nvSpPr>
          <p:cNvPr id="2" name="正方形/長方形 1">
            <a:extLst>
              <a:ext uri="{FF2B5EF4-FFF2-40B4-BE49-F238E27FC236}">
                <a16:creationId xmlns:a16="http://schemas.microsoft.com/office/drawing/2014/main" id="{9E020A22-A421-7FE4-6A32-F8AEB81B426C}"/>
              </a:ext>
            </a:extLst>
          </p:cNvPr>
          <p:cNvSpPr/>
          <p:nvPr/>
        </p:nvSpPr>
        <p:spPr>
          <a:xfrm>
            <a:off x="678246" y="818202"/>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新規抽出ルール作成</a:t>
            </a:r>
          </a:p>
        </p:txBody>
      </p:sp>
      <p:sp>
        <p:nvSpPr>
          <p:cNvPr id="6" name="テキスト ボックス 4">
            <a:extLst>
              <a:ext uri="{FF2B5EF4-FFF2-40B4-BE49-F238E27FC236}">
                <a16:creationId xmlns:a16="http://schemas.microsoft.com/office/drawing/2014/main" id="{77DFB076-E6A9-181E-8CFB-EDF01CA8AE7F}"/>
              </a:ext>
            </a:extLst>
          </p:cNvPr>
          <p:cNvSpPr txBox="1"/>
          <p:nvPr/>
        </p:nvSpPr>
        <p:spPr>
          <a:xfrm>
            <a:off x="678246" y="11451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［新規］をクリックすると、新しい抽出ルールを作成することができます。</a:t>
            </a:r>
          </a:p>
        </p:txBody>
      </p:sp>
      <p:pic>
        <p:nvPicPr>
          <p:cNvPr id="10" name="그림 14">
            <a:extLst>
              <a:ext uri="{FF2B5EF4-FFF2-40B4-BE49-F238E27FC236}">
                <a16:creationId xmlns:a16="http://schemas.microsoft.com/office/drawing/2014/main" id="{EB35AF75-28DC-DCA7-16DB-8DF6F18F45C5}"/>
              </a:ext>
            </a:extLst>
          </p:cNvPr>
          <p:cNvPicPr>
            <a:picLocks noChangeAspect="1"/>
          </p:cNvPicPr>
          <p:nvPr/>
        </p:nvPicPr>
        <p:blipFill>
          <a:blip r:embed="rId4"/>
          <a:stretch>
            <a:fillRect/>
          </a:stretch>
        </p:blipFill>
        <p:spPr>
          <a:xfrm>
            <a:off x="702893" y="5328798"/>
            <a:ext cx="2698417" cy="1437088"/>
          </a:xfrm>
          <a:prstGeom prst="rect">
            <a:avLst/>
          </a:prstGeom>
        </p:spPr>
      </p:pic>
      <p:pic>
        <p:nvPicPr>
          <p:cNvPr id="11" name="그림 16">
            <a:extLst>
              <a:ext uri="{FF2B5EF4-FFF2-40B4-BE49-F238E27FC236}">
                <a16:creationId xmlns:a16="http://schemas.microsoft.com/office/drawing/2014/main" id="{2C643EAC-3E3A-0A67-79AC-9A375F03B8DD}"/>
              </a:ext>
            </a:extLst>
          </p:cNvPr>
          <p:cNvPicPr>
            <a:picLocks noChangeAspect="1"/>
          </p:cNvPicPr>
          <p:nvPr/>
        </p:nvPicPr>
        <p:blipFill>
          <a:blip r:embed="rId5"/>
          <a:stretch>
            <a:fillRect/>
          </a:stretch>
        </p:blipFill>
        <p:spPr>
          <a:xfrm>
            <a:off x="3662621" y="5338090"/>
            <a:ext cx="2697063" cy="1428464"/>
          </a:xfrm>
          <a:prstGeom prst="rect">
            <a:avLst/>
          </a:prstGeom>
        </p:spPr>
      </p:pic>
      <p:sp>
        <p:nvSpPr>
          <p:cNvPr id="14" name="テキスト ボックス 4">
            <a:extLst>
              <a:ext uri="{FF2B5EF4-FFF2-40B4-BE49-F238E27FC236}">
                <a16:creationId xmlns:a16="http://schemas.microsoft.com/office/drawing/2014/main" id="{34724166-A962-0591-1323-2627293716E3}"/>
              </a:ext>
            </a:extLst>
          </p:cNvPr>
          <p:cNvSpPr txBox="1"/>
          <p:nvPr/>
        </p:nvSpPr>
        <p:spPr>
          <a:xfrm>
            <a:off x="697683" y="5088994"/>
            <a:ext cx="2888325"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「病名」</a:t>
            </a:r>
          </a:p>
        </p:txBody>
      </p:sp>
      <p:sp>
        <p:nvSpPr>
          <p:cNvPr id="15" name="テキスト ボックス 4">
            <a:extLst>
              <a:ext uri="{FF2B5EF4-FFF2-40B4-BE49-F238E27FC236}">
                <a16:creationId xmlns:a16="http://schemas.microsoft.com/office/drawing/2014/main" id="{A5CA371B-AC45-C37E-7A86-922022531F60}"/>
              </a:ext>
            </a:extLst>
          </p:cNvPr>
          <p:cNvSpPr txBox="1"/>
          <p:nvPr/>
        </p:nvSpPr>
        <p:spPr>
          <a:xfrm>
            <a:off x="3786796" y="5088994"/>
            <a:ext cx="2851629"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「コメント」</a:t>
            </a:r>
          </a:p>
        </p:txBody>
      </p:sp>
      <p:sp>
        <p:nvSpPr>
          <p:cNvPr id="16" name="テキスト ボックス 4">
            <a:extLst>
              <a:ext uri="{FF2B5EF4-FFF2-40B4-BE49-F238E27FC236}">
                <a16:creationId xmlns:a16="http://schemas.microsoft.com/office/drawing/2014/main" id="{1150173C-92F1-FC6A-421F-D27DC13E4CE5}"/>
              </a:ext>
            </a:extLst>
          </p:cNvPr>
          <p:cNvSpPr txBox="1"/>
          <p:nvPr/>
        </p:nvSpPr>
        <p:spPr>
          <a:xfrm>
            <a:off x="558558" y="6722302"/>
            <a:ext cx="318912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タイプ：「テンプレート／複数条件」</a:t>
            </a:r>
          </a:p>
        </p:txBody>
      </p:sp>
      <p:sp>
        <p:nvSpPr>
          <p:cNvPr id="17" name="テキスト ボックス 4">
            <a:extLst>
              <a:ext uri="{FF2B5EF4-FFF2-40B4-BE49-F238E27FC236}">
                <a16:creationId xmlns:a16="http://schemas.microsoft.com/office/drawing/2014/main" id="{BB53B352-3F4E-0B8C-BBD1-A85AE66D4EC1}"/>
              </a:ext>
            </a:extLst>
          </p:cNvPr>
          <p:cNvSpPr txBox="1"/>
          <p:nvPr/>
        </p:nvSpPr>
        <p:spPr>
          <a:xfrm>
            <a:off x="3661162" y="6720614"/>
            <a:ext cx="290630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「詳細条件」</a:t>
            </a:r>
          </a:p>
        </p:txBody>
      </p:sp>
      <p:sp>
        <p:nvSpPr>
          <p:cNvPr id="20" name="직사각형 13">
            <a:extLst>
              <a:ext uri="{FF2B5EF4-FFF2-40B4-BE49-F238E27FC236}">
                <a16:creationId xmlns:a16="http://schemas.microsoft.com/office/drawing/2014/main" id="{549992FD-3D32-5C75-93A8-98395CD6680E}"/>
              </a:ext>
            </a:extLst>
          </p:cNvPr>
          <p:cNvSpPr/>
          <p:nvPr/>
        </p:nvSpPr>
        <p:spPr>
          <a:xfrm>
            <a:off x="1244082" y="1941220"/>
            <a:ext cx="329681"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물결 20">
            <a:extLst>
              <a:ext uri="{FF2B5EF4-FFF2-40B4-BE49-F238E27FC236}">
                <a16:creationId xmlns:a16="http://schemas.microsoft.com/office/drawing/2014/main" id="{BE10BB73-C707-66B0-0A25-8AEC0CE7EEFB}"/>
              </a:ext>
            </a:extLst>
          </p:cNvPr>
          <p:cNvSpPr/>
          <p:nvPr/>
        </p:nvSpPr>
        <p:spPr>
          <a:xfrm>
            <a:off x="1110250" y="2956691"/>
            <a:ext cx="4754152" cy="1029120"/>
          </a:xfrm>
          <a:prstGeom prst="wav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テキスト ボックス 4">
            <a:extLst>
              <a:ext uri="{FF2B5EF4-FFF2-40B4-BE49-F238E27FC236}">
                <a16:creationId xmlns:a16="http://schemas.microsoft.com/office/drawing/2014/main" id="{147ED1CE-CEB1-44FB-32CE-224FC2DF7325}"/>
              </a:ext>
            </a:extLst>
          </p:cNvPr>
          <p:cNvSpPr txBox="1"/>
          <p:nvPr/>
        </p:nvSpPr>
        <p:spPr>
          <a:xfrm>
            <a:off x="697683" y="3258184"/>
            <a:ext cx="5764077"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新規ルールには「</a:t>
            </a:r>
            <a:r>
              <a:rPr lang="ja-JP" altLang="en-US" sz="1100" dirty="0">
                <a:solidFill>
                  <a:srgbClr val="FF0000"/>
                </a:solidFill>
                <a:latin typeface="游ゴシック" panose="020B0400000000000000" pitchFamily="50" charset="-128"/>
                <a:ea typeface="游ゴシック" panose="020B0400000000000000" pitchFamily="50" charset="-128"/>
              </a:rPr>
              <a:t>病名</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コメント</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テンプレート／複数条件</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詳細条件</a:t>
            </a:r>
            <a:r>
              <a:rPr lang="ja-JP" altLang="en-US" sz="1100" dirty="0">
                <a:latin typeface="游ゴシック" panose="020B0400000000000000" pitchFamily="50" charset="-128"/>
                <a:ea typeface="游ゴシック" panose="020B0400000000000000" pitchFamily="50" charset="-128"/>
              </a:rPr>
              <a:t>」の４つがあります。</a:t>
            </a:r>
          </a:p>
        </p:txBody>
      </p:sp>
      <p:sp>
        <p:nvSpPr>
          <p:cNvPr id="24" name="Google Shape;96;p1">
            <a:extLst>
              <a:ext uri="{FF2B5EF4-FFF2-40B4-BE49-F238E27FC236}">
                <a16:creationId xmlns:a16="http://schemas.microsoft.com/office/drawing/2014/main" id="{1EA56BD1-E663-9F11-316D-F2CB70E1B9EB}"/>
              </a:ext>
            </a:extLst>
          </p:cNvPr>
          <p:cNvSpPr txBox="1"/>
          <p:nvPr/>
        </p:nvSpPr>
        <p:spPr>
          <a:xfrm>
            <a:off x="650316" y="7307507"/>
            <a:ext cx="5659899"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en-US" altLang="ja-JP" sz="1100" spc="-5" dirty="0">
                <a:solidFill>
                  <a:srgbClr val="FF0000"/>
                </a:solidFill>
                <a:latin typeface="游ゴシック"/>
                <a:cs typeface="游ゴシック"/>
              </a:rPr>
              <a:t>※ </a:t>
            </a:r>
            <a:r>
              <a:rPr lang="ja-JP" altLang="en-US" sz="1100" dirty="0">
                <a:solidFill>
                  <a:schemeClr val="dk1"/>
                </a:solidFill>
                <a:latin typeface="游ゴシック" panose="020B0400000000000000" pitchFamily="50" charset="-128"/>
                <a:ea typeface="游ゴシック" panose="020B0400000000000000" pitchFamily="50" charset="-128"/>
                <a:sym typeface="Arial"/>
              </a:rPr>
              <a:t>共通条件として、「ルールタイプ」に関わらず、「年齢」比較条件が存在します。（</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月追加）</a:t>
            </a:r>
            <a:endParaRPr lang="ja-JP" altLang="en-US" sz="1100" dirty="0">
              <a:latin typeface="游ゴシック" panose="020B0400000000000000" pitchFamily="50" charset="-128"/>
              <a:ea typeface="游ゴシック" panose="020B0400000000000000" pitchFamily="50" charset="-128"/>
            </a:endParaRPr>
          </a:p>
        </p:txBody>
      </p:sp>
      <p:pic>
        <p:nvPicPr>
          <p:cNvPr id="26" name="그림 25">
            <a:extLst>
              <a:ext uri="{FF2B5EF4-FFF2-40B4-BE49-F238E27FC236}">
                <a16:creationId xmlns:a16="http://schemas.microsoft.com/office/drawing/2014/main" id="{0DE02F68-D4D6-9B6C-3361-A78115C89986}"/>
              </a:ext>
            </a:extLst>
          </p:cNvPr>
          <p:cNvPicPr>
            <a:picLocks noChangeAspect="1"/>
          </p:cNvPicPr>
          <p:nvPr/>
        </p:nvPicPr>
        <p:blipFill>
          <a:blip r:embed="rId6"/>
          <a:stretch>
            <a:fillRect/>
          </a:stretch>
        </p:blipFill>
        <p:spPr>
          <a:xfrm>
            <a:off x="650315" y="8337459"/>
            <a:ext cx="3567639" cy="571409"/>
          </a:xfrm>
          <a:prstGeom prst="rect">
            <a:avLst/>
          </a:prstGeom>
        </p:spPr>
      </p:pic>
      <p:pic>
        <p:nvPicPr>
          <p:cNvPr id="32" name="그림 31">
            <a:extLst>
              <a:ext uri="{FF2B5EF4-FFF2-40B4-BE49-F238E27FC236}">
                <a16:creationId xmlns:a16="http://schemas.microsoft.com/office/drawing/2014/main" id="{551E1927-E2EB-B679-42D2-4DA370201A72}"/>
              </a:ext>
            </a:extLst>
          </p:cNvPr>
          <p:cNvPicPr>
            <a:picLocks noChangeAspect="1"/>
          </p:cNvPicPr>
          <p:nvPr/>
        </p:nvPicPr>
        <p:blipFill>
          <a:blip r:embed="rId7"/>
          <a:stretch>
            <a:fillRect/>
          </a:stretch>
        </p:blipFill>
        <p:spPr>
          <a:xfrm>
            <a:off x="650317" y="7810793"/>
            <a:ext cx="1779374" cy="499093"/>
          </a:xfrm>
          <a:prstGeom prst="rect">
            <a:avLst/>
          </a:prstGeom>
        </p:spPr>
      </p:pic>
      <p:sp>
        <p:nvSpPr>
          <p:cNvPr id="33" name="object 26">
            <a:extLst>
              <a:ext uri="{FF2B5EF4-FFF2-40B4-BE49-F238E27FC236}">
                <a16:creationId xmlns:a16="http://schemas.microsoft.com/office/drawing/2014/main" id="{F978384E-52C1-0254-DCCE-0FD5D8760DC5}"/>
              </a:ext>
            </a:extLst>
          </p:cNvPr>
          <p:cNvSpPr/>
          <p:nvPr/>
        </p:nvSpPr>
        <p:spPr>
          <a:xfrm rot="1763205">
            <a:off x="1353963" y="8318792"/>
            <a:ext cx="193675" cy="335280"/>
          </a:xfrm>
          <a:custGeom>
            <a:avLst/>
            <a:gdLst/>
            <a:ahLst/>
            <a:cxnLst/>
            <a:rect l="l" t="t" r="r" b="b"/>
            <a:pathLst>
              <a:path w="193675" h="335279">
                <a:moveTo>
                  <a:pt x="122700" y="243829"/>
                </a:moveTo>
                <a:lnTo>
                  <a:pt x="89153" y="262128"/>
                </a:lnTo>
                <a:lnTo>
                  <a:pt x="193547" y="335280"/>
                </a:lnTo>
                <a:lnTo>
                  <a:pt x="191370" y="262128"/>
                </a:lnTo>
                <a:lnTo>
                  <a:pt x="191325" y="260604"/>
                </a:lnTo>
                <a:lnTo>
                  <a:pt x="131825" y="260604"/>
                </a:lnTo>
                <a:lnTo>
                  <a:pt x="122700" y="243829"/>
                </a:lnTo>
                <a:close/>
              </a:path>
              <a:path w="193675" h="335279">
                <a:moveTo>
                  <a:pt x="156228" y="225541"/>
                </a:moveTo>
                <a:lnTo>
                  <a:pt x="122700" y="243829"/>
                </a:lnTo>
                <a:lnTo>
                  <a:pt x="131825" y="260604"/>
                </a:lnTo>
                <a:lnTo>
                  <a:pt x="165353" y="242315"/>
                </a:lnTo>
                <a:lnTo>
                  <a:pt x="156228" y="225541"/>
                </a:lnTo>
                <a:close/>
              </a:path>
              <a:path w="193675" h="335279">
                <a:moveTo>
                  <a:pt x="189737" y="207264"/>
                </a:moveTo>
                <a:lnTo>
                  <a:pt x="156228" y="225541"/>
                </a:lnTo>
                <a:lnTo>
                  <a:pt x="165353" y="242315"/>
                </a:lnTo>
                <a:lnTo>
                  <a:pt x="131825" y="260604"/>
                </a:lnTo>
                <a:lnTo>
                  <a:pt x="191325" y="260604"/>
                </a:lnTo>
                <a:lnTo>
                  <a:pt x="189737" y="207264"/>
                </a:lnTo>
                <a:close/>
              </a:path>
              <a:path w="193675" h="335279">
                <a:moveTo>
                  <a:pt x="33527" y="0"/>
                </a:moveTo>
                <a:lnTo>
                  <a:pt x="0" y="18288"/>
                </a:lnTo>
                <a:lnTo>
                  <a:pt x="122700" y="243829"/>
                </a:lnTo>
                <a:lnTo>
                  <a:pt x="156228" y="225541"/>
                </a:lnTo>
                <a:lnTo>
                  <a:pt x="33527" y="0"/>
                </a:lnTo>
                <a:close/>
              </a:path>
            </a:pathLst>
          </a:custGeom>
          <a:solidFill>
            <a:srgbClr val="FF0000"/>
          </a:solidFill>
        </p:spPr>
        <p:txBody>
          <a:bodyPr wrap="square" lIns="0" tIns="0" rIns="0" bIns="0" rtlCol="0"/>
          <a:lstStyle/>
          <a:p>
            <a:endParaRPr/>
          </a:p>
        </p:txBody>
      </p:sp>
      <p:sp>
        <p:nvSpPr>
          <p:cNvPr id="35" name="TextBox 34">
            <a:extLst>
              <a:ext uri="{FF2B5EF4-FFF2-40B4-BE49-F238E27FC236}">
                <a16:creationId xmlns:a16="http://schemas.microsoft.com/office/drawing/2014/main" id="{B56275A5-FE41-E111-8D02-C9F4CFB00D4F}"/>
              </a:ext>
            </a:extLst>
          </p:cNvPr>
          <p:cNvSpPr txBox="1"/>
          <p:nvPr/>
        </p:nvSpPr>
        <p:spPr>
          <a:xfrm>
            <a:off x="3092414" y="8297276"/>
            <a:ext cx="2982091" cy="430887"/>
          </a:xfrm>
          <a:prstGeom prst="rect">
            <a:avLst/>
          </a:prstGeom>
          <a:solidFill>
            <a:srgbClr val="FFFFCC"/>
          </a:solidFill>
          <a:ln>
            <a:solidFill>
              <a:srgbClr val="FF0000"/>
            </a:solidFill>
          </a:ln>
        </p:spPr>
        <p:txBody>
          <a:bodyPr wrap="square">
            <a:spAutoFit/>
          </a:bodyPr>
          <a:lstStyle/>
          <a:p>
            <a:r>
              <a:rPr lang="ko-KR" altLang="en-US" sz="1100" dirty="0"/>
              <a:t>「比較値」と「比較演算子」を設定できます。</a:t>
            </a:r>
            <a:endParaRPr lang="en-US" altLang="ko-KR" sz="1100" dirty="0"/>
          </a:p>
          <a:p>
            <a:r>
              <a:rPr lang="ja-JP" altLang="en-US" sz="1100" dirty="0">
                <a:solidFill>
                  <a:srgbClr val="FF0000"/>
                </a:solidFill>
              </a:rPr>
              <a:t>例 </a:t>
            </a:r>
            <a:r>
              <a:rPr lang="en-US" altLang="ja-JP" sz="1100" dirty="0">
                <a:solidFill>
                  <a:srgbClr val="FF0000"/>
                </a:solidFill>
              </a:rPr>
              <a:t>) 16 </a:t>
            </a:r>
            <a:r>
              <a:rPr lang="ja-JP" altLang="en-US" sz="1100" dirty="0">
                <a:solidFill>
                  <a:srgbClr val="FF0000"/>
                </a:solidFill>
              </a:rPr>
              <a:t>歳を超える患者のみが抽出対象です。</a:t>
            </a:r>
            <a:endParaRPr lang="ko-KR" altLang="en-US" sz="1100" dirty="0">
              <a:solidFill>
                <a:srgbClr val="FF0000"/>
              </a:solidFill>
            </a:endParaRPr>
          </a:p>
        </p:txBody>
      </p:sp>
      <p:sp>
        <p:nvSpPr>
          <p:cNvPr id="30" name="TextBox 29">
            <a:extLst>
              <a:ext uri="{FF2B5EF4-FFF2-40B4-BE49-F238E27FC236}">
                <a16:creationId xmlns:a16="http://schemas.microsoft.com/office/drawing/2014/main" id="{263A532B-6367-AC78-9FFA-616198FC40FF}"/>
              </a:ext>
            </a:extLst>
          </p:cNvPr>
          <p:cNvSpPr txBox="1"/>
          <p:nvPr/>
        </p:nvSpPr>
        <p:spPr>
          <a:xfrm>
            <a:off x="2513018" y="7977963"/>
            <a:ext cx="3846666" cy="261610"/>
          </a:xfrm>
          <a:prstGeom prst="rect">
            <a:avLst/>
          </a:prstGeom>
          <a:solidFill>
            <a:srgbClr val="FFFFCC"/>
          </a:solidFill>
          <a:ln>
            <a:solidFill>
              <a:srgbClr val="FF0000"/>
            </a:solidFill>
          </a:ln>
        </p:spPr>
        <p:txBody>
          <a:bodyPr wrap="square">
            <a:spAutoFit/>
          </a:bodyPr>
          <a:lstStyle/>
          <a:p>
            <a:r>
              <a:rPr lang="ko-KR" altLang="en-US" sz="1100" dirty="0"/>
              <a:t>抽出ルールの名称の下</a:t>
            </a:r>
            <a:r>
              <a:rPr lang="ja-JP" altLang="en-US" sz="1100" dirty="0"/>
              <a:t>にある</a:t>
            </a:r>
            <a:r>
              <a:rPr lang="ko-KR" altLang="en-US" sz="1100" dirty="0"/>
              <a:t> [年齢] をチェック選択します。</a:t>
            </a:r>
          </a:p>
        </p:txBody>
      </p:sp>
      <p:pic>
        <p:nvPicPr>
          <p:cNvPr id="18" name="그림 29">
            <a:extLst>
              <a:ext uri="{FF2B5EF4-FFF2-40B4-BE49-F238E27FC236}">
                <a16:creationId xmlns:a16="http://schemas.microsoft.com/office/drawing/2014/main" id="{6B6458B5-3C53-A12E-F617-8671BC775FF9}"/>
              </a:ext>
            </a:extLst>
          </p:cNvPr>
          <p:cNvPicPr>
            <a:picLocks noChangeAspect="1"/>
          </p:cNvPicPr>
          <p:nvPr/>
        </p:nvPicPr>
        <p:blipFill>
          <a:blip r:embed="rId8"/>
          <a:stretch>
            <a:fillRect/>
          </a:stretch>
        </p:blipFill>
        <p:spPr>
          <a:xfrm>
            <a:off x="635367" y="3751276"/>
            <a:ext cx="2705649" cy="1389247"/>
          </a:xfrm>
          <a:prstGeom prst="rect">
            <a:avLst/>
          </a:prstGeom>
        </p:spPr>
      </p:pic>
      <p:pic>
        <p:nvPicPr>
          <p:cNvPr id="12" name="그림 20">
            <a:extLst>
              <a:ext uri="{FF2B5EF4-FFF2-40B4-BE49-F238E27FC236}">
                <a16:creationId xmlns:a16="http://schemas.microsoft.com/office/drawing/2014/main" id="{3C74999F-6CF3-10FE-64AC-B4D7F9A9285F}"/>
              </a:ext>
            </a:extLst>
          </p:cNvPr>
          <p:cNvPicPr>
            <a:picLocks noChangeAspect="1"/>
          </p:cNvPicPr>
          <p:nvPr/>
        </p:nvPicPr>
        <p:blipFill>
          <a:blip r:embed="rId9"/>
          <a:stretch>
            <a:fillRect/>
          </a:stretch>
        </p:blipFill>
        <p:spPr>
          <a:xfrm>
            <a:off x="3610656" y="3728417"/>
            <a:ext cx="2705495" cy="1417164"/>
          </a:xfrm>
          <a:prstGeom prst="rect">
            <a:avLst/>
          </a:prstGeom>
        </p:spPr>
      </p:pic>
    </p:spTree>
    <p:extLst>
      <p:ext uri="{BB962C8B-B14F-4D97-AF65-F5344CB8AC3E}">
        <p14:creationId xmlns:p14="http://schemas.microsoft.com/office/powerpoint/2010/main" val="169506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CF1E05-3D58-62F4-3EA0-88D611AFC6F0}"/>
              </a:ext>
            </a:extLst>
          </p:cNvPr>
          <p:cNvPicPr>
            <a:picLocks noChangeAspect="1"/>
          </p:cNvPicPr>
          <p:nvPr/>
        </p:nvPicPr>
        <p:blipFill rotWithShape="1">
          <a:blip r:embed="rId2"/>
          <a:srcRect t="-10" b="10534"/>
          <a:stretch/>
        </p:blipFill>
        <p:spPr>
          <a:xfrm>
            <a:off x="1296958" y="1406976"/>
            <a:ext cx="4438073" cy="2448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123</a:t>
            </a:fld>
            <a:endParaRPr kumimoji="1" lang="ja-JP" altLang="en-US"/>
          </a:p>
        </p:txBody>
      </p:sp>
      <p:sp>
        <p:nvSpPr>
          <p:cNvPr id="10" name="テキスト ボックス 4">
            <a:extLst>
              <a:ext uri="{FF2B5EF4-FFF2-40B4-BE49-F238E27FC236}">
                <a16:creationId xmlns:a16="http://schemas.microsoft.com/office/drawing/2014/main" id="{4972494C-4224-CF4B-E4C5-19A9F7B17110}"/>
              </a:ext>
            </a:extLst>
          </p:cNvPr>
          <p:cNvSpPr txBox="1"/>
          <p:nvPr/>
        </p:nvSpPr>
        <p:spPr>
          <a:xfrm>
            <a:off x="763470" y="10828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「病名」に切り替えると、病名に関するルールを設定する画面になります。</a:t>
            </a:r>
          </a:p>
        </p:txBody>
      </p:sp>
      <p:sp>
        <p:nvSpPr>
          <p:cNvPr id="12" name="テキスト ボックス 4">
            <a:extLst>
              <a:ext uri="{FF2B5EF4-FFF2-40B4-BE49-F238E27FC236}">
                <a16:creationId xmlns:a16="http://schemas.microsoft.com/office/drawing/2014/main" id="{BFC3AA4F-572B-8CB5-85A6-4579C41E5084}"/>
              </a:ext>
            </a:extLst>
          </p:cNvPr>
          <p:cNvSpPr txBox="1"/>
          <p:nvPr/>
        </p:nvSpPr>
        <p:spPr>
          <a:xfrm>
            <a:off x="763470" y="4554544"/>
            <a:ext cx="5972181"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」の「指定件数」に半角数字の「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2</a:t>
            </a:r>
            <a:r>
              <a:rPr lang="ja-JP" altLang="en-US" sz="1100" dirty="0">
                <a:latin typeface="游ゴシック" panose="020B0400000000000000" pitchFamily="50" charset="-128"/>
                <a:ea typeface="游ゴシック" panose="020B0400000000000000" pitchFamily="50" charset="-128"/>
              </a:rPr>
              <a:t>」の「継続月数」に半角数字の「</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」を入力し、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のチェックを外し、</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「疑い病名」を入力し、 ［適用］をクリックすると</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右の</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4">
            <a:extLst>
              <a:ext uri="{FF2B5EF4-FFF2-40B4-BE49-F238E27FC236}">
                <a16:creationId xmlns:a16="http://schemas.microsoft.com/office/drawing/2014/main" id="{BE192167-0F5C-2F6B-E5E0-11176417AAC5}"/>
              </a:ext>
            </a:extLst>
          </p:cNvPr>
          <p:cNvSpPr txBox="1"/>
          <p:nvPr/>
        </p:nvSpPr>
        <p:spPr>
          <a:xfrm>
            <a:off x="946304" y="7956862"/>
            <a:ext cx="5554490"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「疑い病名」をクリックして選択し（オレンジ色）、</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20" name="사각형: 둥근 모서리 50">
            <a:extLst>
              <a:ext uri="{FF2B5EF4-FFF2-40B4-BE49-F238E27FC236}">
                <a16:creationId xmlns:a16="http://schemas.microsoft.com/office/drawing/2014/main" id="{7C4E4B0C-ED99-DBBD-7A91-C676127AD5BD}"/>
              </a:ext>
            </a:extLst>
          </p:cNvPr>
          <p:cNvSpPr/>
          <p:nvPr/>
        </p:nvSpPr>
        <p:spPr>
          <a:xfrm>
            <a:off x="1492305" y="1833812"/>
            <a:ext cx="398786" cy="16993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7" name="그룹 6">
            <a:extLst>
              <a:ext uri="{FF2B5EF4-FFF2-40B4-BE49-F238E27FC236}">
                <a16:creationId xmlns:a16="http://schemas.microsoft.com/office/drawing/2014/main" id="{FDA9B7CA-EDAE-7808-BF33-CADAF0A7C92C}"/>
              </a:ext>
            </a:extLst>
          </p:cNvPr>
          <p:cNvGrpSpPr/>
          <p:nvPr/>
        </p:nvGrpSpPr>
        <p:grpSpPr>
          <a:xfrm>
            <a:off x="926559" y="5584460"/>
            <a:ext cx="4994797" cy="2144945"/>
            <a:chOff x="926559" y="5584460"/>
            <a:chExt cx="4994797" cy="2144945"/>
          </a:xfrm>
        </p:grpSpPr>
        <p:pic>
          <p:nvPicPr>
            <p:cNvPr id="5" name="그림 4">
              <a:extLst>
                <a:ext uri="{FF2B5EF4-FFF2-40B4-BE49-F238E27FC236}">
                  <a16:creationId xmlns:a16="http://schemas.microsoft.com/office/drawing/2014/main" id="{91DB2C47-02AB-D8C8-3AC3-B52F1E273E56}"/>
                </a:ext>
              </a:extLst>
            </p:cNvPr>
            <p:cNvPicPr>
              <a:picLocks noChangeAspect="1"/>
            </p:cNvPicPr>
            <p:nvPr/>
          </p:nvPicPr>
          <p:blipFill>
            <a:blip r:embed="rId3"/>
            <a:stretch>
              <a:fillRect/>
            </a:stretch>
          </p:blipFill>
          <p:spPr>
            <a:xfrm>
              <a:off x="1208287" y="5748796"/>
              <a:ext cx="4599738" cy="1945670"/>
            </a:xfrm>
            <a:prstGeom prst="rect">
              <a:avLst/>
            </a:prstGeom>
          </p:spPr>
        </p:pic>
        <p:sp>
          <p:nvSpPr>
            <p:cNvPr id="13" name="사각형: 둥근 모서리 15">
              <a:extLst>
                <a:ext uri="{FF2B5EF4-FFF2-40B4-BE49-F238E27FC236}">
                  <a16:creationId xmlns:a16="http://schemas.microsoft.com/office/drawing/2014/main" id="{5896C763-F04E-C5E4-C440-5DB0A0216ECE}"/>
                </a:ext>
              </a:extLst>
            </p:cNvPr>
            <p:cNvSpPr/>
            <p:nvPr/>
          </p:nvSpPr>
          <p:spPr>
            <a:xfrm>
              <a:off x="1268135" y="6416032"/>
              <a:ext cx="2372370" cy="3741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7">
              <a:extLst>
                <a:ext uri="{FF2B5EF4-FFF2-40B4-BE49-F238E27FC236}">
                  <a16:creationId xmlns:a16="http://schemas.microsoft.com/office/drawing/2014/main" id="{AF8FF30F-406D-8390-978A-EAD81F5B8D94}"/>
                </a:ext>
              </a:extLst>
            </p:cNvPr>
            <p:cNvSpPr txBox="1"/>
            <p:nvPr/>
          </p:nvSpPr>
          <p:spPr>
            <a:xfrm>
              <a:off x="5531506" y="613008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8">
              <a:extLst>
                <a:ext uri="{FF2B5EF4-FFF2-40B4-BE49-F238E27FC236}">
                  <a16:creationId xmlns:a16="http://schemas.microsoft.com/office/drawing/2014/main" id="{1C066C97-1F3E-6478-7900-404DA719E1AE}"/>
                </a:ext>
              </a:extLst>
            </p:cNvPr>
            <p:cNvSpPr/>
            <p:nvPr/>
          </p:nvSpPr>
          <p:spPr>
            <a:xfrm>
              <a:off x="1268134" y="6993844"/>
              <a:ext cx="2372371" cy="21589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29">
              <a:extLst>
                <a:ext uri="{FF2B5EF4-FFF2-40B4-BE49-F238E27FC236}">
                  <a16:creationId xmlns:a16="http://schemas.microsoft.com/office/drawing/2014/main" id="{0720EC70-ECCA-D78B-708F-D5FC9E059344}"/>
                </a:ext>
              </a:extLst>
            </p:cNvPr>
            <p:cNvSpPr/>
            <p:nvPr/>
          </p:nvSpPr>
          <p:spPr>
            <a:xfrm>
              <a:off x="1268134" y="7240449"/>
              <a:ext cx="2383257" cy="4889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31">
              <a:extLst>
                <a:ext uri="{FF2B5EF4-FFF2-40B4-BE49-F238E27FC236}">
                  <a16:creationId xmlns:a16="http://schemas.microsoft.com/office/drawing/2014/main" id="{17BE56C8-DA91-B4D3-0732-2C381D376895}"/>
                </a:ext>
              </a:extLst>
            </p:cNvPr>
            <p:cNvSpPr/>
            <p:nvPr/>
          </p:nvSpPr>
          <p:spPr>
            <a:xfrm>
              <a:off x="4840005" y="5899531"/>
              <a:ext cx="472522" cy="21017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1127F090-4F78-1D28-6716-3C32038B0753}"/>
                </a:ext>
              </a:extLst>
            </p:cNvPr>
            <p:cNvSpPr txBox="1"/>
            <p:nvPr/>
          </p:nvSpPr>
          <p:spPr>
            <a:xfrm>
              <a:off x="4908743" y="55844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3" name="TextBox 17">
              <a:extLst>
                <a:ext uri="{FF2B5EF4-FFF2-40B4-BE49-F238E27FC236}">
                  <a16:creationId xmlns:a16="http://schemas.microsoft.com/office/drawing/2014/main" id="{A6619128-AB3B-D9B4-0CEB-F8E5466BAC59}"/>
                </a:ext>
              </a:extLst>
            </p:cNvPr>
            <p:cNvSpPr txBox="1"/>
            <p:nvPr/>
          </p:nvSpPr>
          <p:spPr>
            <a:xfrm>
              <a:off x="946304" y="64257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9" name="TextBox 19">
              <a:extLst>
                <a:ext uri="{FF2B5EF4-FFF2-40B4-BE49-F238E27FC236}">
                  <a16:creationId xmlns:a16="http://schemas.microsoft.com/office/drawing/2014/main" id="{0B90786D-BDF5-286F-47FE-B5DD8D72B4D2}"/>
                </a:ext>
              </a:extLst>
            </p:cNvPr>
            <p:cNvSpPr txBox="1"/>
            <p:nvPr/>
          </p:nvSpPr>
          <p:spPr>
            <a:xfrm>
              <a:off x="931117" y="690700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33" name="テキスト ボックス 32">
              <a:extLst>
                <a:ext uri="{FF2B5EF4-FFF2-40B4-BE49-F238E27FC236}">
                  <a16:creationId xmlns:a16="http://schemas.microsoft.com/office/drawing/2014/main" id="{C5B9545A-94C4-4583-9350-77764076507E}"/>
                </a:ext>
              </a:extLst>
            </p:cNvPr>
            <p:cNvSpPr txBox="1"/>
            <p:nvPr/>
          </p:nvSpPr>
          <p:spPr>
            <a:xfrm>
              <a:off x="926559" y="7262643"/>
              <a:ext cx="3429000" cy="369332"/>
            </a:xfrm>
            <a:prstGeom prst="rect">
              <a:avLst/>
            </a:prstGeom>
            <a:noFill/>
          </p:spPr>
          <p:txBody>
            <a:bodyPr wrap="square">
              <a:spAutoFit/>
            </a:bodyPr>
            <a:lstStyle/>
            <a:p>
              <a:r>
                <a:rPr kumimoji="1" lang="ko-KR" altLang="en-US" sz="1800" dirty="0">
                  <a:solidFill>
                    <a:srgbClr val="FF0000"/>
                  </a:solidFill>
                  <a:latin typeface="游ゴシック" panose="020B0400000000000000" pitchFamily="50" charset="-128"/>
                </a:rPr>
                <a:t>③</a:t>
              </a:r>
              <a:endParaRPr lang="ja-JP" altLang="en-US" dirty="0">
                <a:latin typeface="游ゴシック" panose="020B0400000000000000" pitchFamily="50" charset="-128"/>
                <a:ea typeface="游ゴシック" panose="020B0400000000000000" pitchFamily="50" charset="-128"/>
              </a:endParaRPr>
            </a:p>
          </p:txBody>
        </p:sp>
      </p:grpSp>
      <p:sp>
        <p:nvSpPr>
          <p:cNvPr id="24" name="テキスト ボックス 1">
            <a:extLst>
              <a:ext uri="{FF2B5EF4-FFF2-40B4-BE49-F238E27FC236}">
                <a16:creationId xmlns:a16="http://schemas.microsoft.com/office/drawing/2014/main" id="{D4740CCD-BBBD-51A4-2DD9-F45B90DAEB8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Google Shape;96;p1">
            <a:extLst>
              <a:ext uri="{FF2B5EF4-FFF2-40B4-BE49-F238E27FC236}">
                <a16:creationId xmlns:a16="http://schemas.microsoft.com/office/drawing/2014/main" id="{6B47F4F6-B566-F8E2-6DED-EA5E16957725}"/>
              </a:ext>
            </a:extLst>
          </p:cNvPr>
          <p:cNvSpPr txBox="1"/>
          <p:nvPr/>
        </p:nvSpPr>
        <p:spPr>
          <a:xfrm>
            <a:off x="828075" y="4015192"/>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8</a:t>
            </a:r>
            <a:r>
              <a:rPr lang="ja-JP" altLang="en-US" sz="1100" b="1" dirty="0">
                <a:latin typeface="游ゴシック" panose="020B0400000000000000" pitchFamily="50" charset="-128"/>
                <a:ea typeface="游ゴシック" panose="020B0400000000000000" pitchFamily="50" charset="-128"/>
              </a:rPr>
              <a:t>件以上の病名」と「</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カ月以上の疑い病名を持つレセプト」</a:t>
            </a:r>
            <a:r>
              <a:rPr lang="ja-JP" altLang="en-US" sz="1100" dirty="0">
                <a:latin typeface="游ゴシック" panose="020B0400000000000000" pitchFamily="50" charset="-128"/>
                <a:ea typeface="游ゴシック" panose="020B0400000000000000" pitchFamily="50" charset="-128"/>
              </a:rPr>
              <a:t>を</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抽出しようとしています。</a:t>
            </a:r>
          </a:p>
        </p:txBody>
      </p:sp>
      <p:sp>
        <p:nvSpPr>
          <p:cNvPr id="38" name="object 35">
            <a:extLst>
              <a:ext uri="{FF2B5EF4-FFF2-40B4-BE49-F238E27FC236}">
                <a16:creationId xmlns:a16="http://schemas.microsoft.com/office/drawing/2014/main" id="{C8D610BE-1ACD-9013-19EB-2FC6C6042B87}"/>
              </a:ext>
            </a:extLst>
          </p:cNvPr>
          <p:cNvSpPr txBox="1"/>
          <p:nvPr/>
        </p:nvSpPr>
        <p:spPr>
          <a:xfrm>
            <a:off x="1339659" y="8476291"/>
            <a:ext cx="4539204" cy="348172"/>
          </a:xfrm>
          <a:prstGeom prst="rect">
            <a:avLst/>
          </a:prstGeom>
          <a:solidFill>
            <a:srgbClr val="FFFFCC"/>
          </a:solidFill>
          <a:ln>
            <a:solidFill>
              <a:srgbClr val="FF0000"/>
            </a:solidFill>
          </a:ln>
        </p:spPr>
        <p:txBody>
          <a:bodyPr vert="horz" wrap="square" lIns="0" tIns="12065" rIns="0" bIns="0" rtlCol="0">
            <a:spAutoFit/>
          </a:bodyPr>
          <a:lstStyle/>
          <a:p>
            <a:pPr marL="12700" marR="5080">
              <a:lnSpc>
                <a:spcPct val="100000"/>
              </a:lnSpc>
              <a:spcBef>
                <a:spcPts val="95"/>
              </a:spcBef>
            </a:pPr>
            <a:r>
              <a:rPr lang="ja-JP" altLang="en-US" sz="1050" spc="-25" dirty="0">
                <a:latin typeface="MS Mincho"/>
                <a:cs typeface="MS Mincho"/>
              </a:rPr>
              <a:t>「</a:t>
            </a:r>
            <a:r>
              <a:rPr lang="en-US" altLang="ja-JP" sz="1050" spc="-25" dirty="0" err="1">
                <a:latin typeface="MS Mincho"/>
                <a:cs typeface="MS Mincho"/>
              </a:rPr>
              <a:t>G001</a:t>
            </a:r>
            <a:r>
              <a:rPr lang="ja-JP" altLang="en-US" sz="1050" spc="-25" dirty="0">
                <a:latin typeface="MS Mincho"/>
                <a:cs typeface="MS Mincho"/>
              </a:rPr>
              <a:t>」の「疑い病名」に該当する項目を設定する必要があります。  </a:t>
            </a:r>
          </a:p>
          <a:p>
            <a:pPr marL="12700" marR="5080">
              <a:lnSpc>
                <a:spcPct val="100000"/>
              </a:lnSpc>
              <a:spcBef>
                <a:spcPts val="95"/>
              </a:spcBef>
            </a:pPr>
            <a:r>
              <a:rPr lang="ja-JP" altLang="en-US" sz="1050" b="0" i="0" dirty="0">
                <a:solidFill>
                  <a:srgbClr val="000000"/>
                </a:solidFill>
                <a:effectLst/>
                <a:highlight>
                  <a:srgbClr val="FFFFCC"/>
                </a:highlight>
                <a:latin typeface="游ゴシック" panose="020B0400000000000000" pitchFamily="50" charset="-128"/>
                <a:ea typeface="游ゴシック" panose="020B0400000000000000" pitchFamily="50" charset="-128"/>
              </a:rPr>
              <a:t>項目</a:t>
            </a:r>
            <a:r>
              <a:rPr lang="ja-JP" altLang="en-US" sz="1050" spc="-25" dirty="0">
                <a:latin typeface="MS Mincho"/>
                <a:cs typeface="MS Mincho"/>
              </a:rPr>
              <a:t>検索ポップアップから登録します。</a:t>
            </a:r>
            <a:endParaRPr sz="1050" dirty="0">
              <a:latin typeface="MS Mincho"/>
              <a:cs typeface="MS Mincho"/>
            </a:endParaRPr>
          </a:p>
        </p:txBody>
      </p:sp>
    </p:spTree>
    <p:extLst>
      <p:ext uri="{BB962C8B-B14F-4D97-AF65-F5344CB8AC3E}">
        <p14:creationId xmlns:p14="http://schemas.microsoft.com/office/powerpoint/2010/main" val="12409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124</a:t>
            </a:fld>
            <a:endParaRPr kumimoji="1" lang="ja-JP" altLang="en-US"/>
          </a:p>
        </p:txBody>
      </p:sp>
      <p:sp>
        <p:nvSpPr>
          <p:cNvPr id="10" name="テキスト ボックス 4">
            <a:extLst>
              <a:ext uri="{FF2B5EF4-FFF2-40B4-BE49-F238E27FC236}">
                <a16:creationId xmlns:a16="http://schemas.microsoft.com/office/drawing/2014/main" id="{7EA53353-7ED0-6566-CFBD-5F46B7D6D2A4}"/>
              </a:ext>
            </a:extLst>
          </p:cNvPr>
          <p:cNvSpPr txBox="1"/>
          <p:nvPr/>
        </p:nvSpPr>
        <p:spPr>
          <a:xfrm>
            <a:off x="729000" y="1069629"/>
            <a:ext cx="5400000" cy="290785"/>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a:t>
            </a:r>
            <a:r>
              <a:rPr lang="ja-JP" altLang="en-US" sz="1100" dirty="0">
                <a:latin typeface="游ゴシック" panose="020B0400000000000000" pitchFamily="50" charset="-128"/>
                <a:ea typeface="游ゴシック" panose="020B0400000000000000" pitchFamily="50" charset="-128"/>
              </a:rPr>
              <a:t>を設定する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画面が表示されます。</a:t>
            </a:r>
          </a:p>
        </p:txBody>
      </p:sp>
      <p:sp>
        <p:nvSpPr>
          <p:cNvPr id="11" name="テキスト ボックス 4">
            <a:extLst>
              <a:ext uri="{FF2B5EF4-FFF2-40B4-BE49-F238E27FC236}">
                <a16:creationId xmlns:a16="http://schemas.microsoft.com/office/drawing/2014/main" id="{4C970044-AB23-DF5F-1D24-C3B5B2C5AE4A}"/>
              </a:ext>
            </a:extLst>
          </p:cNvPr>
          <p:cNvSpPr txBox="1"/>
          <p:nvPr/>
        </p:nvSpPr>
        <p:spPr>
          <a:xfrm>
            <a:off x="679054" y="1350158"/>
            <a:ext cx="5876604"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⑥ </a:t>
            </a:r>
            <a:r>
              <a:rPr lang="ja-JP" altLang="en-US" sz="1100" dirty="0">
                <a:latin typeface="游ゴシック" panose="020B0400000000000000" pitchFamily="50" charset="-128"/>
                <a:ea typeface="游ゴシック" panose="020B0400000000000000" pitchFamily="50" charset="-128"/>
              </a:rPr>
              <a:t>下部の「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文字列</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を入力し、 </a:t>
            </a:r>
            <a:r>
              <a:rPr lang="ja-JP" altLang="en-US" sz="1100" dirty="0">
                <a:latin typeface="游ゴシック" panose="020B0400000000000000" pitchFamily="50" charset="-128"/>
                <a:ea typeface="游ゴシック" panose="020B0400000000000000" pitchFamily="50" charset="-128"/>
              </a:rPr>
              <a:t>［↓追加］をクリックすると追加されます。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⑦</a:t>
            </a:r>
            <a:r>
              <a:rPr lang="ja-JP" altLang="en-US" sz="1100" dirty="0">
                <a:latin typeface="游ゴシック" panose="020B0400000000000000" pitchFamily="50" charset="-128"/>
                <a:ea typeface="游ゴシック" panose="020B0400000000000000" pitchFamily="50" charset="-128"/>
              </a:rPr>
              <a:t>［適用］をクリックします。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7CF1DED4-0976-DBBB-8CE1-374F0A844FA4}"/>
              </a:ext>
            </a:extLst>
          </p:cNvPr>
          <p:cNvGrpSpPr/>
          <p:nvPr/>
        </p:nvGrpSpPr>
        <p:grpSpPr>
          <a:xfrm>
            <a:off x="790654" y="1900279"/>
            <a:ext cx="5098010" cy="3226411"/>
            <a:chOff x="534075" y="1099245"/>
            <a:chExt cx="5603494" cy="3546320"/>
          </a:xfrm>
        </p:grpSpPr>
        <p:pic>
          <p:nvPicPr>
            <p:cNvPr id="6" name="그림 4">
              <a:extLst>
                <a:ext uri="{FF2B5EF4-FFF2-40B4-BE49-F238E27FC236}">
                  <a16:creationId xmlns:a16="http://schemas.microsoft.com/office/drawing/2014/main" id="{BB63E49B-9664-8717-89EE-6EC42CAE1F36}"/>
                </a:ext>
              </a:extLst>
            </p:cNvPr>
            <p:cNvPicPr>
              <a:picLocks noChangeAspect="1"/>
            </p:cNvPicPr>
            <p:nvPr/>
          </p:nvPicPr>
          <p:blipFill>
            <a:blip r:embed="rId3"/>
            <a:stretch>
              <a:fillRect/>
            </a:stretch>
          </p:blipFill>
          <p:spPr>
            <a:xfrm>
              <a:off x="729000" y="1099245"/>
              <a:ext cx="5408569" cy="3546320"/>
            </a:xfrm>
            <a:prstGeom prst="rect">
              <a:avLst/>
            </a:prstGeom>
            <a:ln>
              <a:solidFill>
                <a:schemeClr val="tx1"/>
              </a:solidFill>
              <a:prstDash val="sysDash"/>
            </a:ln>
          </p:spPr>
        </p:pic>
        <p:sp>
          <p:nvSpPr>
            <p:cNvPr id="12" name="TextBox 17">
              <a:extLst>
                <a:ext uri="{FF2B5EF4-FFF2-40B4-BE49-F238E27FC236}">
                  <a16:creationId xmlns:a16="http://schemas.microsoft.com/office/drawing/2014/main" id="{7EF293AF-B9D0-87ED-CA25-AFC0EC13ADB1}"/>
                </a:ext>
              </a:extLst>
            </p:cNvPr>
            <p:cNvSpPr txBox="1"/>
            <p:nvPr/>
          </p:nvSpPr>
          <p:spPr>
            <a:xfrm>
              <a:off x="534075" y="3267660"/>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3" name="TextBox 19">
              <a:extLst>
                <a:ext uri="{FF2B5EF4-FFF2-40B4-BE49-F238E27FC236}">
                  <a16:creationId xmlns:a16="http://schemas.microsoft.com/office/drawing/2014/main" id="{4DD203F2-A3D4-321F-BB2F-6BBFE9723BA8}"/>
                </a:ext>
              </a:extLst>
            </p:cNvPr>
            <p:cNvSpPr txBox="1"/>
            <p:nvPr/>
          </p:nvSpPr>
          <p:spPr>
            <a:xfrm>
              <a:off x="3158901" y="3060301"/>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14" name="사각형: 둥근 모서리 7">
              <a:extLst>
                <a:ext uri="{FF2B5EF4-FFF2-40B4-BE49-F238E27FC236}">
                  <a16:creationId xmlns:a16="http://schemas.microsoft.com/office/drawing/2014/main" id="{5688D2D9-A456-28FB-0AF5-5D46C78922C1}"/>
                </a:ext>
              </a:extLst>
            </p:cNvPr>
            <p:cNvSpPr/>
            <p:nvPr/>
          </p:nvSpPr>
          <p:spPr>
            <a:xfrm>
              <a:off x="3196980" y="3363941"/>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8">
              <a:extLst>
                <a:ext uri="{FF2B5EF4-FFF2-40B4-BE49-F238E27FC236}">
                  <a16:creationId xmlns:a16="http://schemas.microsoft.com/office/drawing/2014/main" id="{7063F09B-3650-6BA4-2B64-03DBF55924CD}"/>
                </a:ext>
              </a:extLst>
            </p:cNvPr>
            <p:cNvSpPr/>
            <p:nvPr/>
          </p:nvSpPr>
          <p:spPr>
            <a:xfrm>
              <a:off x="2400937" y="2466907"/>
              <a:ext cx="3653902"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「疑い」など、病名コードが存在しないものは</a:t>
              </a:r>
              <a:br>
                <a:rPr kumimoji="1" lang="en-US" altLang="ja-JP" sz="1100" dirty="0">
                  <a:solidFill>
                    <a:schemeClr val="tx1"/>
                  </a:solidFill>
                  <a:latin typeface="游ゴシック" panose="020B0400000000000000" pitchFamily="50" charset="-128"/>
                  <a:ea typeface="游ゴシック" panose="020B0400000000000000" pitchFamily="50" charset="-128"/>
                </a:rPr>
              </a:br>
              <a:r>
                <a:rPr kumimoji="1" lang="ja-JP" altLang="en-US" sz="1100" dirty="0">
                  <a:solidFill>
                    <a:schemeClr val="tx1"/>
                  </a:solidFill>
                  <a:latin typeface="游ゴシック" panose="020B0400000000000000" pitchFamily="50" charset="-128"/>
                  <a:ea typeface="游ゴシック" panose="020B0400000000000000" pitchFamily="50" charset="-128"/>
                </a:rPr>
                <a:t>文字列名称で設定してください。</a:t>
              </a:r>
              <a:endParaRPr kumimoji="1" lang="ko-KR" altLang="en-US" sz="1100" dirty="0">
                <a:solidFill>
                  <a:schemeClr val="tx1"/>
                </a:solidFill>
                <a:latin typeface="游ゴシック" panose="020B0400000000000000" pitchFamily="50" charset="-128"/>
              </a:endParaRPr>
            </a:p>
          </p:txBody>
        </p:sp>
      </p:grpSp>
      <p:sp>
        <p:nvSpPr>
          <p:cNvPr id="16" name="テキスト ボックス 4">
            <a:extLst>
              <a:ext uri="{FF2B5EF4-FFF2-40B4-BE49-F238E27FC236}">
                <a16:creationId xmlns:a16="http://schemas.microsoft.com/office/drawing/2014/main" id="{C385ED82-4864-C81C-9411-833F0455B019}"/>
              </a:ext>
            </a:extLst>
          </p:cNvPr>
          <p:cNvSpPr txBox="1"/>
          <p:nvPr/>
        </p:nvSpPr>
        <p:spPr>
          <a:xfrm>
            <a:off x="502276" y="5219655"/>
            <a:ext cx="6053382" cy="92358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「疑い病名」に「疑い」の文字列が追加されました。</a:t>
            </a:r>
          </a:p>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条件登録</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をクリックすると「</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病名が 「</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8</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「疑い病名」 を含み病名が</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ヶ月以上継続した場合抽出する</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」という抽出条件が表示され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「保存</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をクリックして保存します。</a:t>
            </a:r>
            <a:endParaRPr lang="ja-JP" altLang="en-US"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1A28BAF5-B93C-1396-6A15-4DAFD567EDBB}"/>
              </a:ext>
            </a:extLst>
          </p:cNvPr>
          <p:cNvGrpSpPr/>
          <p:nvPr/>
        </p:nvGrpSpPr>
        <p:grpSpPr>
          <a:xfrm>
            <a:off x="1043260" y="6287843"/>
            <a:ext cx="4770137" cy="2725792"/>
            <a:chOff x="1043260" y="6287843"/>
            <a:chExt cx="4770137" cy="2725792"/>
          </a:xfrm>
        </p:grpSpPr>
        <p:pic>
          <p:nvPicPr>
            <p:cNvPr id="4" name="그림 3">
              <a:extLst>
                <a:ext uri="{FF2B5EF4-FFF2-40B4-BE49-F238E27FC236}">
                  <a16:creationId xmlns:a16="http://schemas.microsoft.com/office/drawing/2014/main" id="{7A4765FD-E634-EBE0-C8F7-4B7C694B4C0C}"/>
                </a:ext>
              </a:extLst>
            </p:cNvPr>
            <p:cNvPicPr>
              <a:picLocks noChangeAspect="1"/>
            </p:cNvPicPr>
            <p:nvPr/>
          </p:nvPicPr>
          <p:blipFill>
            <a:blip r:embed="rId4"/>
            <a:stretch>
              <a:fillRect/>
            </a:stretch>
          </p:blipFill>
          <p:spPr>
            <a:xfrm>
              <a:off x="1043260" y="6287843"/>
              <a:ext cx="4770137" cy="2725792"/>
            </a:xfrm>
            <a:prstGeom prst="rect">
              <a:avLst/>
            </a:prstGeom>
          </p:spPr>
        </p:pic>
        <p:sp>
          <p:nvSpPr>
            <p:cNvPr id="17" name="사각형: 둥근 모서리 13">
              <a:extLst>
                <a:ext uri="{FF2B5EF4-FFF2-40B4-BE49-F238E27FC236}">
                  <a16:creationId xmlns:a16="http://schemas.microsoft.com/office/drawing/2014/main" id="{04D6D1F5-6A4B-79F2-EE72-F93CEF57F90E}"/>
                </a:ext>
              </a:extLst>
            </p:cNvPr>
            <p:cNvSpPr/>
            <p:nvPr/>
          </p:nvSpPr>
          <p:spPr>
            <a:xfrm>
              <a:off x="2385263" y="6485892"/>
              <a:ext cx="356454" cy="17475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14">
              <a:extLst>
                <a:ext uri="{FF2B5EF4-FFF2-40B4-BE49-F238E27FC236}">
                  <a16:creationId xmlns:a16="http://schemas.microsoft.com/office/drawing/2014/main" id="{FE351B46-55B0-02E9-FCE2-7525FB84B2C6}"/>
                </a:ext>
              </a:extLst>
            </p:cNvPr>
            <p:cNvSpPr/>
            <p:nvPr/>
          </p:nvSpPr>
          <p:spPr>
            <a:xfrm>
              <a:off x="3064716" y="8516446"/>
              <a:ext cx="476124" cy="1844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16">
              <a:extLst>
                <a:ext uri="{FF2B5EF4-FFF2-40B4-BE49-F238E27FC236}">
                  <a16:creationId xmlns:a16="http://schemas.microsoft.com/office/drawing/2014/main" id="{85D41427-09F3-9EB8-0A8D-0286D28CB1A5}"/>
                </a:ext>
              </a:extLst>
            </p:cNvPr>
            <p:cNvSpPr/>
            <p:nvPr/>
          </p:nvSpPr>
          <p:spPr>
            <a:xfrm>
              <a:off x="1116181" y="8746189"/>
              <a:ext cx="2440340" cy="24495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20">
              <a:extLst>
                <a:ext uri="{FF2B5EF4-FFF2-40B4-BE49-F238E27FC236}">
                  <a16:creationId xmlns:a16="http://schemas.microsoft.com/office/drawing/2014/main" id="{85E5DA31-D6EC-2301-5918-9571E9BA8970}"/>
                </a:ext>
              </a:extLst>
            </p:cNvPr>
            <p:cNvSpPr txBox="1"/>
            <p:nvPr/>
          </p:nvSpPr>
          <p:spPr>
            <a:xfrm>
              <a:off x="4822260" y="672028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2" name="TextBox 22">
              <a:extLst>
                <a:ext uri="{FF2B5EF4-FFF2-40B4-BE49-F238E27FC236}">
                  <a16:creationId xmlns:a16="http://schemas.microsoft.com/office/drawing/2014/main" id="{90A1908F-CCA9-F478-80FE-DE889CEA1956}"/>
                </a:ext>
              </a:extLst>
            </p:cNvPr>
            <p:cNvSpPr txBox="1"/>
            <p:nvPr/>
          </p:nvSpPr>
          <p:spPr>
            <a:xfrm>
              <a:off x="3500456" y="847503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23" name="TextBox 23">
              <a:extLst>
                <a:ext uri="{FF2B5EF4-FFF2-40B4-BE49-F238E27FC236}">
                  <a16:creationId xmlns:a16="http://schemas.microsoft.com/office/drawing/2014/main" id="{4F40D5CE-2B7B-3222-F5EF-23900DBA10DF}"/>
                </a:ext>
              </a:extLst>
            </p:cNvPr>
            <p:cNvSpPr txBox="1"/>
            <p:nvPr/>
          </p:nvSpPr>
          <p:spPr>
            <a:xfrm>
              <a:off x="2731300" y="64223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20" name="직사각형 18">
              <a:extLst>
                <a:ext uri="{FF2B5EF4-FFF2-40B4-BE49-F238E27FC236}">
                  <a16:creationId xmlns:a16="http://schemas.microsoft.com/office/drawing/2014/main" id="{848C2539-7B57-3579-9338-627B0FEC2AAA}"/>
                </a:ext>
              </a:extLst>
            </p:cNvPr>
            <p:cNvSpPr/>
            <p:nvPr/>
          </p:nvSpPr>
          <p:spPr>
            <a:xfrm>
              <a:off x="3638168" y="6769749"/>
              <a:ext cx="2076450"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사각형: 둥근 모서리 31">
            <a:extLst>
              <a:ext uri="{FF2B5EF4-FFF2-40B4-BE49-F238E27FC236}">
                <a16:creationId xmlns:a16="http://schemas.microsoft.com/office/drawing/2014/main" id="{C8A7250C-688D-DB48-2828-D2849429D48A}"/>
              </a:ext>
            </a:extLst>
          </p:cNvPr>
          <p:cNvSpPr/>
          <p:nvPr/>
        </p:nvSpPr>
        <p:spPr>
          <a:xfrm>
            <a:off x="1159120" y="3963821"/>
            <a:ext cx="1610305" cy="1752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9" name="テキスト ボックス 1">
            <a:extLst>
              <a:ext uri="{FF2B5EF4-FFF2-40B4-BE49-F238E27FC236}">
                <a16:creationId xmlns:a16="http://schemas.microsoft.com/office/drawing/2014/main" id="{354250D0-629F-446B-EAB1-607E46681F3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374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1C910F5-CBC1-3C2E-A57F-519300D17806}"/>
              </a:ext>
            </a:extLst>
          </p:cNvPr>
          <p:cNvPicPr>
            <a:picLocks noChangeAspect="1"/>
          </p:cNvPicPr>
          <p:nvPr/>
        </p:nvPicPr>
        <p:blipFill>
          <a:blip r:embed="rId2"/>
          <a:stretch>
            <a:fillRect/>
          </a:stretch>
        </p:blipFill>
        <p:spPr>
          <a:xfrm>
            <a:off x="957608" y="5699171"/>
            <a:ext cx="4780102" cy="2483828"/>
          </a:xfrm>
          <a:prstGeom prst="rect">
            <a:avLst/>
          </a:prstGeom>
        </p:spPr>
      </p:pic>
      <p:pic>
        <p:nvPicPr>
          <p:cNvPr id="2" name="그림 1">
            <a:extLst>
              <a:ext uri="{FF2B5EF4-FFF2-40B4-BE49-F238E27FC236}">
                <a16:creationId xmlns:a16="http://schemas.microsoft.com/office/drawing/2014/main" id="{2D09E7A4-F77D-5162-6912-2702942D08AC}"/>
              </a:ext>
            </a:extLst>
          </p:cNvPr>
          <p:cNvPicPr>
            <a:picLocks noChangeAspect="1"/>
          </p:cNvPicPr>
          <p:nvPr/>
        </p:nvPicPr>
        <p:blipFill>
          <a:blip r:embed="rId3"/>
          <a:stretch>
            <a:fillRect/>
          </a:stretch>
        </p:blipFill>
        <p:spPr>
          <a:xfrm>
            <a:off x="939635" y="1429800"/>
            <a:ext cx="4787002" cy="244399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125</a:t>
            </a:fld>
            <a:endParaRPr kumimoji="1" lang="ja-JP" altLang="en-US"/>
          </a:p>
        </p:txBody>
      </p:sp>
      <p:sp>
        <p:nvSpPr>
          <p:cNvPr id="6" name="テキスト ボックス 4">
            <a:extLst>
              <a:ext uri="{FF2B5EF4-FFF2-40B4-BE49-F238E27FC236}">
                <a16:creationId xmlns:a16="http://schemas.microsoft.com/office/drawing/2014/main" id="{D21A749C-8FF3-B0AF-D6E2-652FFD81DFAC}"/>
              </a:ext>
            </a:extLst>
          </p:cNvPr>
          <p:cNvSpPr txBox="1"/>
          <p:nvPr/>
        </p:nvSpPr>
        <p:spPr>
          <a:xfrm>
            <a:off x="678246" y="108814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「コメント」に切り替えると、コメントに関するルールを設定する画面になります。</a:t>
            </a:r>
          </a:p>
        </p:txBody>
      </p:sp>
      <p:sp>
        <p:nvSpPr>
          <p:cNvPr id="10" name="テキスト ボックス 4">
            <a:extLst>
              <a:ext uri="{FF2B5EF4-FFF2-40B4-BE49-F238E27FC236}">
                <a16:creationId xmlns:a16="http://schemas.microsoft.com/office/drawing/2014/main" id="{8A04E6E3-1182-CD21-9764-FDA6EF62E346}"/>
              </a:ext>
            </a:extLst>
          </p:cNvPr>
          <p:cNvSpPr txBox="1"/>
          <p:nvPr/>
        </p:nvSpPr>
        <p:spPr>
          <a:xfrm>
            <a:off x="678246" y="4471776"/>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「コメント対象」に診療行為で「感染症検査</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任意の名称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「コメント文字列」に「コメントのみ」で「検査コメント」無⦿ と入力し、</a:t>
            </a: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p>
        </p:txBody>
      </p:sp>
      <p:sp>
        <p:nvSpPr>
          <p:cNvPr id="19" name="사각형: 둥근 모서리 8">
            <a:extLst>
              <a:ext uri="{FF2B5EF4-FFF2-40B4-BE49-F238E27FC236}">
                <a16:creationId xmlns:a16="http://schemas.microsoft.com/office/drawing/2014/main" id="{AE4A18DD-9B85-EB79-FBA6-4977F57F7540}"/>
              </a:ext>
            </a:extLst>
          </p:cNvPr>
          <p:cNvSpPr/>
          <p:nvPr/>
        </p:nvSpPr>
        <p:spPr>
          <a:xfrm>
            <a:off x="1524123" y="1897053"/>
            <a:ext cx="412047" cy="1755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15">
            <a:extLst>
              <a:ext uri="{FF2B5EF4-FFF2-40B4-BE49-F238E27FC236}">
                <a16:creationId xmlns:a16="http://schemas.microsoft.com/office/drawing/2014/main" id="{D9D81E4E-E474-F20A-F1B9-F148C274613B}"/>
              </a:ext>
            </a:extLst>
          </p:cNvPr>
          <p:cNvSpPr/>
          <p:nvPr/>
        </p:nvSpPr>
        <p:spPr>
          <a:xfrm>
            <a:off x="1090869" y="6399909"/>
            <a:ext cx="2471923" cy="3898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TextBox 27">
            <a:extLst>
              <a:ext uri="{FF2B5EF4-FFF2-40B4-BE49-F238E27FC236}">
                <a16:creationId xmlns:a16="http://schemas.microsoft.com/office/drawing/2014/main" id="{0A94AA72-D26C-F0D2-28A8-6DEB508527CE}"/>
              </a:ext>
            </a:extLst>
          </p:cNvPr>
          <p:cNvSpPr txBox="1"/>
          <p:nvPr/>
        </p:nvSpPr>
        <p:spPr>
          <a:xfrm>
            <a:off x="5592018" y="61573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3" name="사각형: 둥근 모서리 28">
            <a:extLst>
              <a:ext uri="{FF2B5EF4-FFF2-40B4-BE49-F238E27FC236}">
                <a16:creationId xmlns:a16="http://schemas.microsoft.com/office/drawing/2014/main" id="{EBCFA376-F6D6-9079-2FE6-0443DFA0B41D}"/>
              </a:ext>
            </a:extLst>
          </p:cNvPr>
          <p:cNvSpPr/>
          <p:nvPr/>
        </p:nvSpPr>
        <p:spPr>
          <a:xfrm>
            <a:off x="1060036" y="7046878"/>
            <a:ext cx="2491796" cy="3585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사각형: 둥근 모서리 29">
            <a:extLst>
              <a:ext uri="{FF2B5EF4-FFF2-40B4-BE49-F238E27FC236}">
                <a16:creationId xmlns:a16="http://schemas.microsoft.com/office/drawing/2014/main" id="{E1338A28-B5BD-3A7E-9979-BC539B5B19D6}"/>
              </a:ext>
            </a:extLst>
          </p:cNvPr>
          <p:cNvSpPr/>
          <p:nvPr/>
        </p:nvSpPr>
        <p:spPr>
          <a:xfrm>
            <a:off x="1071379" y="7566932"/>
            <a:ext cx="2491796" cy="35422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30">
            <a:extLst>
              <a:ext uri="{FF2B5EF4-FFF2-40B4-BE49-F238E27FC236}">
                <a16:creationId xmlns:a16="http://schemas.microsoft.com/office/drawing/2014/main" id="{00935309-4C7C-EC1B-FEBA-13C0566DEE3B}"/>
              </a:ext>
            </a:extLst>
          </p:cNvPr>
          <p:cNvSpPr/>
          <p:nvPr/>
        </p:nvSpPr>
        <p:spPr>
          <a:xfrm>
            <a:off x="3597055" y="6213563"/>
            <a:ext cx="2010525" cy="16402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31">
            <a:extLst>
              <a:ext uri="{FF2B5EF4-FFF2-40B4-BE49-F238E27FC236}">
                <a16:creationId xmlns:a16="http://schemas.microsoft.com/office/drawing/2014/main" id="{C9C584A9-897E-804D-3C56-2E689F38808C}"/>
              </a:ext>
            </a:extLst>
          </p:cNvPr>
          <p:cNvSpPr/>
          <p:nvPr/>
        </p:nvSpPr>
        <p:spPr>
          <a:xfrm>
            <a:off x="4723350" y="5864358"/>
            <a:ext cx="492350" cy="2189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32">
            <a:extLst>
              <a:ext uri="{FF2B5EF4-FFF2-40B4-BE49-F238E27FC236}">
                <a16:creationId xmlns:a16="http://schemas.microsoft.com/office/drawing/2014/main" id="{DA3DFBC7-0F8E-3134-6DD9-239F0DBA83D1}"/>
              </a:ext>
            </a:extLst>
          </p:cNvPr>
          <p:cNvSpPr txBox="1"/>
          <p:nvPr/>
        </p:nvSpPr>
        <p:spPr>
          <a:xfrm>
            <a:off x="4794972" y="558415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1" name="TextBox 17">
            <a:extLst>
              <a:ext uri="{FF2B5EF4-FFF2-40B4-BE49-F238E27FC236}">
                <a16:creationId xmlns:a16="http://schemas.microsoft.com/office/drawing/2014/main" id="{0619B126-8178-04C0-6DAC-7244C44D432A}"/>
              </a:ext>
            </a:extLst>
          </p:cNvPr>
          <p:cNvSpPr txBox="1"/>
          <p:nvPr/>
        </p:nvSpPr>
        <p:spPr>
          <a:xfrm>
            <a:off x="788480" y="641500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2" name="TextBox 19">
            <a:extLst>
              <a:ext uri="{FF2B5EF4-FFF2-40B4-BE49-F238E27FC236}">
                <a16:creationId xmlns:a16="http://schemas.microsoft.com/office/drawing/2014/main" id="{2FA48846-97B6-AFE7-6EAB-79FF052E145A}"/>
              </a:ext>
            </a:extLst>
          </p:cNvPr>
          <p:cNvSpPr txBox="1"/>
          <p:nvPr/>
        </p:nvSpPr>
        <p:spPr>
          <a:xfrm>
            <a:off x="780384" y="706244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3" name="TextBox 26">
            <a:extLst>
              <a:ext uri="{FF2B5EF4-FFF2-40B4-BE49-F238E27FC236}">
                <a16:creationId xmlns:a16="http://schemas.microsoft.com/office/drawing/2014/main" id="{09D2C15F-AEC7-A679-6320-7511CB30F6BB}"/>
              </a:ext>
            </a:extLst>
          </p:cNvPr>
          <p:cNvSpPr txBox="1"/>
          <p:nvPr/>
        </p:nvSpPr>
        <p:spPr>
          <a:xfrm>
            <a:off x="777519" y="75568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6" name="テキスト ボックス 1">
            <a:extLst>
              <a:ext uri="{FF2B5EF4-FFF2-40B4-BE49-F238E27FC236}">
                <a16:creationId xmlns:a16="http://schemas.microsoft.com/office/drawing/2014/main" id="{8AB42CD6-DBC5-FD36-1650-90C87FDB956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7" name="Google Shape;96;p1">
            <a:extLst>
              <a:ext uri="{FF2B5EF4-FFF2-40B4-BE49-F238E27FC236}">
                <a16:creationId xmlns:a16="http://schemas.microsoft.com/office/drawing/2014/main" id="{C1EAE0B5-4471-FB90-557A-4618D88BB92F}"/>
              </a:ext>
            </a:extLst>
          </p:cNvPr>
          <p:cNvSpPr txBox="1"/>
          <p:nvPr/>
        </p:nvSpPr>
        <p:spPr>
          <a:xfrm>
            <a:off x="748451" y="4098775"/>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「内視鏡前検査のコメント漏れ」</a:t>
            </a:r>
            <a:r>
              <a:rPr lang="ja-JP" altLang="en-US" sz="1100" dirty="0">
                <a:latin typeface="游ゴシック" panose="020B0400000000000000" pitchFamily="50" charset="-128"/>
                <a:ea typeface="游ゴシック" panose="020B0400000000000000" pitchFamily="50" charset="-128"/>
              </a:rPr>
              <a:t>の抽出ルールの設定方法</a:t>
            </a:r>
          </a:p>
        </p:txBody>
      </p:sp>
      <p:sp>
        <p:nvSpPr>
          <p:cNvPr id="28" name="テキスト ボックス 4">
            <a:extLst>
              <a:ext uri="{FF2B5EF4-FFF2-40B4-BE49-F238E27FC236}">
                <a16:creationId xmlns:a16="http://schemas.microsoft.com/office/drawing/2014/main" id="{A3EBE7DF-E882-228C-932F-E8A402591209}"/>
              </a:ext>
            </a:extLst>
          </p:cNvPr>
          <p:cNvSpPr txBox="1"/>
          <p:nvPr/>
        </p:nvSpPr>
        <p:spPr>
          <a:xfrm>
            <a:off x="777519" y="8199411"/>
            <a:ext cx="5408569"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「感染症検査」をクリックして選択し（オレンジ色） 、</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240D9B83-983C-3110-7F2D-5C6900BB6019}"/>
              </a:ext>
            </a:extLst>
          </p:cNvPr>
          <p:cNvSpPr txBox="1"/>
          <p:nvPr/>
        </p:nvSpPr>
        <p:spPr>
          <a:xfrm>
            <a:off x="1934561" y="7260967"/>
            <a:ext cx="342899" cy="79129"/>
          </a:xfrm>
          <a:prstGeom prst="rect">
            <a:avLst/>
          </a:prstGeom>
          <a:solidFill>
            <a:schemeClr val="bg1"/>
          </a:solidFill>
        </p:spPr>
        <p:txBody>
          <a:bodyPr wrap="square" lIns="0" tIns="0" rIns="0" bIns="0">
            <a:spAutoFit/>
          </a:bodyPr>
          <a:lstStyle/>
          <a:p>
            <a:r>
              <a:rPr lang="ja-JP" altLang="en-US" sz="500" dirty="0">
                <a:latin typeface="游ゴシック" panose="020B0400000000000000" pitchFamily="50" charset="-128"/>
                <a:ea typeface="游ゴシック" panose="020B0400000000000000" pitchFamily="50" charset="-128"/>
              </a:rPr>
              <a:t>感染症検査</a:t>
            </a:r>
            <a:endParaRPr lang="ko-KR" altLang="en-US" sz="500" dirty="0"/>
          </a:p>
        </p:txBody>
      </p:sp>
      <p:sp>
        <p:nvSpPr>
          <p:cNvPr id="5" name="TextBox 6">
            <a:extLst>
              <a:ext uri="{FF2B5EF4-FFF2-40B4-BE49-F238E27FC236}">
                <a16:creationId xmlns:a16="http://schemas.microsoft.com/office/drawing/2014/main" id="{55850787-0CAC-0522-7547-FBA8B013C8F1}"/>
              </a:ext>
            </a:extLst>
          </p:cNvPr>
          <p:cNvSpPr txBox="1"/>
          <p:nvPr/>
        </p:nvSpPr>
        <p:spPr>
          <a:xfrm>
            <a:off x="4346511" y="6251300"/>
            <a:ext cx="342899" cy="79129"/>
          </a:xfrm>
          <a:prstGeom prst="rect">
            <a:avLst/>
          </a:prstGeom>
          <a:solidFill>
            <a:schemeClr val="bg1"/>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感染症検査</a:t>
            </a:r>
            <a:endParaRPr lang="ko-KR" altLang="en-US" sz="500" dirty="0">
              <a:solidFill>
                <a:srgbClr val="0000FE"/>
              </a:solidFill>
            </a:endParaRPr>
          </a:p>
        </p:txBody>
      </p:sp>
      <p:sp>
        <p:nvSpPr>
          <p:cNvPr id="8" name="TextBox 6">
            <a:extLst>
              <a:ext uri="{FF2B5EF4-FFF2-40B4-BE49-F238E27FC236}">
                <a16:creationId xmlns:a16="http://schemas.microsoft.com/office/drawing/2014/main" id="{B275DF04-1EF1-A91C-8CAB-F14B51FC851B}"/>
              </a:ext>
            </a:extLst>
          </p:cNvPr>
          <p:cNvSpPr txBox="1"/>
          <p:nvPr/>
        </p:nvSpPr>
        <p:spPr>
          <a:xfrm>
            <a:off x="2141927" y="7744044"/>
            <a:ext cx="446689" cy="76944"/>
          </a:xfrm>
          <a:prstGeom prst="rect">
            <a:avLst/>
          </a:prstGeom>
          <a:solidFill>
            <a:schemeClr val="bg1"/>
          </a:solidFill>
        </p:spPr>
        <p:txBody>
          <a:bodyPr wrap="square" lIns="0" tIns="0" rIns="0" bIns="0">
            <a:spAutoFit/>
          </a:bodyPr>
          <a:lstStyle/>
          <a:p>
            <a:r>
              <a:rPr lang="ja-JP" altLang="en-US" sz="500" dirty="0">
                <a:latin typeface="游ゴシック" panose="020B0400000000000000" pitchFamily="50" charset="-128"/>
                <a:ea typeface="游ゴシック" panose="020B0400000000000000" pitchFamily="50" charset="-128"/>
              </a:rPr>
              <a:t>検査コメント</a:t>
            </a:r>
            <a:endParaRPr lang="ko-KR" altLang="en-US" sz="500" dirty="0"/>
          </a:p>
        </p:txBody>
      </p:sp>
      <p:sp>
        <p:nvSpPr>
          <p:cNvPr id="9" name="TextBox 6">
            <a:extLst>
              <a:ext uri="{FF2B5EF4-FFF2-40B4-BE49-F238E27FC236}">
                <a16:creationId xmlns:a16="http://schemas.microsoft.com/office/drawing/2014/main" id="{09DB8566-FCA2-126D-CE24-ABD366B37E7C}"/>
              </a:ext>
            </a:extLst>
          </p:cNvPr>
          <p:cNvSpPr txBox="1"/>
          <p:nvPr/>
        </p:nvSpPr>
        <p:spPr>
          <a:xfrm>
            <a:off x="4353272" y="6392776"/>
            <a:ext cx="389850" cy="76944"/>
          </a:xfrm>
          <a:prstGeom prst="rect">
            <a:avLst/>
          </a:prstGeom>
          <a:solidFill>
            <a:srgbClr val="F8D390"/>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検査コメント</a:t>
            </a:r>
            <a:endParaRPr lang="ko-KR" altLang="en-US" sz="500" dirty="0">
              <a:solidFill>
                <a:srgbClr val="0000FE"/>
              </a:solidFill>
            </a:endParaRPr>
          </a:p>
        </p:txBody>
      </p:sp>
    </p:spTree>
    <p:extLst>
      <p:ext uri="{BB962C8B-B14F-4D97-AF65-F5344CB8AC3E}">
        <p14:creationId xmlns:p14="http://schemas.microsoft.com/office/powerpoint/2010/main" val="13867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126</a:t>
            </a:fld>
            <a:endParaRPr kumimoji="1" lang="ja-JP" altLang="en-US"/>
          </a:p>
        </p:txBody>
      </p:sp>
      <p:sp>
        <p:nvSpPr>
          <p:cNvPr id="9" name="テキスト ボックス 4">
            <a:extLst>
              <a:ext uri="{FF2B5EF4-FFF2-40B4-BE49-F238E27FC236}">
                <a16:creationId xmlns:a16="http://schemas.microsoft.com/office/drawing/2014/main" id="{F8936985-BDED-EA48-3E23-48B46556BD31}"/>
              </a:ext>
            </a:extLst>
          </p:cNvPr>
          <p:cNvSpPr txBox="1"/>
          <p:nvPr/>
        </p:nvSpPr>
        <p:spPr>
          <a:xfrm>
            <a:off x="729000" y="1085641"/>
            <a:ext cx="6032408" cy="711990"/>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「感染症検査」項目を設定します。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項目追加」をクリックして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画面から目的の診療行為（検査）を検索して、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該当する検査をダブルクリックするか、「↓追加」をクリックすると追加されます。</a:t>
            </a:r>
          </a:p>
        </p:txBody>
      </p:sp>
      <p:sp>
        <p:nvSpPr>
          <p:cNvPr id="10" name="テキスト ボックス 4">
            <a:extLst>
              <a:ext uri="{FF2B5EF4-FFF2-40B4-BE49-F238E27FC236}">
                <a16:creationId xmlns:a16="http://schemas.microsoft.com/office/drawing/2014/main" id="{532159A3-3678-4229-EF8E-C917D15D458D}"/>
              </a:ext>
            </a:extLst>
          </p:cNvPr>
          <p:cNvSpPr txBox="1"/>
          <p:nvPr/>
        </p:nvSpPr>
        <p:spPr>
          <a:xfrm>
            <a:off x="729000" y="4549271"/>
            <a:ext cx="5408569" cy="498983"/>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必要な診療行為を追加したら、最後に［適用］をクリックします。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「感染症検査」に３つの診療行為が追加されました。</a:t>
            </a:r>
            <a:endParaRPr lang="en-US" altLang="ja-JP" sz="1100" dirty="0">
              <a:latin typeface="游ゴシック" panose="020B0400000000000000" pitchFamily="50" charset="-128"/>
              <a:ea typeface="游ゴシック" panose="020B0400000000000000" pitchFamily="50" charset="-128"/>
            </a:endParaRPr>
          </a:p>
        </p:txBody>
      </p:sp>
      <p:grpSp>
        <p:nvGrpSpPr>
          <p:cNvPr id="21" name="グループ化 20">
            <a:extLst>
              <a:ext uri="{FF2B5EF4-FFF2-40B4-BE49-F238E27FC236}">
                <a16:creationId xmlns:a16="http://schemas.microsoft.com/office/drawing/2014/main" id="{63377B3B-9674-252F-1FF6-6C3D75A674F0}"/>
              </a:ext>
            </a:extLst>
          </p:cNvPr>
          <p:cNvGrpSpPr/>
          <p:nvPr/>
        </p:nvGrpSpPr>
        <p:grpSpPr>
          <a:xfrm>
            <a:off x="1086743" y="1805582"/>
            <a:ext cx="4704458" cy="2567432"/>
            <a:chOff x="729000" y="1558835"/>
            <a:chExt cx="5408569" cy="2951697"/>
          </a:xfrm>
        </p:grpSpPr>
        <p:pic>
          <p:nvPicPr>
            <p:cNvPr id="2" name="그림 6">
              <a:extLst>
                <a:ext uri="{FF2B5EF4-FFF2-40B4-BE49-F238E27FC236}">
                  <a16:creationId xmlns:a16="http://schemas.microsoft.com/office/drawing/2014/main" id="{9472FA78-3C7A-0F82-7DC0-441F1B201207}"/>
                </a:ext>
              </a:extLst>
            </p:cNvPr>
            <p:cNvPicPr>
              <a:picLocks noChangeAspect="1"/>
            </p:cNvPicPr>
            <p:nvPr/>
          </p:nvPicPr>
          <p:blipFill>
            <a:blip r:embed="rId3"/>
            <a:stretch>
              <a:fillRect/>
            </a:stretch>
          </p:blipFill>
          <p:spPr>
            <a:xfrm>
              <a:off x="729000" y="1558835"/>
              <a:ext cx="5408569" cy="2951697"/>
            </a:xfrm>
            <a:prstGeom prst="rect">
              <a:avLst/>
            </a:prstGeom>
          </p:spPr>
        </p:pic>
        <p:sp>
          <p:nvSpPr>
            <p:cNvPr id="11" name="사각형: 둥근 모서리 31">
              <a:extLst>
                <a:ext uri="{FF2B5EF4-FFF2-40B4-BE49-F238E27FC236}">
                  <a16:creationId xmlns:a16="http://schemas.microsoft.com/office/drawing/2014/main" id="{D532ECBF-FC21-9434-65AE-D82FB81D4608}"/>
                </a:ext>
              </a:extLst>
            </p:cNvPr>
            <p:cNvSpPr/>
            <p:nvPr/>
          </p:nvSpPr>
          <p:spPr>
            <a:xfrm>
              <a:off x="946757" y="2132629"/>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57A26DDA-1C95-075A-59C9-034211712657}"/>
                </a:ext>
              </a:extLst>
            </p:cNvPr>
            <p:cNvSpPr/>
            <p:nvPr/>
          </p:nvSpPr>
          <p:spPr>
            <a:xfrm>
              <a:off x="2728321" y="2817186"/>
              <a:ext cx="2946991"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latin typeface="游ゴシック" panose="020B0400000000000000" pitchFamily="50" charset="-128"/>
                  <a:ea typeface="游ゴシック" panose="020B0400000000000000" pitchFamily="50" charset="-128"/>
                </a:rPr>
                <a:t>※</a:t>
              </a:r>
              <a:r>
                <a:rPr kumimoji="1" lang="ja-JP" altLang="en-US" sz="1100" dirty="0">
                  <a:solidFill>
                    <a:srgbClr val="0070C0"/>
                  </a:solidFill>
                  <a:latin typeface="游ゴシック" panose="020B0400000000000000" pitchFamily="50" charset="-128"/>
                  <a:ea typeface="游ゴシック" panose="020B0400000000000000" pitchFamily="50" charset="-128"/>
                </a:rPr>
                <a:t>英数字は</a:t>
              </a:r>
              <a:r>
                <a:rPr kumimoji="1" lang="ja-JP" altLang="en-US" sz="1100" b="1" dirty="0">
                  <a:solidFill>
                    <a:srgbClr val="0070C0"/>
                  </a:solidFill>
                  <a:latin typeface="游ゴシック" panose="020B0400000000000000" pitchFamily="50" charset="-128"/>
                  <a:ea typeface="游ゴシック" panose="020B0400000000000000" pitchFamily="50" charset="-128"/>
                </a:rPr>
                <a:t>全角</a:t>
              </a:r>
              <a:r>
                <a:rPr kumimoji="1" lang="ja-JP" altLang="en-US" sz="1100" dirty="0">
                  <a:solidFill>
                    <a:srgbClr val="0070C0"/>
                  </a:solidFill>
                  <a:latin typeface="游ゴシック" panose="020B0400000000000000" pitchFamily="50" charset="-128"/>
                  <a:ea typeface="游ゴシック" panose="020B0400000000000000" pitchFamily="50" charset="-128"/>
                </a:rPr>
                <a:t>で入力してください。</a:t>
              </a:r>
              <a:endParaRPr kumimoji="1" lang="ko-KR" altLang="en-US" sz="1100" dirty="0">
                <a:solidFill>
                  <a:srgbClr val="0070C0"/>
                </a:solidFill>
                <a:latin typeface="游ゴシック" panose="020B0400000000000000" pitchFamily="50" charset="-128"/>
              </a:endParaRPr>
            </a:p>
          </p:txBody>
        </p:sp>
        <p:sp>
          <p:nvSpPr>
            <p:cNvPr id="13" name="사각형: 둥근 모서리 13">
              <a:extLst>
                <a:ext uri="{FF2B5EF4-FFF2-40B4-BE49-F238E27FC236}">
                  <a16:creationId xmlns:a16="http://schemas.microsoft.com/office/drawing/2014/main" id="{D9432732-8387-F78C-A15D-489703415D9E}"/>
                </a:ext>
              </a:extLst>
            </p:cNvPr>
            <p:cNvSpPr/>
            <p:nvPr/>
          </p:nvSpPr>
          <p:spPr>
            <a:xfrm>
              <a:off x="2333975" y="3796808"/>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ゴシック" panose="020B0400000000000000" pitchFamily="50" charset="-128"/>
                  <a:ea typeface="游ゴシック" panose="020B0400000000000000" pitchFamily="50" charset="-128"/>
                </a:rPr>
                <a:t>Y</a:t>
              </a:r>
              <a:endParaRPr kumimoji="1" lang="ko-KR" altLang="en-US" dirty="0">
                <a:latin typeface="游ゴシック" panose="020B0400000000000000" pitchFamily="50" charset="-128"/>
              </a:endParaRPr>
            </a:p>
          </p:txBody>
        </p:sp>
        <p:sp>
          <p:nvSpPr>
            <p:cNvPr id="16" name="TextBox 33">
              <a:extLst>
                <a:ext uri="{FF2B5EF4-FFF2-40B4-BE49-F238E27FC236}">
                  <a16:creationId xmlns:a16="http://schemas.microsoft.com/office/drawing/2014/main" id="{065C607B-CB92-02B5-9031-1329A1E8CA66}"/>
                </a:ext>
              </a:extLst>
            </p:cNvPr>
            <p:cNvSpPr txBox="1"/>
            <p:nvPr/>
          </p:nvSpPr>
          <p:spPr>
            <a:xfrm>
              <a:off x="3038987" y="2080666"/>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7" name="TextBox 35">
              <a:extLst>
                <a:ext uri="{FF2B5EF4-FFF2-40B4-BE49-F238E27FC236}">
                  <a16:creationId xmlns:a16="http://schemas.microsoft.com/office/drawing/2014/main" id="{A3461B8A-AE5F-AFA3-1BA6-A9A4E9AD7B4C}"/>
                </a:ext>
              </a:extLst>
            </p:cNvPr>
            <p:cNvSpPr txBox="1"/>
            <p:nvPr/>
          </p:nvSpPr>
          <p:spPr>
            <a:xfrm>
              <a:off x="2417220" y="3486953"/>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grpSp>
      <p:grpSp>
        <p:nvGrpSpPr>
          <p:cNvPr id="5" name="그룹 4">
            <a:extLst>
              <a:ext uri="{FF2B5EF4-FFF2-40B4-BE49-F238E27FC236}">
                <a16:creationId xmlns:a16="http://schemas.microsoft.com/office/drawing/2014/main" id="{5715CC47-25A8-9260-A286-A9CCBD3DC942}"/>
              </a:ext>
            </a:extLst>
          </p:cNvPr>
          <p:cNvGrpSpPr/>
          <p:nvPr/>
        </p:nvGrpSpPr>
        <p:grpSpPr>
          <a:xfrm>
            <a:off x="1014359" y="4942463"/>
            <a:ext cx="4886144" cy="3439895"/>
            <a:chOff x="1014359" y="4942463"/>
            <a:chExt cx="4886144" cy="3439895"/>
          </a:xfrm>
        </p:grpSpPr>
        <p:pic>
          <p:nvPicPr>
            <p:cNvPr id="4" name="그림 3">
              <a:extLst>
                <a:ext uri="{FF2B5EF4-FFF2-40B4-BE49-F238E27FC236}">
                  <a16:creationId xmlns:a16="http://schemas.microsoft.com/office/drawing/2014/main" id="{5278FDD2-A05C-87EE-8F8D-3C85661FC2B0}"/>
                </a:ext>
              </a:extLst>
            </p:cNvPr>
            <p:cNvPicPr>
              <a:picLocks noChangeAspect="1"/>
            </p:cNvPicPr>
            <p:nvPr/>
          </p:nvPicPr>
          <p:blipFill>
            <a:blip r:embed="rId4"/>
            <a:stretch>
              <a:fillRect/>
            </a:stretch>
          </p:blipFill>
          <p:spPr>
            <a:xfrm>
              <a:off x="1014359" y="6670915"/>
              <a:ext cx="4886144" cy="1711443"/>
            </a:xfrm>
            <a:prstGeom prst="rect">
              <a:avLst/>
            </a:prstGeom>
          </p:spPr>
        </p:pic>
        <p:pic>
          <p:nvPicPr>
            <p:cNvPr id="14" name="그림 16">
              <a:extLst>
                <a:ext uri="{FF2B5EF4-FFF2-40B4-BE49-F238E27FC236}">
                  <a16:creationId xmlns:a16="http://schemas.microsoft.com/office/drawing/2014/main" id="{9F55C9C1-D3D3-852A-B074-F24FA8F5A47B}"/>
                </a:ext>
              </a:extLst>
            </p:cNvPr>
            <p:cNvPicPr>
              <a:picLocks noChangeAspect="1"/>
            </p:cNvPicPr>
            <p:nvPr/>
          </p:nvPicPr>
          <p:blipFill>
            <a:blip r:embed="rId5"/>
            <a:stretch>
              <a:fillRect/>
            </a:stretch>
          </p:blipFill>
          <p:spPr>
            <a:xfrm>
              <a:off x="1038627" y="5049101"/>
              <a:ext cx="4861876" cy="1333012"/>
            </a:xfrm>
            <a:prstGeom prst="rect">
              <a:avLst/>
            </a:prstGeom>
          </p:spPr>
        </p:pic>
        <p:sp>
          <p:nvSpPr>
            <p:cNvPr id="15" name="사각형: 둥근 모서리 18">
              <a:extLst>
                <a:ext uri="{FF2B5EF4-FFF2-40B4-BE49-F238E27FC236}">
                  <a16:creationId xmlns:a16="http://schemas.microsoft.com/office/drawing/2014/main" id="{686DBD47-82FF-A611-4E0E-2CE22DFDACE9}"/>
                </a:ext>
              </a:extLst>
            </p:cNvPr>
            <p:cNvSpPr/>
            <p:nvPr/>
          </p:nvSpPr>
          <p:spPr>
            <a:xfrm>
              <a:off x="3226684" y="5254908"/>
              <a:ext cx="367748" cy="23334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6">
              <a:extLst>
                <a:ext uri="{FF2B5EF4-FFF2-40B4-BE49-F238E27FC236}">
                  <a16:creationId xmlns:a16="http://schemas.microsoft.com/office/drawing/2014/main" id="{2082DB94-D789-CBB5-BE23-7A6CFB451D11}"/>
                </a:ext>
              </a:extLst>
            </p:cNvPr>
            <p:cNvSpPr txBox="1"/>
            <p:nvPr/>
          </p:nvSpPr>
          <p:spPr>
            <a:xfrm>
              <a:off x="3235334" y="494246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cxnSp>
          <p:nvCxnSpPr>
            <p:cNvPr id="20" name="직선 화살표 연결선 41">
              <a:extLst>
                <a:ext uri="{FF2B5EF4-FFF2-40B4-BE49-F238E27FC236}">
                  <a16:creationId xmlns:a16="http://schemas.microsoft.com/office/drawing/2014/main" id="{9FC1D35D-EA9D-3B71-CCF8-308A829B26EF}"/>
                </a:ext>
              </a:extLst>
            </p:cNvPr>
            <p:cNvCxnSpPr/>
            <p:nvPr/>
          </p:nvCxnSpPr>
          <p:spPr>
            <a:xfrm>
              <a:off x="3410556" y="5462566"/>
              <a:ext cx="535923" cy="1864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テキスト ボックス 1">
            <a:extLst>
              <a:ext uri="{FF2B5EF4-FFF2-40B4-BE49-F238E27FC236}">
                <a16:creationId xmlns:a16="http://schemas.microsoft.com/office/drawing/2014/main" id="{BAAFF06E-FB19-3A80-6C7A-106D95ACB4A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0A39DED8-4544-6640-D30C-E549CCDE7EAB}"/>
              </a:ext>
            </a:extLst>
          </p:cNvPr>
          <p:cNvSpPr txBox="1"/>
          <p:nvPr/>
        </p:nvSpPr>
        <p:spPr>
          <a:xfrm>
            <a:off x="4472663" y="7790732"/>
            <a:ext cx="389850" cy="76944"/>
          </a:xfrm>
          <a:prstGeom prst="rect">
            <a:avLst/>
          </a:prstGeom>
          <a:solidFill>
            <a:schemeClr val="bg1"/>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検査コメント</a:t>
            </a:r>
            <a:endParaRPr lang="ko-KR" altLang="en-US" sz="500" dirty="0">
              <a:solidFill>
                <a:srgbClr val="0000FE"/>
              </a:solidFill>
            </a:endParaRPr>
          </a:p>
        </p:txBody>
      </p:sp>
    </p:spTree>
    <p:extLst>
      <p:ext uri="{BB962C8B-B14F-4D97-AF65-F5344CB8AC3E}">
        <p14:creationId xmlns:p14="http://schemas.microsoft.com/office/powerpoint/2010/main" val="48702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127</a:t>
            </a:fld>
            <a:endParaRPr kumimoji="1" lang="ja-JP" altLang="en-US"/>
          </a:p>
        </p:txBody>
      </p:sp>
      <p:sp>
        <p:nvSpPr>
          <p:cNvPr id="6" name="テキスト ボックス 4">
            <a:extLst>
              <a:ext uri="{FF2B5EF4-FFF2-40B4-BE49-F238E27FC236}">
                <a16:creationId xmlns:a16="http://schemas.microsoft.com/office/drawing/2014/main" id="{F5DA1BFC-D1B8-8E64-6FA5-98BA7DA98C2E}"/>
              </a:ext>
            </a:extLst>
          </p:cNvPr>
          <p:cNvSpPr txBox="1"/>
          <p:nvPr/>
        </p:nvSpPr>
        <p:spPr>
          <a:xfrm>
            <a:off x="678246" y="1142766"/>
            <a:ext cx="5408569"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　「検査コメント」に文字列を追加する場合には、</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下部の「文字列」の欄に「内視鏡前検査」と入力し、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［↓追加］ をクリックし、［適用］をクリックします。</a:t>
            </a:r>
            <a:endParaRPr lang="en-US" altLang="ja-JP" sz="1100" dirty="0">
              <a:latin typeface="游ゴシック" panose="020B0400000000000000" pitchFamily="50" charset="-128"/>
              <a:ea typeface="游ゴシック" panose="020B0400000000000000" pitchFamily="50" charset="-128"/>
            </a:endParaRPr>
          </a:p>
        </p:txBody>
      </p:sp>
      <p:pic>
        <p:nvPicPr>
          <p:cNvPr id="9" name="그림 23">
            <a:extLst>
              <a:ext uri="{FF2B5EF4-FFF2-40B4-BE49-F238E27FC236}">
                <a16:creationId xmlns:a16="http://schemas.microsoft.com/office/drawing/2014/main" id="{ECB001BE-D340-522E-87D4-58589D4034EF}"/>
              </a:ext>
            </a:extLst>
          </p:cNvPr>
          <p:cNvPicPr>
            <a:picLocks noChangeAspect="1"/>
          </p:cNvPicPr>
          <p:nvPr/>
        </p:nvPicPr>
        <p:blipFill>
          <a:blip r:embed="rId2"/>
          <a:stretch>
            <a:fillRect/>
          </a:stretch>
        </p:blipFill>
        <p:spPr>
          <a:xfrm>
            <a:off x="735321" y="1938787"/>
            <a:ext cx="5408569" cy="920982"/>
          </a:xfrm>
          <a:prstGeom prst="rect">
            <a:avLst/>
          </a:prstGeom>
          <a:ln>
            <a:solidFill>
              <a:schemeClr val="tx1"/>
            </a:solidFill>
            <a:prstDash val="sysDash"/>
          </a:ln>
        </p:spPr>
      </p:pic>
      <p:sp>
        <p:nvSpPr>
          <p:cNvPr id="10" name="사각형: 둥근 모서리 24">
            <a:extLst>
              <a:ext uri="{FF2B5EF4-FFF2-40B4-BE49-F238E27FC236}">
                <a16:creationId xmlns:a16="http://schemas.microsoft.com/office/drawing/2014/main" id="{2367C71D-115F-C1A8-1801-672AC6F52FA4}"/>
              </a:ext>
            </a:extLst>
          </p:cNvPr>
          <p:cNvSpPr/>
          <p:nvPr/>
        </p:nvSpPr>
        <p:spPr>
          <a:xfrm>
            <a:off x="793162" y="2077375"/>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3">
            <a:extLst>
              <a:ext uri="{FF2B5EF4-FFF2-40B4-BE49-F238E27FC236}">
                <a16:creationId xmlns:a16="http://schemas.microsoft.com/office/drawing/2014/main" id="{F1B2D485-941C-661D-9FBE-C672C3063288}"/>
              </a:ext>
            </a:extLst>
          </p:cNvPr>
          <p:cNvSpPr txBox="1"/>
          <p:nvPr/>
        </p:nvSpPr>
        <p:spPr>
          <a:xfrm>
            <a:off x="3531040" y="20396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3" name="テキスト ボックス 4">
            <a:extLst>
              <a:ext uri="{FF2B5EF4-FFF2-40B4-BE49-F238E27FC236}">
                <a16:creationId xmlns:a16="http://schemas.microsoft.com/office/drawing/2014/main" id="{8AB6BBE3-8784-A0B6-1313-443D793AF1DF}"/>
              </a:ext>
            </a:extLst>
          </p:cNvPr>
          <p:cNvSpPr txBox="1"/>
          <p:nvPr/>
        </p:nvSpPr>
        <p:spPr>
          <a:xfrm>
            <a:off x="735320" y="3039693"/>
            <a:ext cx="5408569" cy="92358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「内視鏡前検査」に文字列が追加され ました。［条件登録］をクリックすると「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「感染症検査」があり、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「検査コメント」が無い場合抽出する</a:t>
            </a:r>
            <a:r>
              <a:rPr lang="ja-JP" altLang="en-US" sz="1100" dirty="0">
                <a:latin typeface="游ゴシック" panose="020B0400000000000000" pitchFamily="50" charset="-128"/>
                <a:ea typeface="游ゴシック" panose="020B0400000000000000" pitchFamily="50" charset="-128"/>
              </a:rPr>
              <a:t>」 という抽出条件が表示されます。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a:t>
            </a:r>
            <a:r>
              <a:rPr lang="ja-JP" altLang="en-US" sz="1100" dirty="0">
                <a:latin typeface="游ゴシック" panose="020B0400000000000000" pitchFamily="50" charset="-128"/>
                <a:ea typeface="游ゴシック" panose="020B0400000000000000" pitchFamily="50" charset="-128"/>
              </a:rPr>
              <a:t>［保存］をクリックして保存します。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F814CDE7-ED1F-8ADD-EAB5-2C12CE0FD11D}"/>
              </a:ext>
            </a:extLst>
          </p:cNvPr>
          <p:cNvGrpSpPr/>
          <p:nvPr/>
        </p:nvGrpSpPr>
        <p:grpSpPr>
          <a:xfrm>
            <a:off x="793162" y="4141793"/>
            <a:ext cx="5412294" cy="3342550"/>
            <a:chOff x="793162" y="4141793"/>
            <a:chExt cx="5412294" cy="3342550"/>
          </a:xfrm>
        </p:grpSpPr>
        <p:pic>
          <p:nvPicPr>
            <p:cNvPr id="4" name="그림 3">
              <a:extLst>
                <a:ext uri="{FF2B5EF4-FFF2-40B4-BE49-F238E27FC236}">
                  <a16:creationId xmlns:a16="http://schemas.microsoft.com/office/drawing/2014/main" id="{E0194CB8-EB77-9D8D-4679-CC839604EA06}"/>
                </a:ext>
              </a:extLst>
            </p:cNvPr>
            <p:cNvPicPr>
              <a:picLocks noChangeAspect="1"/>
            </p:cNvPicPr>
            <p:nvPr/>
          </p:nvPicPr>
          <p:blipFill>
            <a:blip r:embed="rId3"/>
            <a:stretch>
              <a:fillRect/>
            </a:stretch>
          </p:blipFill>
          <p:spPr>
            <a:xfrm>
              <a:off x="793162" y="4141793"/>
              <a:ext cx="5412294" cy="3342550"/>
            </a:xfrm>
            <a:prstGeom prst="rect">
              <a:avLst/>
            </a:prstGeom>
          </p:spPr>
        </p:pic>
        <p:sp>
          <p:nvSpPr>
            <p:cNvPr id="14" name="사각형: 둥근 모서리 10">
              <a:extLst>
                <a:ext uri="{FF2B5EF4-FFF2-40B4-BE49-F238E27FC236}">
                  <a16:creationId xmlns:a16="http://schemas.microsoft.com/office/drawing/2014/main" id="{E6528ADA-7DB7-E198-6012-4FEB5AB21501}"/>
                </a:ext>
              </a:extLst>
            </p:cNvPr>
            <p:cNvSpPr/>
            <p:nvPr/>
          </p:nvSpPr>
          <p:spPr>
            <a:xfrm>
              <a:off x="3050587" y="6564996"/>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12">
              <a:extLst>
                <a:ext uri="{FF2B5EF4-FFF2-40B4-BE49-F238E27FC236}">
                  <a16:creationId xmlns:a16="http://schemas.microsoft.com/office/drawing/2014/main" id="{AF455D96-29B7-99A2-0ABF-A14470224A0A}"/>
                </a:ext>
              </a:extLst>
            </p:cNvPr>
            <p:cNvSpPr txBox="1"/>
            <p:nvPr/>
          </p:nvSpPr>
          <p:spPr>
            <a:xfrm>
              <a:off x="3581411" y="652551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14">
              <a:extLst>
                <a:ext uri="{FF2B5EF4-FFF2-40B4-BE49-F238E27FC236}">
                  <a16:creationId xmlns:a16="http://schemas.microsoft.com/office/drawing/2014/main" id="{F817BACC-8347-705B-9C24-E638DFA0D7BD}"/>
                </a:ext>
              </a:extLst>
            </p:cNvPr>
            <p:cNvSpPr/>
            <p:nvPr/>
          </p:nvSpPr>
          <p:spPr>
            <a:xfrm>
              <a:off x="2279062" y="4329908"/>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15">
              <a:extLst>
                <a:ext uri="{FF2B5EF4-FFF2-40B4-BE49-F238E27FC236}">
                  <a16:creationId xmlns:a16="http://schemas.microsoft.com/office/drawing/2014/main" id="{0725B059-9C81-6FA6-8E88-E7616C192C2F}"/>
                </a:ext>
              </a:extLst>
            </p:cNvPr>
            <p:cNvSpPr txBox="1"/>
            <p:nvPr/>
          </p:nvSpPr>
          <p:spPr>
            <a:xfrm>
              <a:off x="2686061" y="429042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grpSp>
      <p:sp>
        <p:nvSpPr>
          <p:cNvPr id="2" name="テキスト ボックス 1">
            <a:extLst>
              <a:ext uri="{FF2B5EF4-FFF2-40B4-BE49-F238E27FC236}">
                <a16:creationId xmlns:a16="http://schemas.microsoft.com/office/drawing/2014/main" id="{BA363081-EAA6-8D2D-9C6B-F372A9C40797}"/>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BFAF972C-403E-097D-E6AD-4F0209E906CF}"/>
              </a:ext>
            </a:extLst>
          </p:cNvPr>
          <p:cNvSpPr txBox="1"/>
          <p:nvPr/>
        </p:nvSpPr>
        <p:spPr>
          <a:xfrm>
            <a:off x="4594161" y="4756224"/>
            <a:ext cx="342899" cy="79129"/>
          </a:xfrm>
          <a:prstGeom prst="rect">
            <a:avLst/>
          </a:prstGeom>
          <a:solidFill>
            <a:schemeClr val="bg1"/>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感染症検査</a:t>
            </a:r>
            <a:endParaRPr lang="ko-KR" altLang="en-US" sz="500" dirty="0">
              <a:solidFill>
                <a:srgbClr val="0000FE"/>
              </a:solidFill>
            </a:endParaRPr>
          </a:p>
        </p:txBody>
      </p:sp>
      <p:sp>
        <p:nvSpPr>
          <p:cNvPr id="8" name="TextBox 6">
            <a:extLst>
              <a:ext uri="{FF2B5EF4-FFF2-40B4-BE49-F238E27FC236}">
                <a16:creationId xmlns:a16="http://schemas.microsoft.com/office/drawing/2014/main" id="{A8282E84-42F4-BA99-817F-B9A668772472}"/>
              </a:ext>
            </a:extLst>
          </p:cNvPr>
          <p:cNvSpPr txBox="1"/>
          <p:nvPr/>
        </p:nvSpPr>
        <p:spPr>
          <a:xfrm>
            <a:off x="2121608" y="6448566"/>
            <a:ext cx="564453" cy="92333"/>
          </a:xfrm>
          <a:prstGeom prst="rect">
            <a:avLst/>
          </a:prstGeom>
          <a:solidFill>
            <a:schemeClr val="bg1"/>
          </a:solidFill>
        </p:spPr>
        <p:txBody>
          <a:bodyPr wrap="square" lIns="0" tIns="0" rIns="0" bIns="0">
            <a:spAutoFit/>
          </a:bodyPr>
          <a:lstStyle/>
          <a:p>
            <a:r>
              <a:rPr lang="ja-JP" altLang="en-US" sz="600" b="1" dirty="0">
                <a:latin typeface="游ゴシック" panose="020B0400000000000000" pitchFamily="50" charset="-128"/>
                <a:ea typeface="游ゴシック" panose="020B0400000000000000" pitchFamily="50" charset="-128"/>
              </a:rPr>
              <a:t>検査コメント</a:t>
            </a:r>
            <a:endParaRPr lang="ko-KR" altLang="en-US" sz="600" b="1" dirty="0"/>
          </a:p>
        </p:txBody>
      </p:sp>
      <p:sp>
        <p:nvSpPr>
          <p:cNvPr id="12" name="TextBox 6">
            <a:extLst>
              <a:ext uri="{FF2B5EF4-FFF2-40B4-BE49-F238E27FC236}">
                <a16:creationId xmlns:a16="http://schemas.microsoft.com/office/drawing/2014/main" id="{C4783BF7-D0B9-CABD-C398-7150CDD71272}"/>
              </a:ext>
            </a:extLst>
          </p:cNvPr>
          <p:cNvSpPr txBox="1"/>
          <p:nvPr/>
        </p:nvSpPr>
        <p:spPr>
          <a:xfrm>
            <a:off x="4606796" y="5372840"/>
            <a:ext cx="389850" cy="76944"/>
          </a:xfrm>
          <a:prstGeom prst="rect">
            <a:avLst/>
          </a:prstGeom>
          <a:solidFill>
            <a:srgbClr val="F8D390"/>
          </a:solidFill>
        </p:spPr>
        <p:txBody>
          <a:bodyPr wrap="square" lIns="0" tIns="0" rIns="0" bIns="0">
            <a:spAutoFit/>
          </a:bodyPr>
          <a:lstStyle/>
          <a:p>
            <a:r>
              <a:rPr lang="ja-JP" altLang="en-US" sz="500" dirty="0">
                <a:solidFill>
                  <a:srgbClr val="0000FE"/>
                </a:solidFill>
                <a:latin typeface="游ゴシック" panose="020B0400000000000000" pitchFamily="50" charset="-128"/>
                <a:ea typeface="游ゴシック" panose="020B0400000000000000" pitchFamily="50" charset="-128"/>
              </a:rPr>
              <a:t>検査コメント</a:t>
            </a:r>
            <a:endParaRPr lang="ko-KR" altLang="en-US" sz="500" dirty="0">
              <a:solidFill>
                <a:srgbClr val="0000FE"/>
              </a:solidFill>
            </a:endParaRPr>
          </a:p>
        </p:txBody>
      </p:sp>
      <p:sp>
        <p:nvSpPr>
          <p:cNvPr id="18" name="TextBox 6">
            <a:extLst>
              <a:ext uri="{FF2B5EF4-FFF2-40B4-BE49-F238E27FC236}">
                <a16:creationId xmlns:a16="http://schemas.microsoft.com/office/drawing/2014/main" id="{6E317C61-B26B-63D1-11E2-88BA89F3A604}"/>
              </a:ext>
            </a:extLst>
          </p:cNvPr>
          <p:cNvSpPr txBox="1"/>
          <p:nvPr/>
        </p:nvSpPr>
        <p:spPr>
          <a:xfrm>
            <a:off x="968246" y="6983085"/>
            <a:ext cx="460504" cy="76946"/>
          </a:xfrm>
          <a:prstGeom prst="rect">
            <a:avLst/>
          </a:prstGeom>
          <a:solidFill>
            <a:schemeClr val="bg1"/>
          </a:solidFill>
        </p:spPr>
        <p:txBody>
          <a:bodyPr wrap="square" lIns="0" tIns="0" rIns="0" bIns="0">
            <a:spAutoFit/>
          </a:bodyPr>
          <a:lstStyle/>
          <a:p>
            <a:r>
              <a:rPr lang="en-US" altLang="ja-JP" sz="5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500" dirty="0">
                <a:solidFill>
                  <a:schemeClr val="tx2">
                    <a:lumMod val="75000"/>
                    <a:lumOff val="25000"/>
                  </a:schemeClr>
                </a:solidFill>
                <a:latin typeface="游ゴシック" panose="020B0400000000000000" pitchFamily="50" charset="-128"/>
                <a:ea typeface="游ゴシック" panose="020B0400000000000000" pitchFamily="50" charset="-128"/>
              </a:rPr>
              <a:t>検査</a:t>
            </a:r>
            <a:r>
              <a:rPr lang="ja-JP" altLang="en-US" sz="500" dirty="0">
                <a:solidFill>
                  <a:schemeClr val="tx2">
                    <a:lumMod val="75000"/>
                    <a:lumOff val="25000"/>
                  </a:schemeClr>
                </a:solidFill>
                <a:latin typeface="メイリオ" panose="020B0604030504040204" pitchFamily="50" charset="-128"/>
                <a:ea typeface="メイリオ" panose="020B0604030504040204" pitchFamily="50" charset="-128"/>
              </a:rPr>
              <a:t>コメント</a:t>
            </a:r>
            <a:r>
              <a:rPr lang="en-US" altLang="ja-JP" sz="500" dirty="0">
                <a:solidFill>
                  <a:schemeClr val="tx2">
                    <a:lumMod val="75000"/>
                    <a:lumOff val="25000"/>
                  </a:schemeClr>
                </a:solidFill>
                <a:latin typeface="游ゴシック" panose="020B0400000000000000" pitchFamily="50" charset="-128"/>
                <a:ea typeface="游ゴシック" panose="020B0400000000000000" pitchFamily="50" charset="-128"/>
              </a:rPr>
              <a:t>｣</a:t>
            </a:r>
            <a:endParaRPr lang="ko-KR" altLang="en-US" sz="500" dirty="0">
              <a:solidFill>
                <a:schemeClr val="tx2">
                  <a:lumMod val="75000"/>
                  <a:lumOff val="25000"/>
                </a:schemeClr>
              </a:solidFill>
            </a:endParaRPr>
          </a:p>
        </p:txBody>
      </p:sp>
    </p:spTree>
    <p:extLst>
      <p:ext uri="{BB962C8B-B14F-4D97-AF65-F5344CB8AC3E}">
        <p14:creationId xmlns:p14="http://schemas.microsoft.com/office/powerpoint/2010/main" val="284006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F38161A9-CF89-ACA3-5C43-8A4E97F35518}"/>
              </a:ext>
            </a:extLst>
          </p:cNvPr>
          <p:cNvPicPr>
            <a:picLocks noChangeAspect="1"/>
          </p:cNvPicPr>
          <p:nvPr/>
        </p:nvPicPr>
        <p:blipFill rotWithShape="1">
          <a:blip r:embed="rId2"/>
          <a:srcRect b="32447"/>
          <a:stretch/>
        </p:blipFill>
        <p:spPr>
          <a:xfrm>
            <a:off x="1317372" y="4566213"/>
            <a:ext cx="4494689" cy="1584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128</a:t>
            </a:fld>
            <a:endParaRPr kumimoji="1" lang="ja-JP" altLang="en-US"/>
          </a:p>
        </p:txBody>
      </p:sp>
      <p:sp>
        <p:nvSpPr>
          <p:cNvPr id="25" name="テキスト ボックス 4">
            <a:extLst>
              <a:ext uri="{FF2B5EF4-FFF2-40B4-BE49-F238E27FC236}">
                <a16:creationId xmlns:a16="http://schemas.microsoft.com/office/drawing/2014/main" id="{15092F32-BB51-5AEF-DEB7-6C0C837B0B36}"/>
              </a:ext>
            </a:extLst>
          </p:cNvPr>
          <p:cNvSpPr txBox="1"/>
          <p:nvPr/>
        </p:nvSpPr>
        <p:spPr>
          <a:xfrm>
            <a:off x="889922" y="1021011"/>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「テンプレート／複数条件」に切り替えると、テンプレートから新規ルールを作成する、または複数条件でルールを設定する画面になります。</a:t>
            </a:r>
          </a:p>
        </p:txBody>
      </p:sp>
      <p:sp>
        <p:nvSpPr>
          <p:cNvPr id="27" name="テキスト ボックス 4">
            <a:extLst>
              <a:ext uri="{FF2B5EF4-FFF2-40B4-BE49-F238E27FC236}">
                <a16:creationId xmlns:a16="http://schemas.microsoft.com/office/drawing/2014/main" id="{CF014080-F238-15D8-ADFD-3F13FC433B46}"/>
              </a:ext>
            </a:extLst>
          </p:cNvPr>
          <p:cNvSpPr txBox="1"/>
          <p:nvPr/>
        </p:nvSpPr>
        <p:spPr>
          <a:xfrm>
            <a:off x="877252" y="4289692"/>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テンプレートの選択</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33" name="テキスト ボックス 4">
            <a:extLst>
              <a:ext uri="{FF2B5EF4-FFF2-40B4-BE49-F238E27FC236}">
                <a16:creationId xmlns:a16="http://schemas.microsoft.com/office/drawing/2014/main" id="{30CEE334-42C3-AB51-D0F6-7C6EDA345FC9}"/>
              </a:ext>
            </a:extLst>
          </p:cNvPr>
          <p:cNvSpPr txBox="1"/>
          <p:nvPr/>
        </p:nvSpPr>
        <p:spPr>
          <a:xfrm>
            <a:off x="774561" y="6215609"/>
            <a:ext cx="5534981"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テンプレート選択</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画面のテンプレートリストの中から選択し、</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ダブルクリックします。「</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」「略称」「名称」に内容が転写され、確認したら</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［設定登録］をクリックします。その後、［保存］をクリックして保存します。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BC3A74DD-0702-1468-4FE0-9C32A92E71AD}"/>
              </a:ext>
            </a:extLst>
          </p:cNvPr>
          <p:cNvGrpSpPr/>
          <p:nvPr/>
        </p:nvGrpSpPr>
        <p:grpSpPr>
          <a:xfrm>
            <a:off x="1317372" y="1496338"/>
            <a:ext cx="4545099" cy="2371152"/>
            <a:chOff x="1317372" y="1524914"/>
            <a:chExt cx="4545099" cy="2371152"/>
          </a:xfrm>
        </p:grpSpPr>
        <p:pic>
          <p:nvPicPr>
            <p:cNvPr id="4" name="그림 3">
              <a:extLst>
                <a:ext uri="{FF2B5EF4-FFF2-40B4-BE49-F238E27FC236}">
                  <a16:creationId xmlns:a16="http://schemas.microsoft.com/office/drawing/2014/main" id="{33A71FAB-E2F0-1EAD-1E68-DEF86DBFE126}"/>
                </a:ext>
              </a:extLst>
            </p:cNvPr>
            <p:cNvPicPr>
              <a:picLocks noChangeAspect="1"/>
            </p:cNvPicPr>
            <p:nvPr/>
          </p:nvPicPr>
          <p:blipFill>
            <a:blip r:embed="rId2"/>
            <a:stretch>
              <a:fillRect/>
            </a:stretch>
          </p:blipFill>
          <p:spPr>
            <a:xfrm>
              <a:off x="1317372" y="1524914"/>
              <a:ext cx="4545099" cy="2371152"/>
            </a:xfrm>
            <a:prstGeom prst="rect">
              <a:avLst/>
            </a:prstGeom>
          </p:spPr>
        </p:pic>
        <p:sp>
          <p:nvSpPr>
            <p:cNvPr id="30" name="사각형: 둥근 모서리 10">
              <a:extLst>
                <a:ext uri="{FF2B5EF4-FFF2-40B4-BE49-F238E27FC236}">
                  <a16:creationId xmlns:a16="http://schemas.microsoft.com/office/drawing/2014/main" id="{6F625295-2713-9D89-EAFA-BE7D8C43935F}"/>
                </a:ext>
              </a:extLst>
            </p:cNvPr>
            <p:cNvSpPr/>
            <p:nvPr/>
          </p:nvSpPr>
          <p:spPr>
            <a:xfrm>
              <a:off x="2302080" y="2131928"/>
              <a:ext cx="812873" cy="1658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TextBox 13">
            <a:extLst>
              <a:ext uri="{FF2B5EF4-FFF2-40B4-BE49-F238E27FC236}">
                <a16:creationId xmlns:a16="http://schemas.microsoft.com/office/drawing/2014/main" id="{E0C154A9-F880-523D-D9E9-AD03D1B3CB5A}"/>
              </a:ext>
            </a:extLst>
          </p:cNvPr>
          <p:cNvSpPr txBox="1"/>
          <p:nvPr/>
        </p:nvSpPr>
        <p:spPr>
          <a:xfrm>
            <a:off x="3065375" y="5873066"/>
            <a:ext cx="311460"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①</a:t>
            </a:r>
          </a:p>
        </p:txBody>
      </p:sp>
      <p:grpSp>
        <p:nvGrpSpPr>
          <p:cNvPr id="9" name="그룹 8">
            <a:extLst>
              <a:ext uri="{FF2B5EF4-FFF2-40B4-BE49-F238E27FC236}">
                <a16:creationId xmlns:a16="http://schemas.microsoft.com/office/drawing/2014/main" id="{B062613F-F567-17BE-6BD7-3A5500E01B1E}"/>
              </a:ext>
            </a:extLst>
          </p:cNvPr>
          <p:cNvGrpSpPr/>
          <p:nvPr/>
        </p:nvGrpSpPr>
        <p:grpSpPr>
          <a:xfrm>
            <a:off x="1323928" y="6978030"/>
            <a:ext cx="4374080" cy="1756085"/>
            <a:chOff x="1323928" y="6978030"/>
            <a:chExt cx="4374080" cy="1756085"/>
          </a:xfrm>
        </p:grpSpPr>
        <p:pic>
          <p:nvPicPr>
            <p:cNvPr id="8" name="그림 7">
              <a:extLst>
                <a:ext uri="{FF2B5EF4-FFF2-40B4-BE49-F238E27FC236}">
                  <a16:creationId xmlns:a16="http://schemas.microsoft.com/office/drawing/2014/main" id="{3F6CC006-6693-D9D1-94E2-48A53459D9D1}"/>
                </a:ext>
              </a:extLst>
            </p:cNvPr>
            <p:cNvPicPr>
              <a:picLocks noChangeAspect="1"/>
            </p:cNvPicPr>
            <p:nvPr/>
          </p:nvPicPr>
          <p:blipFill>
            <a:blip r:embed="rId3"/>
            <a:stretch>
              <a:fillRect/>
            </a:stretch>
          </p:blipFill>
          <p:spPr>
            <a:xfrm>
              <a:off x="1323928" y="6978030"/>
              <a:ext cx="4374080" cy="1756085"/>
            </a:xfrm>
            <a:prstGeom prst="rect">
              <a:avLst/>
            </a:prstGeom>
          </p:spPr>
        </p:pic>
        <p:sp>
          <p:nvSpPr>
            <p:cNvPr id="28" name="TextBox 19">
              <a:extLst>
                <a:ext uri="{FF2B5EF4-FFF2-40B4-BE49-F238E27FC236}">
                  <a16:creationId xmlns:a16="http://schemas.microsoft.com/office/drawing/2014/main" id="{9F9891F3-6AA5-4898-63A2-EEF77DFB1A59}"/>
                </a:ext>
              </a:extLst>
            </p:cNvPr>
            <p:cNvSpPr txBox="1"/>
            <p:nvPr/>
          </p:nvSpPr>
          <p:spPr>
            <a:xfrm>
              <a:off x="3860611" y="785607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9" name="사각형: 둥근 모서리 28">
              <a:extLst>
                <a:ext uri="{FF2B5EF4-FFF2-40B4-BE49-F238E27FC236}">
                  <a16:creationId xmlns:a16="http://schemas.microsoft.com/office/drawing/2014/main" id="{47861154-64DE-BEBE-268C-70C691471ADE}"/>
                </a:ext>
              </a:extLst>
            </p:cNvPr>
            <p:cNvSpPr/>
            <p:nvPr/>
          </p:nvSpPr>
          <p:spPr>
            <a:xfrm>
              <a:off x="3200338" y="8224843"/>
              <a:ext cx="2330481" cy="2562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사각형: 둥근 모서리 14">
              <a:extLst>
                <a:ext uri="{FF2B5EF4-FFF2-40B4-BE49-F238E27FC236}">
                  <a16:creationId xmlns:a16="http://schemas.microsoft.com/office/drawing/2014/main" id="{28E78DF9-D591-3A03-0BB8-A07DF4BEFC3F}"/>
                </a:ext>
              </a:extLst>
            </p:cNvPr>
            <p:cNvSpPr/>
            <p:nvPr/>
          </p:nvSpPr>
          <p:spPr>
            <a:xfrm>
              <a:off x="3429000" y="7895437"/>
              <a:ext cx="497274" cy="24417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4" name="사각형: 둥근 모서리 24">
            <a:extLst>
              <a:ext uri="{FF2B5EF4-FFF2-40B4-BE49-F238E27FC236}">
                <a16:creationId xmlns:a16="http://schemas.microsoft.com/office/drawing/2014/main" id="{0A7AB5B7-82C9-3242-4B0F-CA291DE70CD2}"/>
              </a:ext>
            </a:extLst>
          </p:cNvPr>
          <p:cNvSpPr/>
          <p:nvPr/>
        </p:nvSpPr>
        <p:spPr>
          <a:xfrm>
            <a:off x="2427190" y="5934928"/>
            <a:ext cx="658284" cy="1953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テキスト ボックス 1">
            <a:extLst>
              <a:ext uri="{FF2B5EF4-FFF2-40B4-BE49-F238E27FC236}">
                <a16:creationId xmlns:a16="http://schemas.microsoft.com/office/drawing/2014/main" id="{3B5C7D0B-1EBB-53F6-15A5-45FC7CDE6BC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Google Shape;96;p1">
            <a:extLst>
              <a:ext uri="{FF2B5EF4-FFF2-40B4-BE49-F238E27FC236}">
                <a16:creationId xmlns:a16="http://schemas.microsoft.com/office/drawing/2014/main" id="{AA62D9AA-B721-469D-D80A-FBD60C650C1C}"/>
              </a:ext>
            </a:extLst>
          </p:cNvPr>
          <p:cNvSpPr txBox="1"/>
          <p:nvPr/>
        </p:nvSpPr>
        <p:spPr>
          <a:xfrm>
            <a:off x="905193" y="3884526"/>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デフォルトのテンプレート抽出ルールの設定方法を説明します。</a:t>
            </a:r>
          </a:p>
        </p:txBody>
      </p:sp>
    </p:spTree>
    <p:extLst>
      <p:ext uri="{BB962C8B-B14F-4D97-AF65-F5344CB8AC3E}">
        <p14:creationId xmlns:p14="http://schemas.microsoft.com/office/powerpoint/2010/main" val="101952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그림 20">
            <a:extLst>
              <a:ext uri="{FF2B5EF4-FFF2-40B4-BE49-F238E27FC236}">
                <a16:creationId xmlns:a16="http://schemas.microsoft.com/office/drawing/2014/main" id="{DB026874-715C-FD2E-4C40-462D95F8745B}"/>
              </a:ext>
            </a:extLst>
          </p:cNvPr>
          <p:cNvPicPr>
            <a:picLocks noChangeAspect="1"/>
          </p:cNvPicPr>
          <p:nvPr/>
        </p:nvPicPr>
        <p:blipFill>
          <a:blip r:embed="rId2"/>
          <a:stretch>
            <a:fillRect/>
          </a:stretch>
        </p:blipFill>
        <p:spPr>
          <a:xfrm>
            <a:off x="947998" y="1392970"/>
            <a:ext cx="4612821" cy="290797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111</a:t>
            </a:fld>
            <a:endParaRPr kumimoji="1" lang="ja-JP" altLang="en-US"/>
          </a:p>
        </p:txBody>
      </p:sp>
      <p:sp>
        <p:nvSpPr>
          <p:cNvPr id="9" name="テキスト ボックス 8">
            <a:extLst>
              <a:ext uri="{FF2B5EF4-FFF2-40B4-BE49-F238E27FC236}">
                <a16:creationId xmlns:a16="http://schemas.microsoft.com/office/drawing/2014/main" id="{9EECEA92-DBB7-6299-97FF-ED174B7BF5D6}"/>
              </a:ext>
            </a:extLst>
          </p:cNvPr>
          <p:cNvSpPr txBox="1"/>
          <p:nvPr/>
        </p:nvSpPr>
        <p:spPr>
          <a:xfrm>
            <a:off x="678246" y="1052270"/>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抽出ルールを選択後［</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レセ抽出］をクリックすると抽出が始まります。</a:t>
            </a:r>
          </a:p>
        </p:txBody>
      </p:sp>
      <p:sp>
        <p:nvSpPr>
          <p:cNvPr id="12" name="사각형: 둥근 모서리 6">
            <a:extLst>
              <a:ext uri="{FF2B5EF4-FFF2-40B4-BE49-F238E27FC236}">
                <a16:creationId xmlns:a16="http://schemas.microsoft.com/office/drawing/2014/main" id="{8E5B4146-2A55-756C-2BD2-5DC7FC236BF7}"/>
              </a:ext>
            </a:extLst>
          </p:cNvPr>
          <p:cNvSpPr/>
          <p:nvPr/>
        </p:nvSpPr>
        <p:spPr>
          <a:xfrm>
            <a:off x="1077729" y="143272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テキスト ボックス 16">
            <a:extLst>
              <a:ext uri="{FF2B5EF4-FFF2-40B4-BE49-F238E27FC236}">
                <a16:creationId xmlns:a16="http://schemas.microsoft.com/office/drawing/2014/main" id="{4D5FAC39-1297-4936-DDE0-959C1191A833}"/>
              </a:ext>
            </a:extLst>
          </p:cNvPr>
          <p:cNvSpPr txBox="1"/>
          <p:nvPr/>
        </p:nvSpPr>
        <p:spPr>
          <a:xfrm>
            <a:off x="849099" y="4304712"/>
            <a:ext cx="5400000" cy="484172"/>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抽出結果が表示されます。</a:t>
            </a:r>
          </a:p>
          <a:p>
            <a:pPr>
              <a:lnSpc>
                <a:spcPct val="120000"/>
              </a:lnSpc>
            </a:pPr>
            <a:r>
              <a:rPr lang="ja-JP" altLang="en-US" sz="1100" dirty="0">
                <a:latin typeface="游ゴシック" panose="020B0400000000000000" pitchFamily="50" charset="-128"/>
                <a:ea typeface="游ゴシック" panose="020B0400000000000000" pitchFamily="50" charset="-128"/>
              </a:rPr>
              <a:t>患者氏名をダブルクリックすると抽出結果の「詳細」画面が表示されます。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9" name="テキスト ボックス 16">
            <a:extLst>
              <a:ext uri="{FF2B5EF4-FFF2-40B4-BE49-F238E27FC236}">
                <a16:creationId xmlns:a16="http://schemas.microsoft.com/office/drawing/2014/main" id="{2CA90AB0-0683-A5BE-3321-8D27C210F11B}"/>
              </a:ext>
            </a:extLst>
          </p:cNvPr>
          <p:cNvSpPr txBox="1"/>
          <p:nvPr/>
        </p:nvSpPr>
        <p:spPr>
          <a:xfrm>
            <a:off x="729000" y="8100890"/>
            <a:ext cx="5400000" cy="487569"/>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リスト右端に、最初は「未」と表示されています。 </a:t>
            </a:r>
          </a:p>
          <a:p>
            <a:pPr>
              <a:lnSpc>
                <a:spcPct val="120000"/>
              </a:lnSpc>
            </a:pPr>
            <a:r>
              <a:rPr lang="ja-JP" altLang="en-US" sz="1100" dirty="0">
                <a:latin typeface="游ゴシック" panose="020B0400000000000000" pitchFamily="50" charset="-128"/>
                <a:ea typeface="游ゴシック" panose="020B0400000000000000" pitchFamily="50" charset="-128"/>
              </a:rPr>
              <a:t>ダブルクリックし、「レセプト」を閲覧すると「</a:t>
            </a:r>
            <a:r>
              <a:rPr lang="ja-JP" altLang="en-US" sz="1100" dirty="0">
                <a:solidFill>
                  <a:srgbClr val="FF0000"/>
                </a:solidFill>
                <a:latin typeface="游ゴシック" panose="020B0400000000000000" pitchFamily="50" charset="-128"/>
                <a:ea typeface="游ゴシック" panose="020B0400000000000000" pitchFamily="50" charset="-128"/>
              </a:rPr>
              <a:t>済</a:t>
            </a:r>
            <a:r>
              <a:rPr lang="ja-JP" altLang="en-US" sz="1100" dirty="0">
                <a:latin typeface="游ゴシック" panose="020B0400000000000000" pitchFamily="50" charset="-128"/>
                <a:ea typeface="游ゴシック" panose="020B0400000000000000" pitchFamily="50" charset="-128"/>
              </a:rPr>
              <a:t>」に変更されます。 </a:t>
            </a:r>
          </a:p>
        </p:txBody>
      </p:sp>
      <p:sp>
        <p:nvSpPr>
          <p:cNvPr id="17" name="사각형: 둥근 모서리 24">
            <a:extLst>
              <a:ext uri="{FF2B5EF4-FFF2-40B4-BE49-F238E27FC236}">
                <a16:creationId xmlns:a16="http://schemas.microsoft.com/office/drawing/2014/main" id="{061A93AB-AB9B-E890-3096-1C1C7E1CB8BB}"/>
              </a:ext>
            </a:extLst>
          </p:cNvPr>
          <p:cNvSpPr/>
          <p:nvPr/>
        </p:nvSpPr>
        <p:spPr>
          <a:xfrm>
            <a:off x="1942758" y="1993744"/>
            <a:ext cx="481590" cy="174173"/>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직사각형 22">
            <a:extLst>
              <a:ext uri="{FF2B5EF4-FFF2-40B4-BE49-F238E27FC236}">
                <a16:creationId xmlns:a16="http://schemas.microsoft.com/office/drawing/2014/main" id="{AF66EB25-F1A5-D978-ED66-DBFEC15838B6}"/>
              </a:ext>
            </a:extLst>
          </p:cNvPr>
          <p:cNvSpPr/>
          <p:nvPr/>
        </p:nvSpPr>
        <p:spPr>
          <a:xfrm>
            <a:off x="3901453" y="2229171"/>
            <a:ext cx="884399" cy="56236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사각형 23">
            <a:extLst>
              <a:ext uri="{FF2B5EF4-FFF2-40B4-BE49-F238E27FC236}">
                <a16:creationId xmlns:a16="http://schemas.microsoft.com/office/drawing/2014/main" id="{56E2C39A-85E9-E7DB-84F7-2418030A025A}"/>
              </a:ext>
            </a:extLst>
          </p:cNvPr>
          <p:cNvSpPr/>
          <p:nvPr/>
        </p:nvSpPr>
        <p:spPr>
          <a:xfrm>
            <a:off x="3901453" y="3594277"/>
            <a:ext cx="884399" cy="8845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6" name="그룹 25">
            <a:extLst>
              <a:ext uri="{FF2B5EF4-FFF2-40B4-BE49-F238E27FC236}">
                <a16:creationId xmlns:a16="http://schemas.microsoft.com/office/drawing/2014/main" id="{0C25D1E6-1244-8588-F437-4EA346255CB7}"/>
              </a:ext>
            </a:extLst>
          </p:cNvPr>
          <p:cNvGrpSpPr/>
          <p:nvPr/>
        </p:nvGrpSpPr>
        <p:grpSpPr>
          <a:xfrm>
            <a:off x="947998" y="4916321"/>
            <a:ext cx="4612144" cy="3037266"/>
            <a:chOff x="947998" y="5056430"/>
            <a:chExt cx="4612144" cy="3037266"/>
          </a:xfrm>
        </p:grpSpPr>
        <p:pic>
          <p:nvPicPr>
            <p:cNvPr id="6" name="그림 5">
              <a:extLst>
                <a:ext uri="{FF2B5EF4-FFF2-40B4-BE49-F238E27FC236}">
                  <a16:creationId xmlns:a16="http://schemas.microsoft.com/office/drawing/2014/main" id="{3EC179FF-B132-537B-520E-52B94299D479}"/>
                </a:ext>
              </a:extLst>
            </p:cNvPr>
            <p:cNvPicPr>
              <a:picLocks noChangeAspect="1"/>
            </p:cNvPicPr>
            <p:nvPr/>
          </p:nvPicPr>
          <p:blipFill>
            <a:blip r:embed="rId3"/>
            <a:stretch>
              <a:fillRect/>
            </a:stretch>
          </p:blipFill>
          <p:spPr>
            <a:xfrm>
              <a:off x="947998" y="5056430"/>
              <a:ext cx="4612144" cy="3037266"/>
            </a:xfrm>
            <a:prstGeom prst="rect">
              <a:avLst/>
            </a:prstGeom>
          </p:spPr>
        </p:pic>
        <p:sp>
          <p:nvSpPr>
            <p:cNvPr id="18" name="사각형: 둥근 모서리 30">
              <a:extLst>
                <a:ext uri="{FF2B5EF4-FFF2-40B4-BE49-F238E27FC236}">
                  <a16:creationId xmlns:a16="http://schemas.microsoft.com/office/drawing/2014/main" id="{D35FFE4B-5325-5B13-EB0A-4598B2009EA8}"/>
                </a:ext>
              </a:extLst>
            </p:cNvPr>
            <p:cNvSpPr/>
            <p:nvPr/>
          </p:nvSpPr>
          <p:spPr>
            <a:xfrm>
              <a:off x="5288909" y="5641260"/>
              <a:ext cx="197492" cy="1533450"/>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사각형: 둥근 모서리 6">
              <a:extLst>
                <a:ext uri="{FF2B5EF4-FFF2-40B4-BE49-F238E27FC236}">
                  <a16:creationId xmlns:a16="http://schemas.microsoft.com/office/drawing/2014/main" id="{32AA22C5-B444-E50B-ACCE-CC524AED2D89}"/>
                </a:ext>
              </a:extLst>
            </p:cNvPr>
            <p:cNvSpPr/>
            <p:nvPr/>
          </p:nvSpPr>
          <p:spPr>
            <a:xfrm>
              <a:off x="1077729" y="507548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5" name="직사각형 24">
              <a:extLst>
                <a:ext uri="{FF2B5EF4-FFF2-40B4-BE49-F238E27FC236}">
                  <a16:creationId xmlns:a16="http://schemas.microsoft.com/office/drawing/2014/main" id="{529D7357-99C2-064A-359B-D27E2309F2C0}"/>
                </a:ext>
              </a:extLst>
            </p:cNvPr>
            <p:cNvSpPr/>
            <p:nvPr/>
          </p:nvSpPr>
          <p:spPr>
            <a:xfrm>
              <a:off x="3959064" y="5641260"/>
              <a:ext cx="884399" cy="1533451"/>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7" name="テキスト ボックス 10">
            <a:extLst>
              <a:ext uri="{FF2B5EF4-FFF2-40B4-BE49-F238E27FC236}">
                <a16:creationId xmlns:a16="http://schemas.microsoft.com/office/drawing/2014/main" id="{F6EEDDBC-1844-F025-FA32-2B322C437DDD}"/>
              </a:ext>
            </a:extLst>
          </p:cNvPr>
          <p:cNvSpPr txBox="1"/>
          <p:nvPr/>
        </p:nvSpPr>
        <p:spPr>
          <a:xfrm>
            <a:off x="2590454" y="1993744"/>
            <a:ext cx="2698455" cy="659425"/>
          </a:xfrm>
          <a:prstGeom prst="rect">
            <a:avLst/>
          </a:prstGeom>
          <a:solidFill>
            <a:schemeClr val="bg1"/>
          </a:solidFill>
          <a:ln>
            <a:solidFill>
              <a:srgbClr val="FF0000"/>
            </a:solidFill>
          </a:ln>
        </p:spPr>
        <p:txBody>
          <a:bodyPr wrap="none" lIns="72000" tIns="72000" rIns="0" bIns="0" rtlCol="0">
            <a:normAutofit fontScale="92500" lnSpcReduction="10000"/>
          </a:bodyPr>
          <a:lstStyle/>
          <a:p>
            <a:r>
              <a:rPr lang="ja-JP" altLang="en-US"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急性期、疑い病名の整理</a:t>
            </a:r>
            <a:endParaRPr lang="en-US" altLang="ja-JP"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「急性期文字列」 を含み、</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「除外文字列」 を含まない病名が</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ヶ月以上</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継続した場合抽出する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6" name="화살표: 아래쪽 35">
            <a:extLst>
              <a:ext uri="{FF2B5EF4-FFF2-40B4-BE49-F238E27FC236}">
                <a16:creationId xmlns:a16="http://schemas.microsoft.com/office/drawing/2014/main" id="{C391E7B3-A110-C743-86E7-C668392795ED}"/>
              </a:ext>
            </a:extLst>
          </p:cNvPr>
          <p:cNvSpPr/>
          <p:nvPr/>
        </p:nvSpPr>
        <p:spPr>
          <a:xfrm rot="2719732">
            <a:off x="2406499" y="2281462"/>
            <a:ext cx="121920" cy="1825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01D0AEC9-222C-7454-D617-C3BB696E5CD9}"/>
              </a:ext>
            </a:extLst>
          </p:cNvPr>
          <p:cNvSpPr/>
          <p:nvPr/>
        </p:nvSpPr>
        <p:spPr>
          <a:xfrm>
            <a:off x="933250" y="2338204"/>
            <a:ext cx="290867" cy="215045"/>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a:extLst>
              <a:ext uri="{FF2B5EF4-FFF2-40B4-BE49-F238E27FC236}">
                <a16:creationId xmlns:a16="http://schemas.microsoft.com/office/drawing/2014/main" id="{6AD53F91-5A38-C3CF-4D1E-4E96B9999FB8}"/>
              </a:ext>
            </a:extLst>
          </p:cNvPr>
          <p:cNvSpPr/>
          <p:nvPr/>
        </p:nvSpPr>
        <p:spPr>
          <a:xfrm>
            <a:off x="1942758" y="5265174"/>
            <a:ext cx="424306" cy="107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テキスト ボックス 1">
            <a:extLst>
              <a:ext uri="{FF2B5EF4-FFF2-40B4-BE49-F238E27FC236}">
                <a16:creationId xmlns:a16="http://schemas.microsoft.com/office/drawing/2014/main" id="{C9678C1B-6C80-65E9-4DCC-9974517FD721}"/>
              </a:ext>
            </a:extLst>
          </p:cNvPr>
          <p:cNvSpPr txBox="1"/>
          <p:nvPr/>
        </p:nvSpPr>
        <p:spPr>
          <a:xfrm>
            <a:off x="110614" y="7189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レセ抽出</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328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ject 2">
            <a:extLst>
              <a:ext uri="{FF2B5EF4-FFF2-40B4-BE49-F238E27FC236}">
                <a16:creationId xmlns:a16="http://schemas.microsoft.com/office/drawing/2014/main" id="{9A6272EF-B3A2-407E-8404-FD59D8A6CBC9}"/>
              </a:ext>
            </a:extLst>
          </p:cNvPr>
          <p:cNvPicPr/>
          <p:nvPr/>
        </p:nvPicPr>
        <p:blipFill>
          <a:blip r:embed="rId3" cstate="print"/>
          <a:stretch>
            <a:fillRect/>
          </a:stretch>
        </p:blipFill>
        <p:spPr>
          <a:xfrm>
            <a:off x="697296" y="3198111"/>
            <a:ext cx="5636829" cy="257397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129</a:t>
            </a:fld>
            <a:endParaRPr kumimoji="1" lang="ja-JP" altLang="en-US"/>
          </a:p>
        </p:txBody>
      </p:sp>
      <p:sp>
        <p:nvSpPr>
          <p:cNvPr id="9" name="テキスト ボックス 4">
            <a:extLst>
              <a:ext uri="{FF2B5EF4-FFF2-40B4-BE49-F238E27FC236}">
                <a16:creationId xmlns:a16="http://schemas.microsoft.com/office/drawing/2014/main" id="{27C69CCE-DE8A-B986-6305-AE76D3FDB5EA}"/>
              </a:ext>
            </a:extLst>
          </p:cNvPr>
          <p:cNvSpPr txBox="1"/>
          <p:nvPr/>
        </p:nvSpPr>
        <p:spPr>
          <a:xfrm>
            <a:off x="728999" y="1678080"/>
            <a:ext cx="5464715"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」に「医薬品」選択で「抗インフルエンザ薬」と入力し、有⦿ と入力し、［適用］をクリックすると、右の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」は「診療行為」選択で「インフルエンザ検査」と入力し、無⦿ と入力し、［適用］をクリックすると、右の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「抗インフルエンザ薬」をクリックして選択し（オレンジ色） 、</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テキスト ボックス 4">
            <a:extLst>
              <a:ext uri="{FF2B5EF4-FFF2-40B4-BE49-F238E27FC236}">
                <a16:creationId xmlns:a16="http://schemas.microsoft.com/office/drawing/2014/main" id="{7895647E-EB4F-2327-3CF6-11844A1B7509}"/>
              </a:ext>
            </a:extLst>
          </p:cNvPr>
          <p:cNvSpPr txBox="1"/>
          <p:nvPr/>
        </p:nvSpPr>
        <p:spPr>
          <a:xfrm>
            <a:off x="728999" y="5714935"/>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「抗インフルエンザ薬」を検索画面から目的の医薬品を検索して、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該当する医薬品をダブルクリックするか、「↓追加」をクリックすると追加されます。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必要な医薬品を追加したら、最後に［適用］をクリックします。</a:t>
            </a:r>
          </a:p>
        </p:txBody>
      </p:sp>
      <p:pic>
        <p:nvPicPr>
          <p:cNvPr id="27" name="그림 37">
            <a:extLst>
              <a:ext uri="{FF2B5EF4-FFF2-40B4-BE49-F238E27FC236}">
                <a16:creationId xmlns:a16="http://schemas.microsoft.com/office/drawing/2014/main" id="{FD10C962-4590-44BF-DFC3-1C837615CD77}"/>
              </a:ext>
            </a:extLst>
          </p:cNvPr>
          <p:cNvPicPr>
            <a:picLocks noChangeAspect="1"/>
          </p:cNvPicPr>
          <p:nvPr/>
        </p:nvPicPr>
        <p:blipFill>
          <a:blip r:embed="rId4"/>
          <a:stretch>
            <a:fillRect/>
          </a:stretch>
        </p:blipFill>
        <p:spPr>
          <a:xfrm>
            <a:off x="1306722" y="6499396"/>
            <a:ext cx="4244556" cy="2484395"/>
          </a:xfrm>
          <a:prstGeom prst="rect">
            <a:avLst/>
          </a:prstGeom>
        </p:spPr>
      </p:pic>
      <p:sp>
        <p:nvSpPr>
          <p:cNvPr id="18" name="사각형: 둥근 모서리 31">
            <a:extLst>
              <a:ext uri="{FF2B5EF4-FFF2-40B4-BE49-F238E27FC236}">
                <a16:creationId xmlns:a16="http://schemas.microsoft.com/office/drawing/2014/main" id="{CF5071AD-8D3C-F590-7C36-AC9EADA81A5E}"/>
              </a:ext>
            </a:extLst>
          </p:cNvPr>
          <p:cNvSpPr/>
          <p:nvPr/>
        </p:nvSpPr>
        <p:spPr>
          <a:xfrm>
            <a:off x="1410180" y="6697449"/>
            <a:ext cx="1682121" cy="354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33">
            <a:extLst>
              <a:ext uri="{FF2B5EF4-FFF2-40B4-BE49-F238E27FC236}">
                <a16:creationId xmlns:a16="http://schemas.microsoft.com/office/drawing/2014/main" id="{B817F778-EABE-B30A-B53E-30E5735560D9}"/>
              </a:ext>
            </a:extLst>
          </p:cNvPr>
          <p:cNvSpPr/>
          <p:nvPr/>
        </p:nvSpPr>
        <p:spPr>
          <a:xfrm>
            <a:off x="2536769" y="8020087"/>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0" name="TextBox 34">
            <a:extLst>
              <a:ext uri="{FF2B5EF4-FFF2-40B4-BE49-F238E27FC236}">
                <a16:creationId xmlns:a16="http://schemas.microsoft.com/office/drawing/2014/main" id="{7136A682-FC97-D429-234E-40348DA163B0}"/>
              </a:ext>
            </a:extLst>
          </p:cNvPr>
          <p:cNvSpPr txBox="1"/>
          <p:nvPr/>
        </p:nvSpPr>
        <p:spPr>
          <a:xfrm>
            <a:off x="3043054" y="660074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1" name="TextBox 35">
            <a:extLst>
              <a:ext uri="{FF2B5EF4-FFF2-40B4-BE49-F238E27FC236}">
                <a16:creationId xmlns:a16="http://schemas.microsoft.com/office/drawing/2014/main" id="{1FA0BB22-93BC-888E-6CB9-59765FEB72BC}"/>
              </a:ext>
            </a:extLst>
          </p:cNvPr>
          <p:cNvSpPr txBox="1"/>
          <p:nvPr/>
        </p:nvSpPr>
        <p:spPr>
          <a:xfrm>
            <a:off x="2485180" y="77206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2" name="TextBox 40">
            <a:extLst>
              <a:ext uri="{FF2B5EF4-FFF2-40B4-BE49-F238E27FC236}">
                <a16:creationId xmlns:a16="http://schemas.microsoft.com/office/drawing/2014/main" id="{1E8238CB-E89D-E1F6-0A79-E36298229282}"/>
              </a:ext>
            </a:extLst>
          </p:cNvPr>
          <p:cNvSpPr txBox="1"/>
          <p:nvPr/>
        </p:nvSpPr>
        <p:spPr>
          <a:xfrm>
            <a:off x="3166656" y="77067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3" name="사각형: 둥근 모서리 41">
            <a:extLst>
              <a:ext uri="{FF2B5EF4-FFF2-40B4-BE49-F238E27FC236}">
                <a16:creationId xmlns:a16="http://schemas.microsoft.com/office/drawing/2014/main" id="{CDB860BD-8D4C-101D-D7A8-73EF781DF8C3}"/>
              </a:ext>
            </a:extLst>
          </p:cNvPr>
          <p:cNvSpPr/>
          <p:nvPr/>
        </p:nvSpPr>
        <p:spPr>
          <a:xfrm>
            <a:off x="3220175" y="8005452"/>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24">
            <a:extLst>
              <a:ext uri="{FF2B5EF4-FFF2-40B4-BE49-F238E27FC236}">
                <a16:creationId xmlns:a16="http://schemas.microsoft.com/office/drawing/2014/main" id="{D545D353-3C02-C18D-9928-553587EC1C6B}"/>
              </a:ext>
            </a:extLst>
          </p:cNvPr>
          <p:cNvSpPr/>
          <p:nvPr/>
        </p:nvSpPr>
        <p:spPr>
          <a:xfrm>
            <a:off x="1306722" y="5041113"/>
            <a:ext cx="2297156" cy="3640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7">
            <a:extLst>
              <a:ext uri="{FF2B5EF4-FFF2-40B4-BE49-F238E27FC236}">
                <a16:creationId xmlns:a16="http://schemas.microsoft.com/office/drawing/2014/main" id="{C735BDA8-047D-E830-7CBE-7ECABC29AB52}"/>
              </a:ext>
            </a:extLst>
          </p:cNvPr>
          <p:cNvSpPr/>
          <p:nvPr/>
        </p:nvSpPr>
        <p:spPr>
          <a:xfrm>
            <a:off x="3964156" y="4718921"/>
            <a:ext cx="2183366" cy="710579"/>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a:t>
            </a:r>
            <a:r>
              <a:rPr kumimoji="1" lang="en-US" altLang="ja-JP" sz="1100" dirty="0">
                <a:solidFill>
                  <a:schemeClr val="tx1"/>
                </a:solidFill>
                <a:latin typeface="游ゴシック" panose="020B0400000000000000" pitchFamily="50" charset="-128"/>
                <a:ea typeface="游ゴシック" panose="020B0400000000000000" pitchFamily="50" charset="-128"/>
              </a:rPr>
              <a:t>G001</a:t>
            </a:r>
            <a:r>
              <a:rPr kumimoji="1" lang="ja-JP" altLang="en-US" sz="1100" dirty="0">
                <a:solidFill>
                  <a:schemeClr val="tx1"/>
                </a:solidFill>
                <a:latin typeface="游ゴシック" panose="020B0400000000000000" pitchFamily="50" charset="-128"/>
                <a:ea typeface="游ゴシック" panose="020B0400000000000000" pitchFamily="50" charset="-128"/>
              </a:rPr>
              <a:t> 医薬品処方の有無のみ確認しますので、集計項目の値は変更せずそのままにしておきます。</a:t>
            </a:r>
            <a:endParaRPr kumimoji="1" lang="ko-KR" altLang="en-US" sz="1100" dirty="0">
              <a:solidFill>
                <a:schemeClr val="tx1"/>
              </a:solidFill>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AC386BC0-472B-3F00-08D7-B04F8B96C88B}"/>
              </a:ext>
            </a:extLst>
          </p:cNvPr>
          <p:cNvSpPr/>
          <p:nvPr/>
        </p:nvSpPr>
        <p:spPr>
          <a:xfrm>
            <a:off x="1441905" y="4105701"/>
            <a:ext cx="2258782" cy="475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20">
            <a:extLst>
              <a:ext uri="{FF2B5EF4-FFF2-40B4-BE49-F238E27FC236}">
                <a16:creationId xmlns:a16="http://schemas.microsoft.com/office/drawing/2014/main" id="{625ABC3A-1DAC-29F2-D660-015A7EE318E0}"/>
              </a:ext>
            </a:extLst>
          </p:cNvPr>
          <p:cNvSpPr/>
          <p:nvPr/>
        </p:nvSpPr>
        <p:spPr>
          <a:xfrm>
            <a:off x="1283479" y="5417662"/>
            <a:ext cx="2297156" cy="1666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2">
            <a:extLst>
              <a:ext uri="{FF2B5EF4-FFF2-40B4-BE49-F238E27FC236}">
                <a16:creationId xmlns:a16="http://schemas.microsoft.com/office/drawing/2014/main" id="{F31B0C99-D890-E378-583F-55538E05340A}"/>
              </a:ext>
            </a:extLst>
          </p:cNvPr>
          <p:cNvSpPr txBox="1"/>
          <p:nvPr/>
        </p:nvSpPr>
        <p:spPr>
          <a:xfrm>
            <a:off x="3826909" y="3695872"/>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6">
            <a:extLst>
              <a:ext uri="{FF2B5EF4-FFF2-40B4-BE49-F238E27FC236}">
                <a16:creationId xmlns:a16="http://schemas.microsoft.com/office/drawing/2014/main" id="{756CC32A-A21A-129F-3D88-CA9FA1E5448F}"/>
              </a:ext>
            </a:extLst>
          </p:cNvPr>
          <p:cNvSpPr/>
          <p:nvPr/>
        </p:nvSpPr>
        <p:spPr>
          <a:xfrm>
            <a:off x="5163494" y="3561864"/>
            <a:ext cx="551505" cy="2146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TextBox 27">
            <a:extLst>
              <a:ext uri="{FF2B5EF4-FFF2-40B4-BE49-F238E27FC236}">
                <a16:creationId xmlns:a16="http://schemas.microsoft.com/office/drawing/2014/main" id="{319E15FD-A06F-8A18-3ACD-830E8A65596E}"/>
              </a:ext>
            </a:extLst>
          </p:cNvPr>
          <p:cNvSpPr txBox="1"/>
          <p:nvPr/>
        </p:nvSpPr>
        <p:spPr>
          <a:xfrm>
            <a:off x="4879818" y="3305424"/>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4" name="TextBox 15">
            <a:extLst>
              <a:ext uri="{FF2B5EF4-FFF2-40B4-BE49-F238E27FC236}">
                <a16:creationId xmlns:a16="http://schemas.microsoft.com/office/drawing/2014/main" id="{AE100D36-F36D-47AC-686C-748B3577F598}"/>
              </a:ext>
            </a:extLst>
          </p:cNvPr>
          <p:cNvSpPr txBox="1"/>
          <p:nvPr/>
        </p:nvSpPr>
        <p:spPr>
          <a:xfrm>
            <a:off x="1140605" y="3939643"/>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5" name="TextBox 17">
            <a:extLst>
              <a:ext uri="{FF2B5EF4-FFF2-40B4-BE49-F238E27FC236}">
                <a16:creationId xmlns:a16="http://schemas.microsoft.com/office/drawing/2014/main" id="{C1FCE0B2-9BED-5D96-E342-3224B077B6F2}"/>
              </a:ext>
            </a:extLst>
          </p:cNvPr>
          <p:cNvSpPr txBox="1"/>
          <p:nvPr/>
        </p:nvSpPr>
        <p:spPr>
          <a:xfrm>
            <a:off x="1062602" y="4755288"/>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6" name="TextBox 18">
            <a:extLst>
              <a:ext uri="{FF2B5EF4-FFF2-40B4-BE49-F238E27FC236}">
                <a16:creationId xmlns:a16="http://schemas.microsoft.com/office/drawing/2014/main" id="{00929A39-7C7A-99B9-B27F-FCE529084C30}"/>
              </a:ext>
            </a:extLst>
          </p:cNvPr>
          <p:cNvSpPr txBox="1"/>
          <p:nvPr/>
        </p:nvSpPr>
        <p:spPr>
          <a:xfrm>
            <a:off x="1040835" y="5461190"/>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 name="Google Shape;96;p1">
            <a:extLst>
              <a:ext uri="{FF2B5EF4-FFF2-40B4-BE49-F238E27FC236}">
                <a16:creationId xmlns:a16="http://schemas.microsoft.com/office/drawing/2014/main" id="{C646F2C3-A709-28A5-73BB-3C073AC1D4D2}"/>
              </a:ext>
            </a:extLst>
          </p:cNvPr>
          <p:cNvSpPr txBox="1"/>
          <p:nvPr/>
        </p:nvSpPr>
        <p:spPr>
          <a:xfrm>
            <a:off x="678246" y="1107987"/>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「複数条件」の設定です。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「インフル薬あり検査なし」の抽出ルールの設定方法を説明します。</a:t>
            </a:r>
          </a:p>
        </p:txBody>
      </p:sp>
      <p:sp>
        <p:nvSpPr>
          <p:cNvPr id="29" name="テキスト ボックス 1">
            <a:extLst>
              <a:ext uri="{FF2B5EF4-FFF2-40B4-BE49-F238E27FC236}">
                <a16:creationId xmlns:a16="http://schemas.microsoft.com/office/drawing/2014/main" id="{68693D12-AAB1-FF3F-EEE7-467BC7616FA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07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3DDDA2D7-FD85-BA5B-31D5-CE2DEA51673D}"/>
              </a:ext>
            </a:extLst>
          </p:cNvPr>
          <p:cNvPicPr/>
          <p:nvPr/>
        </p:nvPicPr>
        <p:blipFill>
          <a:blip r:embed="rId2" cstate="print"/>
          <a:stretch>
            <a:fillRect/>
          </a:stretch>
        </p:blipFill>
        <p:spPr>
          <a:xfrm>
            <a:off x="824915" y="2313830"/>
            <a:ext cx="5411723" cy="315772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130</a:t>
            </a:fld>
            <a:endParaRPr kumimoji="1" lang="ja-JP" altLang="en-US"/>
          </a:p>
        </p:txBody>
      </p:sp>
      <p:sp>
        <p:nvSpPr>
          <p:cNvPr id="9" name="テキスト ボックス 4">
            <a:extLst>
              <a:ext uri="{FF2B5EF4-FFF2-40B4-BE49-F238E27FC236}">
                <a16:creationId xmlns:a16="http://schemas.microsoft.com/office/drawing/2014/main" id="{20EC9975-C615-7BF3-C68A-395257FAC691}"/>
              </a:ext>
            </a:extLst>
          </p:cNvPr>
          <p:cNvSpPr txBox="1"/>
          <p:nvPr/>
        </p:nvSpPr>
        <p:spPr>
          <a:xfrm>
            <a:off x="758980" y="1115250"/>
            <a:ext cx="5464715" cy="11351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ja-JP" altLang="en-US" sz="1100" dirty="0">
                <a:solidFill>
                  <a:srgbClr val="FF0000"/>
                </a:solidFill>
                <a:latin typeface="游ゴシック" panose="020B0400000000000000" pitchFamily="50" charset="-128"/>
                <a:ea typeface="游ゴシック" panose="020B0400000000000000" pitchFamily="50" charset="-128"/>
              </a:rPr>
              <a:t>⑨</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「抗インフルエンザ薬」 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「インフルエンザ検査」 が無い場合抽出する</a:t>
            </a:r>
            <a:r>
              <a:rPr lang="ja-JP" altLang="en-US" sz="1100" dirty="0">
                <a:latin typeface="游ゴシック" panose="020B0400000000000000" pitchFamily="50" charset="-128"/>
                <a:ea typeface="游ゴシック" panose="020B0400000000000000" pitchFamily="50" charset="-128"/>
              </a:rPr>
              <a:t>」という抽出条件が表示されます。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dirty="0">
                <a:latin typeface="游ゴシック" panose="020B0400000000000000" pitchFamily="50" charset="-128"/>
                <a:ea typeface="游ゴシック" panose="020B0400000000000000" pitchFamily="50" charset="-128"/>
              </a:rPr>
              <a:t>［保存］をクリックして保存します。</a:t>
            </a:r>
          </a:p>
        </p:txBody>
      </p:sp>
      <p:sp>
        <p:nvSpPr>
          <p:cNvPr id="6" name="テキスト ボックス 1">
            <a:extLst>
              <a:ext uri="{FF2B5EF4-FFF2-40B4-BE49-F238E27FC236}">
                <a16:creationId xmlns:a16="http://schemas.microsoft.com/office/drawing/2014/main" id="{A980EE56-162C-5358-F8CA-04E4AB09D3C5}"/>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pic>
        <p:nvPicPr>
          <p:cNvPr id="5" name="object 2">
            <a:extLst>
              <a:ext uri="{FF2B5EF4-FFF2-40B4-BE49-F238E27FC236}">
                <a16:creationId xmlns:a16="http://schemas.microsoft.com/office/drawing/2014/main" id="{AB2CD540-38D2-4BD1-8818-C53004661D4C}"/>
              </a:ext>
            </a:extLst>
          </p:cNvPr>
          <p:cNvPicPr/>
          <p:nvPr/>
        </p:nvPicPr>
        <p:blipFill>
          <a:blip r:embed="rId3" cstate="print"/>
          <a:srcRect t="19796"/>
          <a:stretch/>
        </p:blipFill>
        <p:spPr>
          <a:xfrm>
            <a:off x="777004" y="6135853"/>
            <a:ext cx="5376164" cy="2828024"/>
          </a:xfrm>
          <a:prstGeom prst="rect">
            <a:avLst/>
          </a:prstGeom>
        </p:spPr>
      </p:pic>
      <p:sp>
        <p:nvSpPr>
          <p:cNvPr id="10" name="TextBox 15">
            <a:extLst>
              <a:ext uri="{FF2B5EF4-FFF2-40B4-BE49-F238E27FC236}">
                <a16:creationId xmlns:a16="http://schemas.microsoft.com/office/drawing/2014/main" id="{66C64CD8-5398-9F78-06E1-A3EB35E2B1EF}"/>
              </a:ext>
            </a:extLst>
          </p:cNvPr>
          <p:cNvSpPr txBox="1"/>
          <p:nvPr/>
        </p:nvSpPr>
        <p:spPr>
          <a:xfrm>
            <a:off x="2805158" y="478005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1" name="TextBox 6">
            <a:extLst>
              <a:ext uri="{FF2B5EF4-FFF2-40B4-BE49-F238E27FC236}">
                <a16:creationId xmlns:a16="http://schemas.microsoft.com/office/drawing/2014/main" id="{9D74951C-50D8-DCBE-09FE-16C370305503}"/>
              </a:ext>
            </a:extLst>
          </p:cNvPr>
          <p:cNvSpPr txBox="1"/>
          <p:nvPr/>
        </p:nvSpPr>
        <p:spPr>
          <a:xfrm>
            <a:off x="2737093" y="263563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2" name="사각형: 둥근 모서리 8">
            <a:extLst>
              <a:ext uri="{FF2B5EF4-FFF2-40B4-BE49-F238E27FC236}">
                <a16:creationId xmlns:a16="http://schemas.microsoft.com/office/drawing/2014/main" id="{4AE14AD1-5F3E-5178-3BEB-F9239334B1C0}"/>
              </a:ext>
            </a:extLst>
          </p:cNvPr>
          <p:cNvSpPr/>
          <p:nvPr/>
        </p:nvSpPr>
        <p:spPr>
          <a:xfrm>
            <a:off x="2417095" y="2678120"/>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9">
            <a:extLst>
              <a:ext uri="{FF2B5EF4-FFF2-40B4-BE49-F238E27FC236}">
                <a16:creationId xmlns:a16="http://schemas.microsoft.com/office/drawing/2014/main" id="{2E5A1F09-2F06-644D-D6F9-54D0C8984BC3}"/>
              </a:ext>
            </a:extLst>
          </p:cNvPr>
          <p:cNvSpPr/>
          <p:nvPr/>
        </p:nvSpPr>
        <p:spPr>
          <a:xfrm>
            <a:off x="3145993" y="4808164"/>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 name="Google Shape;96;p1">
            <a:extLst>
              <a:ext uri="{FF2B5EF4-FFF2-40B4-BE49-F238E27FC236}">
                <a16:creationId xmlns:a16="http://schemas.microsoft.com/office/drawing/2014/main" id="{59E62CCC-2691-F879-B2BD-C27137982C57}"/>
              </a:ext>
            </a:extLst>
          </p:cNvPr>
          <p:cNvSpPr txBox="1"/>
          <p:nvPr/>
        </p:nvSpPr>
        <p:spPr>
          <a:xfrm>
            <a:off x="771784" y="5750790"/>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「終夜睡眠ポリグラフィー」があり、「脳波判断料」が無い場合抽出する」</a:t>
            </a:r>
            <a:endParaRPr lang="ja-JP" altLang="en-US"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23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8F19AC8-94CB-EFF8-E33E-9CC4BCC511E8}"/>
              </a:ext>
            </a:extLst>
          </p:cNvPr>
          <p:cNvPicPr>
            <a:picLocks noChangeAspect="1"/>
          </p:cNvPicPr>
          <p:nvPr/>
        </p:nvPicPr>
        <p:blipFill>
          <a:blip r:embed="rId2"/>
          <a:stretch>
            <a:fillRect/>
          </a:stretch>
        </p:blipFill>
        <p:spPr>
          <a:xfrm>
            <a:off x="1173141" y="1607354"/>
            <a:ext cx="4529819" cy="235121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131</a:t>
            </a:fld>
            <a:endParaRPr kumimoji="1" lang="ja-JP" altLang="en-US"/>
          </a:p>
        </p:txBody>
      </p:sp>
      <p:sp>
        <p:nvSpPr>
          <p:cNvPr id="10" name="テキスト ボックス 4">
            <a:extLst>
              <a:ext uri="{FF2B5EF4-FFF2-40B4-BE49-F238E27FC236}">
                <a16:creationId xmlns:a16="http://schemas.microsoft.com/office/drawing/2014/main" id="{23017F45-0F5A-2AC2-F005-65F4089C0ED3}"/>
              </a:ext>
            </a:extLst>
          </p:cNvPr>
          <p:cNvSpPr txBox="1"/>
          <p:nvPr/>
        </p:nvSpPr>
        <p:spPr>
          <a:xfrm>
            <a:off x="779754" y="1068475"/>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「詳細条件」に切り替えると、段階別に条件を組むことができるルールを</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設定する画面になります。</a:t>
            </a:r>
          </a:p>
        </p:txBody>
      </p:sp>
      <p:sp>
        <p:nvSpPr>
          <p:cNvPr id="12" name="テキスト ボックス 4">
            <a:extLst>
              <a:ext uri="{FF2B5EF4-FFF2-40B4-BE49-F238E27FC236}">
                <a16:creationId xmlns:a16="http://schemas.microsoft.com/office/drawing/2014/main" id="{86248F00-B955-3717-6226-F22AB9DF16AD}"/>
              </a:ext>
            </a:extLst>
          </p:cNvPr>
          <p:cNvSpPr txBox="1"/>
          <p:nvPr/>
        </p:nvSpPr>
        <p:spPr>
          <a:xfrm>
            <a:off x="904984" y="4412258"/>
            <a:ext cx="5562491"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段階目の入力欄</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が</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③</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１段階目として、「在宅患者訪問診療料」の全体コードの回数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グループ項目内の合計回数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が</a:t>
            </a:r>
            <a:r>
              <a:rPr kumimoji="1" lang="en-US" altLang="ja-JP" sz="1100" dirty="0">
                <a:latin typeface="游ゴシック" panose="020B0400000000000000" pitchFamily="50" charset="-128"/>
                <a:ea typeface="游ゴシック" panose="020B0400000000000000" pitchFamily="50" charset="-128"/>
              </a:rPr>
              <a:t>1</a:t>
            </a:r>
            <a:r>
              <a:rPr kumimoji="1" lang="ja-JP" altLang="en-US" sz="1100" dirty="0">
                <a:latin typeface="游ゴシック" panose="020B0400000000000000" pitchFamily="50" charset="-128"/>
                <a:ea typeface="游ゴシック" panose="020B0400000000000000" pitchFamily="50" charset="-128"/>
              </a:rPr>
              <a:t>と一致するレセプトを探すように設定します。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適用区分：診療行為で、有⦿と入力し、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集計区分：全体コードで、範囲：同一レセプト内で、</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集計項目：回数で、比較演算子：一致、比較値：１と入力</a:t>
            </a:r>
            <a:endParaRPr lang="en-US" altLang="ja-JP" sz="1100" dirty="0">
              <a:latin typeface="游ゴシック" panose="020B0400000000000000" pitchFamily="50" charset="-128"/>
              <a:ea typeface="游ゴシック" panose="020B0400000000000000" pitchFamily="50" charset="-128"/>
            </a:endParaRPr>
          </a:p>
        </p:txBody>
      </p:sp>
      <p:sp>
        <p:nvSpPr>
          <p:cNvPr id="20" name="사각형: 둥근 모서리 8">
            <a:extLst>
              <a:ext uri="{FF2B5EF4-FFF2-40B4-BE49-F238E27FC236}">
                <a16:creationId xmlns:a16="http://schemas.microsoft.com/office/drawing/2014/main" id="{B0ADCE1A-0A26-BCF9-C6F2-53A8F7652ECA}"/>
              </a:ext>
            </a:extLst>
          </p:cNvPr>
          <p:cNvSpPr/>
          <p:nvPr/>
        </p:nvSpPr>
        <p:spPr>
          <a:xfrm>
            <a:off x="2923391" y="2207145"/>
            <a:ext cx="505609" cy="12439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テキスト ボックス 1">
            <a:extLst>
              <a:ext uri="{FF2B5EF4-FFF2-40B4-BE49-F238E27FC236}">
                <a16:creationId xmlns:a16="http://schemas.microsoft.com/office/drawing/2014/main" id="{7DBB552E-6DB9-5D14-7CD3-0B323CA496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Google Shape;96;p1">
            <a:extLst>
              <a:ext uri="{FF2B5EF4-FFF2-40B4-BE49-F238E27FC236}">
                <a16:creationId xmlns:a16="http://schemas.microsoft.com/office/drawing/2014/main" id="{BCDBBE81-5EB6-98B2-7DEB-057CCA61B263}"/>
              </a:ext>
            </a:extLst>
          </p:cNvPr>
          <p:cNvSpPr txBox="1"/>
          <p:nvPr/>
        </p:nvSpPr>
        <p:spPr>
          <a:xfrm>
            <a:off x="905193" y="4015151"/>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「在・施医総管（月</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回）の算定漏」</a:t>
            </a:r>
            <a:r>
              <a:rPr lang="ja-JP" altLang="en-US" sz="1100" dirty="0">
                <a:latin typeface="游ゴシック" panose="020B0400000000000000" pitchFamily="50" charset="-128"/>
                <a:ea typeface="游ゴシック" panose="020B0400000000000000" pitchFamily="50" charset="-128"/>
              </a:rPr>
              <a:t>の抽出ルールの設定方法を説明します。</a:t>
            </a:r>
          </a:p>
        </p:txBody>
      </p:sp>
      <p:grpSp>
        <p:nvGrpSpPr>
          <p:cNvPr id="8" name="그룹 7">
            <a:extLst>
              <a:ext uri="{FF2B5EF4-FFF2-40B4-BE49-F238E27FC236}">
                <a16:creationId xmlns:a16="http://schemas.microsoft.com/office/drawing/2014/main" id="{3030D9CA-6F83-592D-2F20-3AD7ECF1C023}"/>
              </a:ext>
            </a:extLst>
          </p:cNvPr>
          <p:cNvGrpSpPr/>
          <p:nvPr/>
        </p:nvGrpSpPr>
        <p:grpSpPr>
          <a:xfrm>
            <a:off x="978216" y="5980735"/>
            <a:ext cx="4995786" cy="2984712"/>
            <a:chOff x="978216" y="5980735"/>
            <a:chExt cx="4995786" cy="2984712"/>
          </a:xfrm>
        </p:grpSpPr>
        <p:pic>
          <p:nvPicPr>
            <p:cNvPr id="7" name="그림 6">
              <a:extLst>
                <a:ext uri="{FF2B5EF4-FFF2-40B4-BE49-F238E27FC236}">
                  <a16:creationId xmlns:a16="http://schemas.microsoft.com/office/drawing/2014/main" id="{CFDBB68D-32E5-EE50-5BCD-72CBACEAD388}"/>
                </a:ext>
              </a:extLst>
            </p:cNvPr>
            <p:cNvPicPr>
              <a:picLocks noChangeAspect="1"/>
            </p:cNvPicPr>
            <p:nvPr/>
          </p:nvPicPr>
          <p:blipFill>
            <a:blip r:embed="rId3"/>
            <a:stretch>
              <a:fillRect/>
            </a:stretch>
          </p:blipFill>
          <p:spPr>
            <a:xfrm>
              <a:off x="1182150" y="5980735"/>
              <a:ext cx="4791852" cy="2953468"/>
            </a:xfrm>
            <a:prstGeom prst="rect">
              <a:avLst/>
            </a:prstGeom>
          </p:spPr>
        </p:pic>
        <p:sp>
          <p:nvSpPr>
            <p:cNvPr id="13" name="사각형: 둥근 모서리 15">
              <a:extLst>
                <a:ext uri="{FF2B5EF4-FFF2-40B4-BE49-F238E27FC236}">
                  <a16:creationId xmlns:a16="http://schemas.microsoft.com/office/drawing/2014/main" id="{180A1D83-CC26-0C70-24D8-EA9B83590B2F}"/>
                </a:ext>
              </a:extLst>
            </p:cNvPr>
            <p:cNvSpPr/>
            <p:nvPr/>
          </p:nvSpPr>
          <p:spPr>
            <a:xfrm>
              <a:off x="1277827" y="6722036"/>
              <a:ext cx="2474784" cy="3903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7">
              <a:extLst>
                <a:ext uri="{FF2B5EF4-FFF2-40B4-BE49-F238E27FC236}">
                  <a16:creationId xmlns:a16="http://schemas.microsoft.com/office/drawing/2014/main" id="{312A2331-95A1-A473-D83C-D33E1093FC15}"/>
                </a:ext>
              </a:extLst>
            </p:cNvPr>
            <p:cNvSpPr txBox="1"/>
            <p:nvPr/>
          </p:nvSpPr>
          <p:spPr>
            <a:xfrm>
              <a:off x="987224" y="66678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5" name="TextBox 19">
              <a:extLst>
                <a:ext uri="{FF2B5EF4-FFF2-40B4-BE49-F238E27FC236}">
                  <a16:creationId xmlns:a16="http://schemas.microsoft.com/office/drawing/2014/main" id="{034CCBF9-A069-AAC5-E626-C05BE3549862}"/>
                </a:ext>
              </a:extLst>
            </p:cNvPr>
            <p:cNvSpPr txBox="1"/>
            <p:nvPr/>
          </p:nvSpPr>
          <p:spPr>
            <a:xfrm>
              <a:off x="978216" y="718448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6" name="TextBox 26">
              <a:extLst>
                <a:ext uri="{FF2B5EF4-FFF2-40B4-BE49-F238E27FC236}">
                  <a16:creationId xmlns:a16="http://schemas.microsoft.com/office/drawing/2014/main" id="{F7DF9743-CB58-86E7-DF64-B2352C2A5FA9}"/>
                </a:ext>
              </a:extLst>
            </p:cNvPr>
            <p:cNvSpPr txBox="1"/>
            <p:nvPr/>
          </p:nvSpPr>
          <p:spPr>
            <a:xfrm>
              <a:off x="1139280" y="85785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17" name="사각형: 둥근 모서리 29">
              <a:extLst>
                <a:ext uri="{FF2B5EF4-FFF2-40B4-BE49-F238E27FC236}">
                  <a16:creationId xmlns:a16="http://schemas.microsoft.com/office/drawing/2014/main" id="{0A864F9B-3B5A-867A-E3D0-D759B9B86A5C}"/>
                </a:ext>
              </a:extLst>
            </p:cNvPr>
            <p:cNvSpPr/>
            <p:nvPr/>
          </p:nvSpPr>
          <p:spPr>
            <a:xfrm>
              <a:off x="1161979" y="8224947"/>
              <a:ext cx="2669647" cy="74050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31">
              <a:extLst>
                <a:ext uri="{FF2B5EF4-FFF2-40B4-BE49-F238E27FC236}">
                  <a16:creationId xmlns:a16="http://schemas.microsoft.com/office/drawing/2014/main" id="{8278F52A-4A4D-81F6-1DC1-11A5E384BA86}"/>
                </a:ext>
              </a:extLst>
            </p:cNvPr>
            <p:cNvSpPr/>
            <p:nvPr/>
          </p:nvSpPr>
          <p:spPr>
            <a:xfrm>
              <a:off x="1499560" y="7293772"/>
              <a:ext cx="260095" cy="1220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18">
              <a:extLst>
                <a:ext uri="{FF2B5EF4-FFF2-40B4-BE49-F238E27FC236}">
                  <a16:creationId xmlns:a16="http://schemas.microsoft.com/office/drawing/2014/main" id="{7E4E183B-3B38-A75E-FCF6-A3BF2A69D9E6}"/>
                </a:ext>
              </a:extLst>
            </p:cNvPr>
            <p:cNvSpPr/>
            <p:nvPr/>
          </p:nvSpPr>
          <p:spPr>
            <a:xfrm>
              <a:off x="3876667" y="8500940"/>
              <a:ext cx="1720636" cy="381145"/>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latin typeface="游ゴシック" panose="020B0400000000000000" pitchFamily="50" charset="-128"/>
                  <a:ea typeface="游ゴシック" panose="020B0400000000000000" pitchFamily="50" charset="-128"/>
                </a:rPr>
                <a:t>※</a:t>
              </a:r>
              <a:r>
                <a:rPr kumimoji="1" lang="ja-JP" altLang="en-US" sz="1100" dirty="0">
                  <a:solidFill>
                    <a:srgbClr val="0000FF"/>
                  </a:solidFill>
                  <a:latin typeface="游ゴシック" panose="020B0400000000000000" pitchFamily="50" charset="-128"/>
                  <a:ea typeface="游ゴシック" panose="020B0400000000000000" pitchFamily="50" charset="-128"/>
                </a:rPr>
                <a:t>比較値は</a:t>
              </a:r>
              <a:endParaRPr kumimoji="1" lang="en-US" altLang="ja-JP" sz="1100" dirty="0">
                <a:solidFill>
                  <a:srgbClr val="0000FF"/>
                </a:solidFill>
                <a:latin typeface="游ゴシック" panose="020B0400000000000000" pitchFamily="50" charset="-128"/>
                <a:ea typeface="游ゴシック" panose="020B0400000000000000" pitchFamily="50" charset="-128"/>
              </a:endParaRPr>
            </a:p>
            <a:p>
              <a:pPr algn="ctr"/>
              <a:r>
                <a:rPr kumimoji="1" lang="ja-JP" altLang="en-US" sz="1100" dirty="0">
                  <a:solidFill>
                    <a:srgbClr val="0000FF"/>
                  </a:solidFill>
                  <a:latin typeface="游ゴシック" panose="020B0400000000000000" pitchFamily="50" charset="-128"/>
                  <a:ea typeface="游ゴシック" panose="020B0400000000000000" pitchFamily="50" charset="-128"/>
                </a:rPr>
                <a:t>半角でお願いします</a:t>
              </a:r>
              <a:endParaRPr kumimoji="1" lang="ko-KR" altLang="en-US" sz="1100" dirty="0">
                <a:solidFill>
                  <a:srgbClr val="0000FF"/>
                </a:solidFill>
                <a:latin typeface="游ゴシック" panose="020B0400000000000000" pitchFamily="50" charset="-128"/>
              </a:endParaRPr>
            </a:p>
          </p:txBody>
        </p:sp>
      </p:grpSp>
    </p:spTree>
    <p:extLst>
      <p:ext uri="{BB962C8B-B14F-4D97-AF65-F5344CB8AC3E}">
        <p14:creationId xmlns:p14="http://schemas.microsoft.com/office/powerpoint/2010/main" val="79685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1FE0214-8597-3EA9-54C8-84878C7D315B}"/>
              </a:ext>
            </a:extLst>
          </p:cNvPr>
          <p:cNvPicPr>
            <a:picLocks noChangeAspect="1"/>
          </p:cNvPicPr>
          <p:nvPr/>
        </p:nvPicPr>
        <p:blipFill>
          <a:blip r:embed="rId3"/>
          <a:stretch>
            <a:fillRect/>
          </a:stretch>
        </p:blipFill>
        <p:spPr>
          <a:xfrm>
            <a:off x="1072144" y="4066703"/>
            <a:ext cx="4155878" cy="1562820"/>
          </a:xfrm>
          <a:prstGeom prst="rect">
            <a:avLst/>
          </a:prstGeom>
        </p:spPr>
      </p:pic>
      <p:pic>
        <p:nvPicPr>
          <p:cNvPr id="28" name="그림 53">
            <a:extLst>
              <a:ext uri="{FF2B5EF4-FFF2-40B4-BE49-F238E27FC236}">
                <a16:creationId xmlns:a16="http://schemas.microsoft.com/office/drawing/2014/main" id="{4B209334-2314-CCB6-DDC5-8435B045AFB3}"/>
              </a:ext>
            </a:extLst>
          </p:cNvPr>
          <p:cNvPicPr>
            <a:picLocks noChangeAspect="1"/>
          </p:cNvPicPr>
          <p:nvPr/>
        </p:nvPicPr>
        <p:blipFill>
          <a:blip r:embed="rId4"/>
          <a:stretch>
            <a:fillRect/>
          </a:stretch>
        </p:blipFill>
        <p:spPr>
          <a:xfrm>
            <a:off x="1108949" y="6648177"/>
            <a:ext cx="3930489" cy="2171448"/>
          </a:xfrm>
          <a:prstGeom prst="rect">
            <a:avLst/>
          </a:prstGeom>
        </p:spPr>
      </p:pic>
      <p:pic>
        <p:nvPicPr>
          <p:cNvPr id="26" name="그림 8">
            <a:extLst>
              <a:ext uri="{FF2B5EF4-FFF2-40B4-BE49-F238E27FC236}">
                <a16:creationId xmlns:a16="http://schemas.microsoft.com/office/drawing/2014/main" id="{1298CAE2-664E-28C7-7FA3-ECB0D3F0C832}"/>
              </a:ext>
            </a:extLst>
          </p:cNvPr>
          <p:cNvPicPr>
            <a:picLocks noChangeAspect="1"/>
          </p:cNvPicPr>
          <p:nvPr/>
        </p:nvPicPr>
        <p:blipFill>
          <a:blip r:embed="rId5"/>
          <a:stretch>
            <a:fillRect/>
          </a:stretch>
        </p:blipFill>
        <p:spPr>
          <a:xfrm>
            <a:off x="813078" y="1851808"/>
            <a:ext cx="3120344" cy="907335"/>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132</a:t>
            </a:fld>
            <a:endParaRPr kumimoji="1" lang="ja-JP" altLang="en-US"/>
          </a:p>
        </p:txBody>
      </p:sp>
      <p:sp>
        <p:nvSpPr>
          <p:cNvPr id="6" name="テキスト ボックス 5">
            <a:extLst>
              <a:ext uri="{FF2B5EF4-FFF2-40B4-BE49-F238E27FC236}">
                <a16:creationId xmlns:a16="http://schemas.microsoft.com/office/drawing/2014/main" id="{9B136B38-FB6B-6161-8835-9629C87256CB}"/>
              </a:ext>
            </a:extLst>
          </p:cNvPr>
          <p:cNvSpPr txBox="1"/>
          <p:nvPr/>
        </p:nvSpPr>
        <p:spPr>
          <a:xfrm>
            <a:off x="733735" y="1075311"/>
            <a:ext cx="5895665"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段階目にマッピングされる「在宅患者訪問診療料」（</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グループ項目）を登録します。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マッピンググループ管理</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横「</a:t>
            </a:r>
            <a:r>
              <a:rPr lang="ja-JP" altLang="en-US" sz="1100" b="1"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」をクリックして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 新規</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をクリックし、</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グループ名称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任意の名称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を入力します。</a:t>
            </a:r>
            <a:endParaRPr lang="en-US" altLang="ja-JP" sz="1100" dirty="0">
              <a:latin typeface="游ゴシック" panose="020B0400000000000000" pitchFamily="50" charset="-128"/>
              <a:ea typeface="游ゴシック" panose="020B0400000000000000" pitchFamily="50" charset="-128"/>
            </a:endParaRPr>
          </a:p>
        </p:txBody>
      </p:sp>
      <p:sp>
        <p:nvSpPr>
          <p:cNvPr id="9" name="사각형: 둥근 모서리 10">
            <a:extLst>
              <a:ext uri="{FF2B5EF4-FFF2-40B4-BE49-F238E27FC236}">
                <a16:creationId xmlns:a16="http://schemas.microsoft.com/office/drawing/2014/main" id="{F2E4384E-C712-6210-4A91-B25D0032AFAC}"/>
              </a:ext>
            </a:extLst>
          </p:cNvPr>
          <p:cNvSpPr/>
          <p:nvPr/>
        </p:nvSpPr>
        <p:spPr>
          <a:xfrm>
            <a:off x="2036869" y="1885114"/>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12">
            <a:extLst>
              <a:ext uri="{FF2B5EF4-FFF2-40B4-BE49-F238E27FC236}">
                <a16:creationId xmlns:a16="http://schemas.microsoft.com/office/drawing/2014/main" id="{7EE2A373-CC56-3B30-F49A-C40DDF530AFC}"/>
              </a:ext>
            </a:extLst>
          </p:cNvPr>
          <p:cNvSpPr/>
          <p:nvPr/>
        </p:nvSpPr>
        <p:spPr>
          <a:xfrm>
            <a:off x="794155" y="2093484"/>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14">
            <a:extLst>
              <a:ext uri="{FF2B5EF4-FFF2-40B4-BE49-F238E27FC236}">
                <a16:creationId xmlns:a16="http://schemas.microsoft.com/office/drawing/2014/main" id="{7B2BD64A-304B-B79E-2400-13B3DC830761}"/>
              </a:ext>
            </a:extLst>
          </p:cNvPr>
          <p:cNvSpPr txBox="1"/>
          <p:nvPr/>
        </p:nvSpPr>
        <p:spPr>
          <a:xfrm>
            <a:off x="2221021" y="20102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pic>
        <p:nvPicPr>
          <p:cNvPr id="12" name="그림 17">
            <a:extLst>
              <a:ext uri="{FF2B5EF4-FFF2-40B4-BE49-F238E27FC236}">
                <a16:creationId xmlns:a16="http://schemas.microsoft.com/office/drawing/2014/main" id="{F2BDAA95-A5B3-51AF-7BCE-62FDC5EE2502}"/>
              </a:ext>
            </a:extLst>
          </p:cNvPr>
          <p:cNvPicPr>
            <a:picLocks noChangeAspect="1"/>
          </p:cNvPicPr>
          <p:nvPr/>
        </p:nvPicPr>
        <p:blipFill>
          <a:blip r:embed="rId6"/>
          <a:stretch>
            <a:fillRect/>
          </a:stretch>
        </p:blipFill>
        <p:spPr>
          <a:xfrm>
            <a:off x="2907143" y="2482300"/>
            <a:ext cx="3299723" cy="974014"/>
          </a:xfrm>
          <a:prstGeom prst="rect">
            <a:avLst/>
          </a:prstGeom>
        </p:spPr>
      </p:pic>
      <p:cxnSp>
        <p:nvCxnSpPr>
          <p:cNvPr id="13" name="연결선: 꺾임 23">
            <a:extLst>
              <a:ext uri="{FF2B5EF4-FFF2-40B4-BE49-F238E27FC236}">
                <a16:creationId xmlns:a16="http://schemas.microsoft.com/office/drawing/2014/main" id="{9283E2E1-08EF-6B64-8AA9-1D801CA1471D}"/>
              </a:ext>
            </a:extLst>
          </p:cNvPr>
          <p:cNvCxnSpPr>
            <a:cxnSpLocks/>
            <a:stCxn id="10" idx="2"/>
            <a:endCxn id="12" idx="1"/>
          </p:cNvCxnSpPr>
          <p:nvPr/>
        </p:nvCxnSpPr>
        <p:spPr>
          <a:xfrm rot="16200000" flipH="1">
            <a:off x="1779658" y="1841822"/>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사각형: 둥근 모서리 29">
            <a:extLst>
              <a:ext uri="{FF2B5EF4-FFF2-40B4-BE49-F238E27FC236}">
                <a16:creationId xmlns:a16="http://schemas.microsoft.com/office/drawing/2014/main" id="{9CF0AEDE-66A2-ECCF-B4F1-7429EBEC4DA3}"/>
              </a:ext>
            </a:extLst>
          </p:cNvPr>
          <p:cNvSpPr/>
          <p:nvPr/>
        </p:nvSpPr>
        <p:spPr>
          <a:xfrm>
            <a:off x="3174718" y="2700457"/>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テキスト ボックス 4">
            <a:extLst>
              <a:ext uri="{FF2B5EF4-FFF2-40B4-BE49-F238E27FC236}">
                <a16:creationId xmlns:a16="http://schemas.microsoft.com/office/drawing/2014/main" id="{B00882D7-18F0-80BB-FBE0-4DB1B064E7C9}"/>
              </a:ext>
            </a:extLst>
          </p:cNvPr>
          <p:cNvSpPr txBox="1"/>
          <p:nvPr/>
        </p:nvSpPr>
        <p:spPr>
          <a:xfrm>
            <a:off x="735409" y="3534426"/>
            <a:ext cx="5712817"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」をクリックして選択し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オレンジ色</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사각형: 둥근 모서리 40">
            <a:extLst>
              <a:ext uri="{FF2B5EF4-FFF2-40B4-BE49-F238E27FC236}">
                <a16:creationId xmlns:a16="http://schemas.microsoft.com/office/drawing/2014/main" id="{2C9A3E01-BCA4-2222-9552-E7F5DBE7BA68}"/>
              </a:ext>
            </a:extLst>
          </p:cNvPr>
          <p:cNvSpPr/>
          <p:nvPr/>
        </p:nvSpPr>
        <p:spPr>
          <a:xfrm>
            <a:off x="4322550" y="4241340"/>
            <a:ext cx="374404" cy="1156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42">
            <a:extLst>
              <a:ext uri="{FF2B5EF4-FFF2-40B4-BE49-F238E27FC236}">
                <a16:creationId xmlns:a16="http://schemas.microsoft.com/office/drawing/2014/main" id="{4AC78396-0039-7FDC-C153-925581DCFF8C}"/>
              </a:ext>
            </a:extLst>
          </p:cNvPr>
          <p:cNvSpPr txBox="1"/>
          <p:nvPr/>
        </p:nvSpPr>
        <p:spPr>
          <a:xfrm>
            <a:off x="4125291" y="3945643"/>
            <a:ext cx="299122"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19" name="テキスト ボックス 4">
            <a:extLst>
              <a:ext uri="{FF2B5EF4-FFF2-40B4-BE49-F238E27FC236}">
                <a16:creationId xmlns:a16="http://schemas.microsoft.com/office/drawing/2014/main" id="{8BB7ED24-78D4-4D8C-76B7-4AC0C4EE9F3A}"/>
              </a:ext>
            </a:extLst>
          </p:cNvPr>
          <p:cNvSpPr txBox="1"/>
          <p:nvPr/>
        </p:nvSpPr>
        <p:spPr>
          <a:xfrm>
            <a:off x="661014" y="5927504"/>
            <a:ext cx="6044282"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zh-TW" altLang="en-US" sz="1100" dirty="0">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」で目的の診療行為を検索して、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該当する診療行為をダブルクリックするか、「↓追加」をクリックすると追加されます。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 ［適用］をクリックします。</a:t>
            </a:r>
          </a:p>
        </p:txBody>
      </p:sp>
      <p:sp>
        <p:nvSpPr>
          <p:cNvPr id="20" name="사각형: 둥근 모서리 46">
            <a:extLst>
              <a:ext uri="{FF2B5EF4-FFF2-40B4-BE49-F238E27FC236}">
                <a16:creationId xmlns:a16="http://schemas.microsoft.com/office/drawing/2014/main" id="{FF60F59A-3BFD-19F4-1D01-947E0B71B0CD}"/>
              </a:ext>
            </a:extLst>
          </p:cNvPr>
          <p:cNvSpPr/>
          <p:nvPr/>
        </p:nvSpPr>
        <p:spPr>
          <a:xfrm>
            <a:off x="1304207" y="6935455"/>
            <a:ext cx="1153896" cy="3455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사각형: 둥근 모서리 47">
            <a:extLst>
              <a:ext uri="{FF2B5EF4-FFF2-40B4-BE49-F238E27FC236}">
                <a16:creationId xmlns:a16="http://schemas.microsoft.com/office/drawing/2014/main" id="{CD6E916A-5A3B-DD33-DB08-C4994D15D934}"/>
              </a:ext>
            </a:extLst>
          </p:cNvPr>
          <p:cNvSpPr/>
          <p:nvPr/>
        </p:nvSpPr>
        <p:spPr>
          <a:xfrm>
            <a:off x="2235347" y="8145192"/>
            <a:ext cx="320105"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TextBox 48">
            <a:extLst>
              <a:ext uri="{FF2B5EF4-FFF2-40B4-BE49-F238E27FC236}">
                <a16:creationId xmlns:a16="http://schemas.microsoft.com/office/drawing/2014/main" id="{146E286B-535B-9EC1-AF1E-C941D590A495}"/>
              </a:ext>
            </a:extLst>
          </p:cNvPr>
          <p:cNvSpPr txBox="1"/>
          <p:nvPr/>
        </p:nvSpPr>
        <p:spPr>
          <a:xfrm>
            <a:off x="2373250" y="6722402"/>
            <a:ext cx="360644"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3" name="TextBox 49">
            <a:extLst>
              <a:ext uri="{FF2B5EF4-FFF2-40B4-BE49-F238E27FC236}">
                <a16:creationId xmlns:a16="http://schemas.microsoft.com/office/drawing/2014/main" id="{AFBA8218-29DB-8670-8833-7C76A38CF9B9}"/>
              </a:ext>
            </a:extLst>
          </p:cNvPr>
          <p:cNvSpPr txBox="1"/>
          <p:nvPr/>
        </p:nvSpPr>
        <p:spPr>
          <a:xfrm>
            <a:off x="2218577" y="784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4" name="TextBox 50">
            <a:extLst>
              <a:ext uri="{FF2B5EF4-FFF2-40B4-BE49-F238E27FC236}">
                <a16:creationId xmlns:a16="http://schemas.microsoft.com/office/drawing/2014/main" id="{55027B71-5B5D-1360-7505-3CE9331E77F2}"/>
              </a:ext>
            </a:extLst>
          </p:cNvPr>
          <p:cNvSpPr txBox="1"/>
          <p:nvPr/>
        </p:nvSpPr>
        <p:spPr>
          <a:xfrm>
            <a:off x="2868333" y="784862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5" name="사각형: 둥근 모서리 51">
            <a:extLst>
              <a:ext uri="{FF2B5EF4-FFF2-40B4-BE49-F238E27FC236}">
                <a16:creationId xmlns:a16="http://schemas.microsoft.com/office/drawing/2014/main" id="{C6079EFD-0C08-1DCD-C0EF-F7AFBF0BAAC5}"/>
              </a:ext>
            </a:extLst>
          </p:cNvPr>
          <p:cNvSpPr/>
          <p:nvPr/>
        </p:nvSpPr>
        <p:spPr>
          <a:xfrm>
            <a:off x="2885103" y="8154221"/>
            <a:ext cx="320105"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사각형: 둥근 모서리 40">
            <a:extLst>
              <a:ext uri="{FF2B5EF4-FFF2-40B4-BE49-F238E27FC236}">
                <a16:creationId xmlns:a16="http://schemas.microsoft.com/office/drawing/2014/main" id="{CDEF0F74-F90A-C312-EACC-A37620F1278A}"/>
              </a:ext>
            </a:extLst>
          </p:cNvPr>
          <p:cNvSpPr/>
          <p:nvPr/>
        </p:nvSpPr>
        <p:spPr>
          <a:xfrm>
            <a:off x="3402940" y="4521707"/>
            <a:ext cx="1743825" cy="11568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9" name="テキスト ボックス 1">
            <a:extLst>
              <a:ext uri="{FF2B5EF4-FFF2-40B4-BE49-F238E27FC236}">
                <a16:creationId xmlns:a16="http://schemas.microsoft.com/office/drawing/2014/main" id="{9B41E7BE-D98E-672E-39DF-563CA8E9C404}"/>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54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8435B3A-379C-5695-1977-1F6CA0CDF550}"/>
              </a:ext>
            </a:extLst>
          </p:cNvPr>
          <p:cNvPicPr>
            <a:picLocks noChangeAspect="1"/>
          </p:cNvPicPr>
          <p:nvPr/>
        </p:nvPicPr>
        <p:blipFill>
          <a:blip r:embed="rId2"/>
          <a:stretch>
            <a:fillRect/>
          </a:stretch>
        </p:blipFill>
        <p:spPr>
          <a:xfrm>
            <a:off x="834989" y="5241257"/>
            <a:ext cx="4801902" cy="2656479"/>
          </a:xfrm>
          <a:prstGeom prst="rect">
            <a:avLst/>
          </a:prstGeom>
        </p:spPr>
      </p:pic>
      <p:pic>
        <p:nvPicPr>
          <p:cNvPr id="4" name="그림 3">
            <a:extLst>
              <a:ext uri="{FF2B5EF4-FFF2-40B4-BE49-F238E27FC236}">
                <a16:creationId xmlns:a16="http://schemas.microsoft.com/office/drawing/2014/main" id="{964AB4FF-7C46-6AF7-8AD0-B5931B94954A}"/>
              </a:ext>
            </a:extLst>
          </p:cNvPr>
          <p:cNvPicPr>
            <a:picLocks noChangeAspect="1"/>
          </p:cNvPicPr>
          <p:nvPr/>
        </p:nvPicPr>
        <p:blipFill>
          <a:blip r:embed="rId3"/>
          <a:stretch>
            <a:fillRect/>
          </a:stretch>
        </p:blipFill>
        <p:spPr>
          <a:xfrm>
            <a:off x="808546" y="1491632"/>
            <a:ext cx="5362421" cy="21506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133</a:t>
            </a:fld>
            <a:endParaRPr kumimoji="1" lang="ja-JP" altLang="en-US"/>
          </a:p>
        </p:txBody>
      </p:sp>
      <p:sp>
        <p:nvSpPr>
          <p:cNvPr id="6" name="テキスト ボックス 5">
            <a:extLst>
              <a:ext uri="{FF2B5EF4-FFF2-40B4-BE49-F238E27FC236}">
                <a16:creationId xmlns:a16="http://schemas.microsoft.com/office/drawing/2014/main" id="{9CE32F42-25BD-58D6-0B0E-6AA5C413ABB3}"/>
              </a:ext>
            </a:extLst>
          </p:cNvPr>
          <p:cNvSpPr txBox="1"/>
          <p:nvPr/>
        </p:nvSpPr>
        <p:spPr>
          <a:xfrm>
            <a:off x="696642" y="3769382"/>
            <a:ext cx="5464715"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a:t>
            </a:r>
            <a:r>
              <a:rPr lang="ja-JP" altLang="en-US" sz="1100" b="0" i="0" dirty="0">
                <a:effectLst/>
                <a:highlight>
                  <a:srgbClr val="FDFDFD"/>
                </a:highlight>
                <a:latin typeface="游ゴシック" panose="020B0400000000000000" pitchFamily="50" charset="-128"/>
                <a:ea typeface="游ゴシック" panose="020B0400000000000000" pitchFamily="50" charset="-128"/>
              </a:rPr>
              <a:t>段階</a:t>
            </a:r>
            <a:r>
              <a:rPr lang="ja-JP" altLang="en-US" sz="1100" dirty="0">
                <a:highlight>
                  <a:srgbClr val="FDFDFD"/>
                </a:highlight>
                <a:latin typeface="游ゴシック" panose="020B0400000000000000" pitchFamily="50" charset="-128"/>
                <a:ea typeface="游ゴシック" panose="020B0400000000000000" pitchFamily="50" charset="-128"/>
              </a:rPr>
              <a:t>目</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２</a:t>
            </a:r>
            <a:r>
              <a:rPr kumimoji="1" lang="ja-JP" altLang="en-US" sz="1100" dirty="0">
                <a:latin typeface="游ゴシック" panose="020B0400000000000000" pitchFamily="50" charset="-128"/>
                <a:ea typeface="游ゴシック" panose="020B0400000000000000" pitchFamily="50" charset="-128"/>
              </a:rPr>
              <a:t>段階目として、</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をクリックすると、下に入力欄が表示されます。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 </a:t>
            </a:r>
            <a:r>
              <a:rPr kumimoji="1" lang="ja-JP" altLang="en-US" sz="1100" dirty="0">
                <a:latin typeface="游ゴシック" panose="020B0400000000000000" pitchFamily="50" charset="-128"/>
                <a:ea typeface="游ゴシック" panose="020B0400000000000000" pitchFamily="50" charset="-128"/>
              </a:rPr>
              <a:t>「在医総管・施医総管」が無いレセプトを探すように設定します。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適用区分：診療行為で、無⦿と入力し、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集計区分：「集計なし」と入力します。</a:t>
            </a:r>
            <a:endParaRPr lang="ja-JP" altLang="en-US" sz="1100" dirty="0">
              <a:latin typeface="游ゴシック" panose="020B0400000000000000" pitchFamily="50" charset="-128"/>
              <a:ea typeface="游ゴシック" panose="020B0400000000000000" pitchFamily="50" charset="-128"/>
            </a:endParaRPr>
          </a:p>
        </p:txBody>
      </p:sp>
      <p:sp>
        <p:nvSpPr>
          <p:cNvPr id="9" name="テキスト ボックス 4">
            <a:extLst>
              <a:ext uri="{FF2B5EF4-FFF2-40B4-BE49-F238E27FC236}">
                <a16:creationId xmlns:a16="http://schemas.microsoft.com/office/drawing/2014/main" id="{23695378-854F-0E1F-20FA-15976B5E9BEE}"/>
              </a:ext>
            </a:extLst>
          </p:cNvPr>
          <p:cNvSpPr txBox="1"/>
          <p:nvPr/>
        </p:nvSpPr>
        <p:spPr>
          <a:xfrm>
            <a:off x="696642" y="1000573"/>
            <a:ext cx="5712817"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⑨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グループ追加」をクリックして、</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段階目の「診療行為」グループに </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をマッピングします。</a:t>
            </a:r>
            <a:endParaRPr lang="en-US" altLang="ja-JP" sz="1100" dirty="0">
              <a:latin typeface="游ゴシック" panose="020B0400000000000000" pitchFamily="50" charset="-128"/>
              <a:ea typeface="游ゴシック" panose="020B0400000000000000" pitchFamily="50" charset="-128"/>
            </a:endParaRPr>
          </a:p>
        </p:txBody>
      </p:sp>
      <p:sp>
        <p:nvSpPr>
          <p:cNvPr id="11" name="TextBox 13">
            <a:extLst>
              <a:ext uri="{FF2B5EF4-FFF2-40B4-BE49-F238E27FC236}">
                <a16:creationId xmlns:a16="http://schemas.microsoft.com/office/drawing/2014/main" id="{8A24D5ED-3184-1235-ED42-F12AA7F9430D}"/>
              </a:ext>
            </a:extLst>
          </p:cNvPr>
          <p:cNvSpPr txBox="1"/>
          <p:nvPr/>
        </p:nvSpPr>
        <p:spPr>
          <a:xfrm>
            <a:off x="2553211" y="258769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2" name="사각형: 둥근 모서리 16">
            <a:extLst>
              <a:ext uri="{FF2B5EF4-FFF2-40B4-BE49-F238E27FC236}">
                <a16:creationId xmlns:a16="http://schemas.microsoft.com/office/drawing/2014/main" id="{B9797196-3B3F-1982-5B3B-6B8F8202AA90}"/>
              </a:ext>
            </a:extLst>
          </p:cNvPr>
          <p:cNvSpPr/>
          <p:nvPr/>
        </p:nvSpPr>
        <p:spPr>
          <a:xfrm>
            <a:off x="2445747" y="2887958"/>
            <a:ext cx="593116" cy="21673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17">
            <a:extLst>
              <a:ext uri="{FF2B5EF4-FFF2-40B4-BE49-F238E27FC236}">
                <a16:creationId xmlns:a16="http://schemas.microsoft.com/office/drawing/2014/main" id="{B2E73F63-4871-E960-78F4-1244687130E4}"/>
              </a:ext>
            </a:extLst>
          </p:cNvPr>
          <p:cNvSpPr/>
          <p:nvPr/>
        </p:nvSpPr>
        <p:spPr>
          <a:xfrm>
            <a:off x="936470" y="3417040"/>
            <a:ext cx="1616741" cy="1820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21">
            <a:extLst>
              <a:ext uri="{FF2B5EF4-FFF2-40B4-BE49-F238E27FC236}">
                <a16:creationId xmlns:a16="http://schemas.microsoft.com/office/drawing/2014/main" id="{9A2FA72D-6071-94BD-7FCE-653EB824E433}"/>
              </a:ext>
            </a:extLst>
          </p:cNvPr>
          <p:cNvSpPr txBox="1"/>
          <p:nvPr/>
        </p:nvSpPr>
        <p:spPr>
          <a:xfrm>
            <a:off x="1102799" y="627225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22">
            <a:extLst>
              <a:ext uri="{FF2B5EF4-FFF2-40B4-BE49-F238E27FC236}">
                <a16:creationId xmlns:a16="http://schemas.microsoft.com/office/drawing/2014/main" id="{D08D01DA-135A-030B-E2A9-30B9333F4E99}"/>
              </a:ext>
            </a:extLst>
          </p:cNvPr>
          <p:cNvSpPr/>
          <p:nvPr/>
        </p:nvSpPr>
        <p:spPr>
          <a:xfrm>
            <a:off x="1137893" y="6526533"/>
            <a:ext cx="270842" cy="1744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25">
            <a:extLst>
              <a:ext uri="{FF2B5EF4-FFF2-40B4-BE49-F238E27FC236}">
                <a16:creationId xmlns:a16="http://schemas.microsoft.com/office/drawing/2014/main" id="{87E9691E-36DF-CBF9-7528-3658C24ED79A}"/>
              </a:ext>
            </a:extLst>
          </p:cNvPr>
          <p:cNvSpPr/>
          <p:nvPr/>
        </p:nvSpPr>
        <p:spPr>
          <a:xfrm>
            <a:off x="863137" y="7489889"/>
            <a:ext cx="2616135" cy="4713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26">
            <a:extLst>
              <a:ext uri="{FF2B5EF4-FFF2-40B4-BE49-F238E27FC236}">
                <a16:creationId xmlns:a16="http://schemas.microsoft.com/office/drawing/2014/main" id="{3D386765-CDAF-0D45-0C2B-402A23D6A619}"/>
              </a:ext>
            </a:extLst>
          </p:cNvPr>
          <p:cNvSpPr txBox="1"/>
          <p:nvPr/>
        </p:nvSpPr>
        <p:spPr>
          <a:xfrm>
            <a:off x="2100679" y="766915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sp>
        <p:nvSpPr>
          <p:cNvPr id="19" name="テキスト ボックス 4">
            <a:extLst>
              <a:ext uri="{FF2B5EF4-FFF2-40B4-BE49-F238E27FC236}">
                <a16:creationId xmlns:a16="http://schemas.microsoft.com/office/drawing/2014/main" id="{6D56976F-45D7-EE17-489E-FAFF9AC97F7F}"/>
              </a:ext>
            </a:extLst>
          </p:cNvPr>
          <p:cNvSpPr txBox="1"/>
          <p:nvPr/>
        </p:nvSpPr>
        <p:spPr>
          <a:xfrm>
            <a:off x="731268" y="8139303"/>
            <a:ext cx="5464715"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２段階目にマッピングされる「在医総管・施医総管」（</a:t>
            </a:r>
            <a:r>
              <a:rPr lang="en-US" altLang="ja-JP" sz="1100" dirty="0">
                <a:highlight>
                  <a:srgbClr val="FDFDFD"/>
                </a:highlight>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グループ項目）も同様にグループを作成します。　</a:t>
            </a:r>
            <a:endParaRPr lang="ja-JP" altLang="en-US" sz="11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005AB6F-C180-AFBA-77CA-3BF06C98704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907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28D455D-D43E-7BB5-FA55-E2003300616C}"/>
              </a:ext>
            </a:extLst>
          </p:cNvPr>
          <p:cNvPicPr>
            <a:picLocks noChangeAspect="1"/>
          </p:cNvPicPr>
          <p:nvPr/>
        </p:nvPicPr>
        <p:blipFill>
          <a:blip r:embed="rId2"/>
          <a:stretch>
            <a:fillRect/>
          </a:stretch>
        </p:blipFill>
        <p:spPr>
          <a:xfrm>
            <a:off x="664021" y="1732965"/>
            <a:ext cx="5421345" cy="298174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134</a:t>
            </a:fld>
            <a:endParaRPr kumimoji="1" lang="ja-JP" altLang="en-US"/>
          </a:p>
        </p:txBody>
      </p:sp>
      <p:sp>
        <p:nvSpPr>
          <p:cNvPr id="6" name="テキスト ボックス 4">
            <a:extLst>
              <a:ext uri="{FF2B5EF4-FFF2-40B4-BE49-F238E27FC236}">
                <a16:creationId xmlns:a16="http://schemas.microsoft.com/office/drawing/2014/main" id="{703F1135-8729-D2E1-9EF8-3F8EBA664CF7}"/>
              </a:ext>
            </a:extLst>
          </p:cNvPr>
          <p:cNvSpPr txBox="1"/>
          <p:nvPr/>
        </p:nvSpPr>
        <p:spPr>
          <a:xfrm>
            <a:off x="678246" y="1029181"/>
            <a:ext cx="6179754" cy="713978"/>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⑫</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２段階目を選択し</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オレンジ色</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同様に「在医総管・施医総管」（</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グループ項目）</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について「グループ追加」をクリックして、２段階目に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をマッピングします。</a:t>
            </a:r>
            <a:br>
              <a:rPr lang="en-US" altLang="ja-JP" sz="1100" dirty="0">
                <a:latin typeface="游ゴシック" panose="020B0400000000000000" pitchFamily="50" charset="-128"/>
                <a:ea typeface="游ゴシック" panose="020B0400000000000000" pitchFamily="50" charset="-128"/>
              </a:rPr>
            </a:br>
            <a:r>
              <a:rPr lang="ja-JP" altLang="en-US" sz="1100" spc="20" dirty="0">
                <a:latin typeface="MS Mincho"/>
                <a:cs typeface="MS Mincho"/>
              </a:rPr>
              <a:t>最後に上部の</a:t>
            </a:r>
            <a:r>
              <a:rPr lang="ja-JP" altLang="en-US" sz="1100" spc="-15" dirty="0">
                <a:latin typeface="MS Mincho"/>
                <a:cs typeface="MS Mincho"/>
              </a:rPr>
              <a:t>［</a:t>
            </a:r>
            <a:r>
              <a:rPr lang="ja-JP" altLang="en-US" sz="1100" dirty="0">
                <a:latin typeface="MS Mincho"/>
                <a:cs typeface="MS Mincho"/>
              </a:rPr>
              <a:t>保存</a:t>
            </a:r>
            <a:r>
              <a:rPr lang="ja-JP" altLang="en-US" sz="1100" spc="-15" dirty="0">
                <a:latin typeface="MS Mincho"/>
                <a:cs typeface="MS Mincho"/>
              </a:rPr>
              <a:t>］をクリックして完了です。</a:t>
            </a:r>
            <a:endParaRPr lang="ja-JP" altLang="en-US" sz="1100" dirty="0">
              <a:latin typeface="游ゴシック" panose="020B0400000000000000" pitchFamily="50" charset="-128"/>
              <a:ea typeface="游ゴシック" panose="020B0400000000000000" pitchFamily="50" charset="-128"/>
            </a:endParaRPr>
          </a:p>
        </p:txBody>
      </p:sp>
      <p:sp>
        <p:nvSpPr>
          <p:cNvPr id="10" name="TextBox 7">
            <a:extLst>
              <a:ext uri="{FF2B5EF4-FFF2-40B4-BE49-F238E27FC236}">
                <a16:creationId xmlns:a16="http://schemas.microsoft.com/office/drawing/2014/main" id="{BBBB8E57-2D2B-7C09-7668-0357BB59C37F}"/>
              </a:ext>
            </a:extLst>
          </p:cNvPr>
          <p:cNvSpPr txBox="1"/>
          <p:nvPr/>
        </p:nvSpPr>
        <p:spPr>
          <a:xfrm>
            <a:off x="2280135" y="27765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⑫</a:t>
            </a:r>
          </a:p>
        </p:txBody>
      </p:sp>
      <p:sp>
        <p:nvSpPr>
          <p:cNvPr id="11" name="사각형: 둥근 모서리 9">
            <a:extLst>
              <a:ext uri="{FF2B5EF4-FFF2-40B4-BE49-F238E27FC236}">
                <a16:creationId xmlns:a16="http://schemas.microsoft.com/office/drawing/2014/main" id="{50CF0725-D07B-C42F-EDC5-FD870B35DEA4}"/>
              </a:ext>
            </a:extLst>
          </p:cNvPr>
          <p:cNvSpPr/>
          <p:nvPr/>
        </p:nvSpPr>
        <p:spPr>
          <a:xfrm>
            <a:off x="772634" y="3994979"/>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0">
            <a:extLst>
              <a:ext uri="{FF2B5EF4-FFF2-40B4-BE49-F238E27FC236}">
                <a16:creationId xmlns:a16="http://schemas.microsoft.com/office/drawing/2014/main" id="{0A0C303B-8655-0F3D-8A6D-285B786988FE}"/>
              </a:ext>
            </a:extLst>
          </p:cNvPr>
          <p:cNvSpPr/>
          <p:nvPr/>
        </p:nvSpPr>
        <p:spPr>
          <a:xfrm>
            <a:off x="3468812" y="2734820"/>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3" name="직선 화살표 연결선 14">
            <a:extLst>
              <a:ext uri="{FF2B5EF4-FFF2-40B4-BE49-F238E27FC236}">
                <a16:creationId xmlns:a16="http://schemas.microsoft.com/office/drawing/2014/main" id="{FB280AD7-5538-2745-222E-3C810D2B4CC3}"/>
              </a:ext>
            </a:extLst>
          </p:cNvPr>
          <p:cNvCxnSpPr>
            <a:cxnSpLocks/>
            <a:endCxn id="11" idx="3"/>
          </p:cNvCxnSpPr>
          <p:nvPr/>
        </p:nvCxnSpPr>
        <p:spPr>
          <a:xfrm flipH="1">
            <a:off x="2439232" y="3400739"/>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4989E85-5CBA-4219-D225-5DD1FF25CB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121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2">
            <a:extLst>
              <a:ext uri="{FF2B5EF4-FFF2-40B4-BE49-F238E27FC236}">
                <a16:creationId xmlns:a16="http://schemas.microsoft.com/office/drawing/2014/main" id="{3D09C5FE-0E84-624E-6A89-D52D41DDF875}"/>
              </a:ext>
            </a:extLst>
          </p:cNvPr>
          <p:cNvPicPr/>
          <p:nvPr/>
        </p:nvPicPr>
        <p:blipFill>
          <a:blip r:embed="rId2" cstate="print"/>
          <a:srcRect l="2752" t="19304"/>
          <a:stretch/>
        </p:blipFill>
        <p:spPr>
          <a:xfrm>
            <a:off x="1328166" y="5980888"/>
            <a:ext cx="4201668" cy="2625617"/>
          </a:xfrm>
          <a:prstGeom prst="rect">
            <a:avLst/>
          </a:prstGeom>
        </p:spPr>
      </p:pic>
      <p:sp>
        <p:nvSpPr>
          <p:cNvPr id="2" name="슬라이드 번호 개체 틀 1">
            <a:extLst>
              <a:ext uri="{FF2B5EF4-FFF2-40B4-BE49-F238E27FC236}">
                <a16:creationId xmlns:a16="http://schemas.microsoft.com/office/drawing/2014/main" id="{9F5BB5AD-3BEA-4FA1-B6A3-D9133AA5F0E3}"/>
              </a:ext>
            </a:extLst>
          </p:cNvPr>
          <p:cNvSpPr>
            <a:spLocks noGrp="1"/>
          </p:cNvSpPr>
          <p:nvPr>
            <p:ph type="sldNum" sz="quarter" idx="12"/>
          </p:nvPr>
        </p:nvSpPr>
        <p:spPr/>
        <p:txBody>
          <a:bodyPr/>
          <a:lstStyle/>
          <a:p>
            <a:fld id="{AE8EA5A1-38AB-4AA0-89CC-DE1004BC27E5}" type="slidenum">
              <a:rPr kumimoji="1" lang="ja-JP" altLang="en-US" smtClean="0"/>
              <a:t>135</a:t>
            </a:fld>
            <a:endParaRPr kumimoji="1" lang="ja-JP" altLang="en-US"/>
          </a:p>
        </p:txBody>
      </p:sp>
      <p:sp>
        <p:nvSpPr>
          <p:cNvPr id="3" name="テキスト ボックス 1">
            <a:extLst>
              <a:ext uri="{FF2B5EF4-FFF2-40B4-BE49-F238E27FC236}">
                <a16:creationId xmlns:a16="http://schemas.microsoft.com/office/drawing/2014/main" id="{B9094DF0-9083-0538-487E-4B8345316D0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2BF918A9-ACFD-D386-03D8-0E24F56ED7DD}"/>
              </a:ext>
            </a:extLst>
          </p:cNvPr>
          <p:cNvSpPr txBox="1"/>
          <p:nvPr/>
        </p:nvSpPr>
        <p:spPr>
          <a:xfrm>
            <a:off x="814310" y="5505526"/>
            <a:ext cx="5741348" cy="418833"/>
          </a:xfrm>
          <a:prstGeom prst="rect">
            <a:avLst/>
          </a:prstGeom>
        </p:spPr>
        <p:txBody>
          <a:bodyPr vert="horz" wrap="square" lIns="0" tIns="12065" rIns="0" bIns="0" rtlCol="0">
            <a:spAutoFit/>
          </a:bodyPr>
          <a:lstStyle/>
          <a:p>
            <a:pPr marL="12700" marR="5080">
              <a:lnSpc>
                <a:spcPct val="125499"/>
              </a:lnSpc>
              <a:spcBef>
                <a:spcPts val="95"/>
              </a:spcBef>
            </a:pPr>
            <a:r>
              <a:rPr sz="1100" spc="-10" dirty="0">
                <a:latin typeface="Century"/>
                <a:cs typeface="Century"/>
              </a:rPr>
              <a:t>G001</a:t>
            </a:r>
            <a:r>
              <a:rPr sz="1100" spc="-15" dirty="0">
                <a:latin typeface="MS Mincho"/>
                <a:cs typeface="MS Mincho"/>
              </a:rPr>
              <a:t>の「再診」のグループを設定</a:t>
            </a:r>
            <a:r>
              <a:rPr lang="ja-JP" altLang="en-US" sz="1100" spc="-15" dirty="0">
                <a:latin typeface="MS Mincho"/>
                <a:cs typeface="MS Mincho"/>
              </a:rPr>
              <a:t>（</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spc="-15" dirty="0" err="1">
                <a:latin typeface="MS Mincho"/>
                <a:cs typeface="MS Mincho"/>
              </a:rPr>
              <a:t>したら</a:t>
            </a:r>
            <a:r>
              <a:rPr sz="1100" spc="-15" dirty="0">
                <a:latin typeface="MS Mincho"/>
                <a:cs typeface="MS Mincho"/>
              </a:rPr>
              <a:t>、</a:t>
            </a:r>
            <a:r>
              <a:rPr sz="1100" dirty="0">
                <a:solidFill>
                  <a:srgbClr val="FF0000"/>
                </a:solidFill>
                <a:latin typeface="MS Mincho"/>
                <a:cs typeface="MS Mincho"/>
              </a:rPr>
              <a:t>⑤</a:t>
            </a:r>
            <a:r>
              <a:rPr sz="1100" dirty="0">
                <a:latin typeface="MS Mincho"/>
                <a:cs typeface="MS Mincho"/>
              </a:rPr>
              <a:t>［</a:t>
            </a:r>
            <a:r>
              <a:rPr sz="1100" spc="-15" dirty="0" err="1">
                <a:latin typeface="MS Mincho"/>
                <a:cs typeface="MS Mincho"/>
              </a:rPr>
              <a:t>グループ追加］をクリックし</a:t>
            </a:r>
            <a:r>
              <a:rPr sz="1100" spc="-15" dirty="0">
                <a:latin typeface="MS Mincho"/>
                <a:cs typeface="MS Mincho"/>
              </a:rPr>
              <a:t>、</a:t>
            </a:r>
            <a:br>
              <a:rPr lang="en-US" sz="1100" spc="-15" dirty="0">
                <a:latin typeface="MS Mincho"/>
                <a:cs typeface="MS Mincho"/>
              </a:rPr>
            </a:br>
            <a:r>
              <a:rPr sz="1100" dirty="0">
                <a:latin typeface="MS Mincho"/>
                <a:cs typeface="MS Mincho"/>
              </a:rPr>
              <a:t>１段階</a:t>
            </a:r>
            <a:r>
              <a:rPr lang="ja-JP" altLang="en-US" sz="1100" dirty="0">
                <a:latin typeface="MS Mincho"/>
                <a:cs typeface="MS Mincho"/>
              </a:rPr>
              <a:t>目に</a:t>
            </a:r>
            <a:r>
              <a:rPr sz="1100" spc="-10" dirty="0">
                <a:latin typeface="Century"/>
                <a:cs typeface="Century"/>
              </a:rPr>
              <a:t>G001</a:t>
            </a:r>
            <a:r>
              <a:rPr lang="ja-JP" altLang="en-US" sz="1100" spc="-5" dirty="0">
                <a:latin typeface="MS Mincho"/>
                <a:cs typeface="Century"/>
              </a:rPr>
              <a:t>を</a:t>
            </a:r>
            <a:r>
              <a:rPr sz="1100" spc="-5" dirty="0" err="1">
                <a:latin typeface="MS Mincho"/>
                <a:cs typeface="MS Mincho"/>
              </a:rPr>
              <a:t>マッピング</a:t>
            </a:r>
            <a:r>
              <a:rPr lang="ja-JP" altLang="en-US" sz="1100" spc="-5" dirty="0">
                <a:latin typeface="MS Mincho"/>
                <a:cs typeface="MS Mincho"/>
              </a:rPr>
              <a:t>します</a:t>
            </a:r>
            <a:r>
              <a:rPr sz="1100" spc="-25" dirty="0">
                <a:latin typeface="MS Mincho"/>
                <a:cs typeface="MS Mincho"/>
              </a:rPr>
              <a:t>。</a:t>
            </a:r>
            <a:endParaRPr sz="1100" dirty="0">
              <a:latin typeface="MS Mincho"/>
              <a:cs typeface="MS Mincho"/>
            </a:endParaRPr>
          </a:p>
        </p:txBody>
      </p:sp>
      <p:sp>
        <p:nvSpPr>
          <p:cNvPr id="8" name="object 13">
            <a:extLst>
              <a:ext uri="{FF2B5EF4-FFF2-40B4-BE49-F238E27FC236}">
                <a16:creationId xmlns:a16="http://schemas.microsoft.com/office/drawing/2014/main" id="{0D97850F-276C-2C58-1033-370439E4CFB7}"/>
              </a:ext>
            </a:extLst>
          </p:cNvPr>
          <p:cNvSpPr/>
          <p:nvPr/>
        </p:nvSpPr>
        <p:spPr>
          <a:xfrm>
            <a:off x="2708148" y="6964396"/>
            <a:ext cx="535305" cy="230504"/>
          </a:xfrm>
          <a:custGeom>
            <a:avLst/>
            <a:gdLst/>
            <a:ahLst/>
            <a:cxnLst/>
            <a:rect l="l" t="t" r="r" b="b"/>
            <a:pathLst>
              <a:path w="535304" h="230504">
                <a:moveTo>
                  <a:pt x="0" y="38353"/>
                </a:moveTo>
                <a:lnTo>
                  <a:pt x="3010" y="23413"/>
                </a:lnTo>
                <a:lnTo>
                  <a:pt x="11223" y="11223"/>
                </a:lnTo>
                <a:lnTo>
                  <a:pt x="23413" y="3010"/>
                </a:lnTo>
                <a:lnTo>
                  <a:pt x="38353" y="0"/>
                </a:lnTo>
                <a:lnTo>
                  <a:pt x="496569" y="0"/>
                </a:lnTo>
                <a:lnTo>
                  <a:pt x="511510" y="3010"/>
                </a:lnTo>
                <a:lnTo>
                  <a:pt x="523700" y="11223"/>
                </a:lnTo>
                <a:lnTo>
                  <a:pt x="531913" y="23413"/>
                </a:lnTo>
                <a:lnTo>
                  <a:pt x="534923" y="38353"/>
                </a:lnTo>
                <a:lnTo>
                  <a:pt x="534923" y="191769"/>
                </a:lnTo>
                <a:lnTo>
                  <a:pt x="531913" y="206710"/>
                </a:lnTo>
                <a:lnTo>
                  <a:pt x="523700" y="218900"/>
                </a:lnTo>
                <a:lnTo>
                  <a:pt x="511510" y="227113"/>
                </a:lnTo>
                <a:lnTo>
                  <a:pt x="496569" y="230123"/>
                </a:lnTo>
                <a:lnTo>
                  <a:pt x="38353" y="230123"/>
                </a:lnTo>
                <a:lnTo>
                  <a:pt x="23413" y="227113"/>
                </a:lnTo>
                <a:lnTo>
                  <a:pt x="11223" y="218900"/>
                </a:lnTo>
                <a:lnTo>
                  <a:pt x="3010" y="206710"/>
                </a:lnTo>
                <a:lnTo>
                  <a:pt x="0" y="191769"/>
                </a:lnTo>
                <a:lnTo>
                  <a:pt x="0" y="38353"/>
                </a:lnTo>
                <a:close/>
              </a:path>
            </a:pathLst>
          </a:custGeom>
          <a:ln w="19050">
            <a:solidFill>
              <a:srgbClr val="FF0000"/>
            </a:solidFill>
          </a:ln>
        </p:spPr>
        <p:txBody>
          <a:bodyPr wrap="square" lIns="0" tIns="0" rIns="0" bIns="0" rtlCol="0"/>
          <a:lstStyle/>
          <a:p>
            <a:endParaRPr/>
          </a:p>
        </p:txBody>
      </p:sp>
      <p:sp>
        <p:nvSpPr>
          <p:cNvPr id="9" name="object 14">
            <a:extLst>
              <a:ext uri="{FF2B5EF4-FFF2-40B4-BE49-F238E27FC236}">
                <a16:creationId xmlns:a16="http://schemas.microsoft.com/office/drawing/2014/main" id="{17E5B216-F813-A8E8-3CF5-400D27D49241}"/>
              </a:ext>
            </a:extLst>
          </p:cNvPr>
          <p:cNvSpPr txBox="1"/>
          <p:nvPr/>
        </p:nvSpPr>
        <p:spPr>
          <a:xfrm>
            <a:off x="2290954" y="7145555"/>
            <a:ext cx="416559" cy="370840"/>
          </a:xfrm>
          <a:prstGeom prst="rect">
            <a:avLst/>
          </a:prstGeom>
          <a:noFill/>
        </p:spPr>
        <p:txBody>
          <a:bodyPr vert="horz" wrap="square" lIns="0" tIns="45720" rIns="0" bIns="0" rtlCol="0">
            <a:spAutoFit/>
          </a:bodyPr>
          <a:lstStyle/>
          <a:p>
            <a:pPr marL="92075">
              <a:lnSpc>
                <a:spcPct val="100000"/>
              </a:lnSpc>
              <a:spcBef>
                <a:spcPts val="360"/>
              </a:spcBef>
            </a:pPr>
            <a:r>
              <a:rPr sz="1800" spc="-50" dirty="0">
                <a:solidFill>
                  <a:srgbClr val="FF0000"/>
                </a:solidFill>
                <a:latin typeface="MS Mincho"/>
                <a:cs typeface="MS Mincho"/>
              </a:rPr>
              <a:t>⑤</a:t>
            </a:r>
            <a:endParaRPr sz="1800" dirty="0">
              <a:latin typeface="MS Mincho"/>
              <a:cs typeface="MS Mincho"/>
            </a:endParaRPr>
          </a:p>
        </p:txBody>
      </p:sp>
      <p:sp>
        <p:nvSpPr>
          <p:cNvPr id="11" name="object 16">
            <a:extLst>
              <a:ext uri="{FF2B5EF4-FFF2-40B4-BE49-F238E27FC236}">
                <a16:creationId xmlns:a16="http://schemas.microsoft.com/office/drawing/2014/main" id="{88B5F07A-A390-5207-9FBC-936CDC962F59}"/>
              </a:ext>
            </a:extLst>
          </p:cNvPr>
          <p:cNvSpPr/>
          <p:nvPr/>
        </p:nvSpPr>
        <p:spPr>
          <a:xfrm>
            <a:off x="2851532" y="7184995"/>
            <a:ext cx="342265" cy="348615"/>
          </a:xfrm>
          <a:custGeom>
            <a:avLst/>
            <a:gdLst/>
            <a:ahLst/>
            <a:cxnLst/>
            <a:rect l="l" t="t" r="r" b="b"/>
            <a:pathLst>
              <a:path w="342264" h="348615">
                <a:moveTo>
                  <a:pt x="266064" y="271906"/>
                </a:moveTo>
                <a:lnTo>
                  <a:pt x="266064" y="348106"/>
                </a:lnTo>
                <a:lnTo>
                  <a:pt x="323214" y="319531"/>
                </a:lnTo>
                <a:lnTo>
                  <a:pt x="278764" y="319531"/>
                </a:lnTo>
                <a:lnTo>
                  <a:pt x="278764" y="300481"/>
                </a:lnTo>
                <a:lnTo>
                  <a:pt x="323214" y="300481"/>
                </a:lnTo>
                <a:lnTo>
                  <a:pt x="266064" y="271906"/>
                </a:lnTo>
                <a:close/>
              </a:path>
              <a:path w="342264" h="348615">
                <a:moveTo>
                  <a:pt x="12064" y="0"/>
                </a:moveTo>
                <a:lnTo>
                  <a:pt x="0" y="0"/>
                </a:lnTo>
                <a:lnTo>
                  <a:pt x="0" y="319531"/>
                </a:lnTo>
                <a:lnTo>
                  <a:pt x="266064" y="319531"/>
                </a:lnTo>
                <a:lnTo>
                  <a:pt x="266064" y="310006"/>
                </a:lnTo>
                <a:lnTo>
                  <a:pt x="19050" y="310006"/>
                </a:lnTo>
                <a:lnTo>
                  <a:pt x="9525" y="300481"/>
                </a:lnTo>
                <a:lnTo>
                  <a:pt x="19050" y="300481"/>
                </a:lnTo>
                <a:lnTo>
                  <a:pt x="19050" y="19049"/>
                </a:lnTo>
                <a:lnTo>
                  <a:pt x="9525" y="19049"/>
                </a:lnTo>
                <a:lnTo>
                  <a:pt x="12064" y="16509"/>
                </a:lnTo>
                <a:lnTo>
                  <a:pt x="12064" y="0"/>
                </a:lnTo>
                <a:close/>
              </a:path>
              <a:path w="342264" h="348615">
                <a:moveTo>
                  <a:pt x="323214" y="300481"/>
                </a:moveTo>
                <a:lnTo>
                  <a:pt x="278764" y="300481"/>
                </a:lnTo>
                <a:lnTo>
                  <a:pt x="278764" y="319531"/>
                </a:lnTo>
                <a:lnTo>
                  <a:pt x="323214" y="319531"/>
                </a:lnTo>
                <a:lnTo>
                  <a:pt x="342264" y="310006"/>
                </a:lnTo>
                <a:lnTo>
                  <a:pt x="323214" y="300481"/>
                </a:lnTo>
                <a:close/>
              </a:path>
              <a:path w="342264" h="348615">
                <a:moveTo>
                  <a:pt x="19050" y="300481"/>
                </a:moveTo>
                <a:lnTo>
                  <a:pt x="9525" y="300481"/>
                </a:lnTo>
                <a:lnTo>
                  <a:pt x="19050" y="310006"/>
                </a:lnTo>
                <a:lnTo>
                  <a:pt x="19050" y="300481"/>
                </a:lnTo>
                <a:close/>
              </a:path>
              <a:path w="342264" h="348615">
                <a:moveTo>
                  <a:pt x="266064" y="300481"/>
                </a:moveTo>
                <a:lnTo>
                  <a:pt x="19050" y="300481"/>
                </a:lnTo>
                <a:lnTo>
                  <a:pt x="19050" y="310006"/>
                </a:lnTo>
                <a:lnTo>
                  <a:pt x="266064" y="310006"/>
                </a:lnTo>
                <a:lnTo>
                  <a:pt x="266064" y="300481"/>
                </a:lnTo>
                <a:close/>
              </a:path>
              <a:path w="342264" h="348615">
                <a:moveTo>
                  <a:pt x="12064" y="16509"/>
                </a:moveTo>
                <a:lnTo>
                  <a:pt x="9525" y="19049"/>
                </a:lnTo>
                <a:lnTo>
                  <a:pt x="12064" y="19049"/>
                </a:lnTo>
                <a:lnTo>
                  <a:pt x="12064" y="16509"/>
                </a:lnTo>
                <a:close/>
              </a:path>
              <a:path w="342264" h="348615">
                <a:moveTo>
                  <a:pt x="19050" y="9524"/>
                </a:moveTo>
                <a:lnTo>
                  <a:pt x="12064" y="16509"/>
                </a:lnTo>
                <a:lnTo>
                  <a:pt x="12064" y="19049"/>
                </a:lnTo>
                <a:lnTo>
                  <a:pt x="19050" y="19049"/>
                </a:lnTo>
                <a:lnTo>
                  <a:pt x="19050" y="9524"/>
                </a:lnTo>
                <a:close/>
              </a:path>
            </a:pathLst>
          </a:custGeom>
          <a:solidFill>
            <a:srgbClr val="FF0000"/>
          </a:solidFill>
        </p:spPr>
        <p:txBody>
          <a:bodyPr wrap="square" lIns="0" tIns="0" rIns="0" bIns="0" rtlCol="0"/>
          <a:lstStyle/>
          <a:p>
            <a:endParaRPr/>
          </a:p>
        </p:txBody>
      </p:sp>
      <p:sp>
        <p:nvSpPr>
          <p:cNvPr id="12" name="object 17">
            <a:extLst>
              <a:ext uri="{FF2B5EF4-FFF2-40B4-BE49-F238E27FC236}">
                <a16:creationId xmlns:a16="http://schemas.microsoft.com/office/drawing/2014/main" id="{3D0807D3-F8DC-A975-CE8E-40F8A5A4981F}"/>
              </a:ext>
            </a:extLst>
          </p:cNvPr>
          <p:cNvSpPr/>
          <p:nvPr/>
        </p:nvSpPr>
        <p:spPr>
          <a:xfrm>
            <a:off x="776479" y="7181566"/>
            <a:ext cx="810895" cy="277495"/>
          </a:xfrm>
          <a:custGeom>
            <a:avLst/>
            <a:gdLst/>
            <a:ahLst/>
            <a:cxnLst/>
            <a:rect l="l" t="t" r="r" b="b"/>
            <a:pathLst>
              <a:path w="810894" h="277495">
                <a:moveTo>
                  <a:pt x="810767" y="0"/>
                </a:moveTo>
                <a:lnTo>
                  <a:pt x="0" y="0"/>
                </a:lnTo>
                <a:lnTo>
                  <a:pt x="0" y="277367"/>
                </a:lnTo>
                <a:lnTo>
                  <a:pt x="810767" y="277367"/>
                </a:lnTo>
                <a:lnTo>
                  <a:pt x="810767" y="0"/>
                </a:lnTo>
                <a:close/>
              </a:path>
            </a:pathLst>
          </a:custGeom>
          <a:solidFill>
            <a:srgbClr val="FFFFFF"/>
          </a:solidFill>
        </p:spPr>
        <p:txBody>
          <a:bodyPr wrap="square" lIns="0" tIns="0" rIns="0" bIns="0" rtlCol="0"/>
          <a:lstStyle/>
          <a:p>
            <a:endParaRPr/>
          </a:p>
        </p:txBody>
      </p:sp>
      <p:sp>
        <p:nvSpPr>
          <p:cNvPr id="13" name="object 22">
            <a:extLst>
              <a:ext uri="{FF2B5EF4-FFF2-40B4-BE49-F238E27FC236}">
                <a16:creationId xmlns:a16="http://schemas.microsoft.com/office/drawing/2014/main" id="{DD79D548-F3BE-CA1A-33D6-0D48D0094ABC}"/>
              </a:ext>
            </a:extLst>
          </p:cNvPr>
          <p:cNvSpPr txBox="1"/>
          <p:nvPr/>
        </p:nvSpPr>
        <p:spPr>
          <a:xfrm>
            <a:off x="855854" y="7214586"/>
            <a:ext cx="635000" cy="197490"/>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0000"/>
                </a:solidFill>
                <a:latin typeface="MS Mincho"/>
                <a:cs typeface="MS Mincho"/>
              </a:rPr>
              <a:t>１段階</a:t>
            </a:r>
            <a:r>
              <a:rPr lang="ja-JP" altLang="en-US" sz="1200" spc="-15" dirty="0">
                <a:solidFill>
                  <a:srgbClr val="FF0000"/>
                </a:solidFill>
                <a:latin typeface="MS Mincho"/>
                <a:cs typeface="MS Mincho"/>
              </a:rPr>
              <a:t>目</a:t>
            </a:r>
            <a:endParaRPr sz="1200" dirty="0">
              <a:latin typeface="MS Mincho"/>
              <a:cs typeface="MS Mincho"/>
            </a:endParaRPr>
          </a:p>
        </p:txBody>
      </p:sp>
      <p:sp>
        <p:nvSpPr>
          <p:cNvPr id="14" name="object 23">
            <a:extLst>
              <a:ext uri="{FF2B5EF4-FFF2-40B4-BE49-F238E27FC236}">
                <a16:creationId xmlns:a16="http://schemas.microsoft.com/office/drawing/2014/main" id="{750E7799-0454-06DE-76F2-52A638AE2D72}"/>
              </a:ext>
            </a:extLst>
          </p:cNvPr>
          <p:cNvSpPr txBox="1"/>
          <p:nvPr/>
        </p:nvSpPr>
        <p:spPr>
          <a:xfrm>
            <a:off x="2934462" y="6340318"/>
            <a:ext cx="603885" cy="277495"/>
          </a:xfrm>
          <a:prstGeom prst="rect">
            <a:avLst/>
          </a:prstGeom>
          <a:solidFill>
            <a:srgbClr val="FFFFFF"/>
          </a:solidFill>
        </p:spPr>
        <p:txBody>
          <a:bodyPr vert="horz" wrap="square" lIns="0" tIns="43180" rIns="0" bIns="0" rtlCol="0">
            <a:spAutoFit/>
          </a:bodyPr>
          <a:lstStyle/>
          <a:p>
            <a:pPr marL="114300">
              <a:lnSpc>
                <a:spcPct val="100000"/>
              </a:lnSpc>
              <a:spcBef>
                <a:spcPts val="340"/>
              </a:spcBef>
            </a:pPr>
            <a:r>
              <a:rPr sz="1200" spc="-20" dirty="0">
                <a:solidFill>
                  <a:srgbClr val="FF0000"/>
                </a:solidFill>
                <a:latin typeface="Century"/>
                <a:cs typeface="Century"/>
              </a:rPr>
              <a:t>G001</a:t>
            </a:r>
            <a:endParaRPr sz="1200" dirty="0">
              <a:latin typeface="Century"/>
              <a:cs typeface="Century"/>
            </a:endParaRPr>
          </a:p>
        </p:txBody>
      </p:sp>
      <p:sp>
        <p:nvSpPr>
          <p:cNvPr id="16" name="object 25">
            <a:extLst>
              <a:ext uri="{FF2B5EF4-FFF2-40B4-BE49-F238E27FC236}">
                <a16:creationId xmlns:a16="http://schemas.microsoft.com/office/drawing/2014/main" id="{8E4F376E-1764-9B22-D73B-F41EE944F607}"/>
              </a:ext>
            </a:extLst>
          </p:cNvPr>
          <p:cNvSpPr/>
          <p:nvPr/>
        </p:nvSpPr>
        <p:spPr>
          <a:xfrm>
            <a:off x="1588009" y="6449284"/>
            <a:ext cx="2269490" cy="929640"/>
          </a:xfrm>
          <a:custGeom>
            <a:avLst/>
            <a:gdLst/>
            <a:ahLst/>
            <a:cxnLst/>
            <a:rect l="l" t="t" r="r" b="b"/>
            <a:pathLst>
              <a:path w="2269490" h="929640">
                <a:moveTo>
                  <a:pt x="318262" y="891540"/>
                </a:moveTo>
                <a:lnTo>
                  <a:pt x="299212" y="882015"/>
                </a:lnTo>
                <a:lnTo>
                  <a:pt x="242062" y="853440"/>
                </a:lnTo>
                <a:lnTo>
                  <a:pt x="242062" y="882015"/>
                </a:lnTo>
                <a:lnTo>
                  <a:pt x="0" y="882015"/>
                </a:lnTo>
                <a:lnTo>
                  <a:pt x="0" y="901065"/>
                </a:lnTo>
                <a:lnTo>
                  <a:pt x="242062" y="901065"/>
                </a:lnTo>
                <a:lnTo>
                  <a:pt x="242062" y="929640"/>
                </a:lnTo>
                <a:lnTo>
                  <a:pt x="299212" y="901065"/>
                </a:lnTo>
                <a:lnTo>
                  <a:pt x="318262" y="891540"/>
                </a:lnTo>
                <a:close/>
              </a:path>
              <a:path w="2269490" h="929640">
                <a:moveTo>
                  <a:pt x="2268982" y="38100"/>
                </a:moveTo>
                <a:lnTo>
                  <a:pt x="2249932" y="28575"/>
                </a:lnTo>
                <a:lnTo>
                  <a:pt x="2192782" y="0"/>
                </a:lnTo>
                <a:lnTo>
                  <a:pt x="2192782" y="28575"/>
                </a:lnTo>
                <a:lnTo>
                  <a:pt x="1950720" y="28575"/>
                </a:lnTo>
                <a:lnTo>
                  <a:pt x="1950720" y="47625"/>
                </a:lnTo>
                <a:lnTo>
                  <a:pt x="2192782" y="47625"/>
                </a:lnTo>
                <a:lnTo>
                  <a:pt x="2192782" y="76200"/>
                </a:lnTo>
                <a:lnTo>
                  <a:pt x="2249932" y="47625"/>
                </a:lnTo>
                <a:lnTo>
                  <a:pt x="2268982" y="38100"/>
                </a:lnTo>
                <a:close/>
              </a:path>
            </a:pathLst>
          </a:custGeom>
          <a:solidFill>
            <a:srgbClr val="FF0000"/>
          </a:solidFill>
        </p:spPr>
        <p:txBody>
          <a:bodyPr wrap="square" lIns="0" tIns="0" rIns="0" bIns="0" rtlCol="0"/>
          <a:lstStyle/>
          <a:p>
            <a:endParaRPr/>
          </a:p>
        </p:txBody>
      </p:sp>
      <p:sp>
        <p:nvSpPr>
          <p:cNvPr id="47" name="Google Shape;96;p1">
            <a:extLst>
              <a:ext uri="{FF2B5EF4-FFF2-40B4-BE49-F238E27FC236}">
                <a16:creationId xmlns:a16="http://schemas.microsoft.com/office/drawing/2014/main" id="{31F80AEC-736E-C36F-F7CA-81FE69177F69}"/>
              </a:ext>
            </a:extLst>
          </p:cNvPr>
          <p:cNvSpPr txBox="1"/>
          <p:nvPr/>
        </p:nvSpPr>
        <p:spPr>
          <a:xfrm>
            <a:off x="814310" y="1267927"/>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「再診の高血圧でスタチンを長期投与している患者を抽出する」</a:t>
            </a:r>
            <a:endParaRPr lang="ja-JP" altLang="en-US" sz="1100" dirty="0">
              <a:latin typeface="游ゴシック" panose="020B0400000000000000" pitchFamily="50" charset="-128"/>
              <a:ea typeface="游ゴシック" panose="020B0400000000000000" pitchFamily="50" charset="-128"/>
            </a:endParaRPr>
          </a:p>
        </p:txBody>
      </p:sp>
      <p:sp>
        <p:nvSpPr>
          <p:cNvPr id="48" name="object 6">
            <a:extLst>
              <a:ext uri="{FF2B5EF4-FFF2-40B4-BE49-F238E27FC236}">
                <a16:creationId xmlns:a16="http://schemas.microsoft.com/office/drawing/2014/main" id="{FC3FD96A-039A-FE77-3462-89D3DD971C97}"/>
              </a:ext>
            </a:extLst>
          </p:cNvPr>
          <p:cNvSpPr txBox="1"/>
          <p:nvPr/>
        </p:nvSpPr>
        <p:spPr>
          <a:xfrm>
            <a:off x="847627" y="1639277"/>
            <a:ext cx="5333365" cy="848308"/>
          </a:xfrm>
          <a:prstGeom prst="rect">
            <a:avLst/>
          </a:prstGeom>
        </p:spPr>
        <p:txBody>
          <a:bodyPr vert="horz" wrap="square" lIns="0" tIns="55244" rIns="0" bIns="0" rtlCol="0">
            <a:spAutoFit/>
          </a:bodyPr>
          <a:lstStyle/>
          <a:p>
            <a:pPr marL="12700">
              <a:lnSpc>
                <a:spcPct val="100000"/>
              </a:lnSpc>
              <a:spcBef>
                <a:spcPts val="335"/>
              </a:spcBef>
            </a:pPr>
            <a:r>
              <a:rPr sz="1100" spc="-20" dirty="0">
                <a:solidFill>
                  <a:srgbClr val="FF0000"/>
                </a:solidFill>
                <a:latin typeface="MS Mincho"/>
                <a:cs typeface="MS Mincho"/>
              </a:rPr>
              <a:t>①</a:t>
            </a:r>
            <a:r>
              <a:rPr sz="1100" spc="-20" dirty="0">
                <a:latin typeface="MS Mincho"/>
                <a:cs typeface="MS Mincho"/>
              </a:rPr>
              <a:t>「</a:t>
            </a:r>
            <a:r>
              <a:rPr sz="1100" spc="-20" dirty="0" err="1">
                <a:latin typeface="MS Mincho"/>
                <a:cs typeface="MS Mincho"/>
              </a:rPr>
              <a:t>詳細条件」にチェックを入れ、略称、抽出ルール名を入れます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②</a:t>
            </a:r>
            <a:r>
              <a:rPr lang="en-US" sz="1100" spc="-20" dirty="0">
                <a:solidFill>
                  <a:srgbClr val="FF0000"/>
                </a:solidFill>
                <a:latin typeface="MS Mincho"/>
                <a:cs typeface="MS Mincho"/>
              </a:rPr>
              <a:t> </a:t>
            </a:r>
            <a:r>
              <a:rPr sz="1100" spc="-20" dirty="0">
                <a:latin typeface="MS Mincho"/>
                <a:cs typeface="MS Mincho"/>
              </a:rPr>
              <a:t>新規をクリックして１段階</a:t>
            </a:r>
            <a:r>
              <a:rPr lang="ja-JP" altLang="en-US" sz="1100" spc="-20" dirty="0">
                <a:latin typeface="MS Mincho"/>
                <a:cs typeface="MS Mincho"/>
              </a:rPr>
              <a:t>目</a:t>
            </a:r>
            <a:r>
              <a:rPr sz="1100" spc="-20" dirty="0" err="1">
                <a:latin typeface="MS Mincho"/>
                <a:cs typeface="MS Mincho"/>
              </a:rPr>
              <a:t>を設定します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③</a:t>
            </a:r>
            <a:r>
              <a:rPr lang="en-US" sz="1100" spc="-20" dirty="0">
                <a:solidFill>
                  <a:srgbClr val="FF0000"/>
                </a:solidFill>
                <a:latin typeface="MS Mincho"/>
                <a:cs typeface="MS Mincho"/>
              </a:rPr>
              <a:t> </a:t>
            </a:r>
            <a:r>
              <a:rPr sz="1100" spc="-20" dirty="0" err="1">
                <a:latin typeface="MS Mincho"/>
                <a:cs typeface="MS Mincho"/>
              </a:rPr>
              <a:t>マッピンググループ管理</a:t>
            </a:r>
            <a:r>
              <a:rPr lang="ja-JP" altLang="en-US" sz="1100" spc="-20" dirty="0">
                <a:latin typeface="MS Mincho"/>
                <a:cs typeface="MS Mincho"/>
              </a:rPr>
              <a:t>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sz="1100" spc="-20" dirty="0" err="1">
                <a:latin typeface="MS Mincho"/>
                <a:cs typeface="MS Mincho"/>
              </a:rPr>
              <a:t>をクリックし</a:t>
            </a:r>
            <a:r>
              <a:rPr lang="ja-JP" altLang="en-US" sz="1100" spc="-20" dirty="0">
                <a:latin typeface="MS Mincho"/>
                <a:cs typeface="MS Mincho"/>
              </a:rPr>
              <a:t>、</a:t>
            </a:r>
            <a:r>
              <a:rPr sz="1100" spc="-15" dirty="0">
                <a:latin typeface="MS Mincho"/>
                <a:cs typeface="MS Mincho"/>
              </a:rPr>
              <a:t>「</a:t>
            </a:r>
            <a:r>
              <a:rPr sz="1100" spc="-15" dirty="0" err="1">
                <a:latin typeface="MS Mincho"/>
                <a:cs typeface="MS Mincho"/>
              </a:rPr>
              <a:t>グループ新規」を選択</a:t>
            </a:r>
            <a:r>
              <a:rPr sz="1100" spc="-15" dirty="0">
                <a:latin typeface="MS Mincho"/>
                <a:cs typeface="MS Mincho"/>
              </a:rPr>
              <a:t>、</a:t>
            </a:r>
            <a:endParaRPr lang="en-US" sz="1100" spc="-15" dirty="0">
              <a:latin typeface="MS Mincho"/>
              <a:cs typeface="MS Mincho"/>
            </a:endParaRPr>
          </a:p>
          <a:p>
            <a:pPr marL="12700">
              <a:lnSpc>
                <a:spcPct val="100000"/>
              </a:lnSpc>
              <a:spcBef>
                <a:spcPts val="335"/>
              </a:spcBef>
            </a:pPr>
            <a:r>
              <a:rPr sz="1100" spc="-15" dirty="0">
                <a:solidFill>
                  <a:srgbClr val="FF0000"/>
                </a:solidFill>
                <a:latin typeface="MS Mincho"/>
                <a:cs typeface="MS Mincho"/>
              </a:rPr>
              <a:t>④</a:t>
            </a:r>
            <a:r>
              <a:rPr lang="en-US" sz="1100" spc="-15" dirty="0">
                <a:solidFill>
                  <a:srgbClr val="FF0000"/>
                </a:solidFill>
                <a:latin typeface="MS Mincho"/>
                <a:cs typeface="MS Mincho"/>
              </a:rPr>
              <a:t> </a:t>
            </a:r>
            <a:r>
              <a:rPr sz="1100" spc="-15" dirty="0" err="1">
                <a:latin typeface="MS Mincho"/>
                <a:cs typeface="MS Mincho"/>
              </a:rPr>
              <a:t>グループ名称を入力して</a:t>
            </a:r>
            <a:r>
              <a:rPr sz="1100" spc="-10" dirty="0" err="1">
                <a:latin typeface="MS Mincho"/>
                <a:cs typeface="MS Mincho"/>
              </a:rPr>
              <a:t>［</a:t>
            </a:r>
            <a:r>
              <a:rPr sz="1100" spc="-10" dirty="0" err="1">
                <a:latin typeface="Century"/>
                <a:cs typeface="Century"/>
              </a:rPr>
              <a:t>OK</a:t>
            </a:r>
            <a:r>
              <a:rPr sz="1100" spc="-1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pic>
        <p:nvPicPr>
          <p:cNvPr id="10" name="그림 9">
            <a:extLst>
              <a:ext uri="{FF2B5EF4-FFF2-40B4-BE49-F238E27FC236}">
                <a16:creationId xmlns:a16="http://schemas.microsoft.com/office/drawing/2014/main" id="{DDACF004-AA36-F4BC-470A-546224BCCE3D}"/>
              </a:ext>
            </a:extLst>
          </p:cNvPr>
          <p:cNvPicPr>
            <a:picLocks noChangeAspect="1"/>
          </p:cNvPicPr>
          <p:nvPr/>
        </p:nvPicPr>
        <p:blipFill>
          <a:blip r:embed="rId3"/>
          <a:stretch>
            <a:fillRect/>
          </a:stretch>
        </p:blipFill>
        <p:spPr>
          <a:xfrm>
            <a:off x="1358482" y="2632820"/>
            <a:ext cx="4171043" cy="2571851"/>
          </a:xfrm>
          <a:prstGeom prst="rect">
            <a:avLst/>
          </a:prstGeom>
        </p:spPr>
      </p:pic>
      <p:sp>
        <p:nvSpPr>
          <p:cNvPr id="51" name="object 4">
            <a:extLst>
              <a:ext uri="{FF2B5EF4-FFF2-40B4-BE49-F238E27FC236}">
                <a16:creationId xmlns:a16="http://schemas.microsoft.com/office/drawing/2014/main" id="{B3FBEA99-901D-ED45-91A3-6250AE5B3221}"/>
              </a:ext>
            </a:extLst>
          </p:cNvPr>
          <p:cNvSpPr/>
          <p:nvPr/>
        </p:nvSpPr>
        <p:spPr>
          <a:xfrm>
            <a:off x="1488347" y="2878343"/>
            <a:ext cx="2994082" cy="1078259"/>
          </a:xfrm>
          <a:custGeom>
            <a:avLst/>
            <a:gdLst/>
            <a:ahLst/>
            <a:cxnLst/>
            <a:rect l="l" t="t" r="r" b="b"/>
            <a:pathLst>
              <a:path w="2818129" h="939164">
                <a:moveTo>
                  <a:pt x="0" y="747014"/>
                </a:moveTo>
                <a:lnTo>
                  <a:pt x="3010" y="732073"/>
                </a:lnTo>
                <a:lnTo>
                  <a:pt x="11223" y="719883"/>
                </a:lnTo>
                <a:lnTo>
                  <a:pt x="23413" y="711670"/>
                </a:lnTo>
                <a:lnTo>
                  <a:pt x="38354" y="708660"/>
                </a:lnTo>
                <a:lnTo>
                  <a:pt x="391413" y="708660"/>
                </a:lnTo>
                <a:lnTo>
                  <a:pt x="406354" y="711670"/>
                </a:lnTo>
                <a:lnTo>
                  <a:pt x="418544" y="719883"/>
                </a:lnTo>
                <a:lnTo>
                  <a:pt x="426757" y="732073"/>
                </a:lnTo>
                <a:lnTo>
                  <a:pt x="429768" y="747014"/>
                </a:lnTo>
                <a:lnTo>
                  <a:pt x="429768" y="900430"/>
                </a:lnTo>
                <a:lnTo>
                  <a:pt x="426757" y="915370"/>
                </a:lnTo>
                <a:lnTo>
                  <a:pt x="418544" y="927560"/>
                </a:lnTo>
                <a:lnTo>
                  <a:pt x="406354" y="935773"/>
                </a:lnTo>
                <a:lnTo>
                  <a:pt x="391413" y="938784"/>
                </a:lnTo>
                <a:lnTo>
                  <a:pt x="38354" y="938784"/>
                </a:lnTo>
                <a:lnTo>
                  <a:pt x="23413" y="935773"/>
                </a:lnTo>
                <a:lnTo>
                  <a:pt x="11223" y="927560"/>
                </a:lnTo>
                <a:lnTo>
                  <a:pt x="3010" y="915370"/>
                </a:lnTo>
                <a:lnTo>
                  <a:pt x="0" y="900430"/>
                </a:lnTo>
                <a:lnTo>
                  <a:pt x="0" y="747014"/>
                </a:lnTo>
                <a:close/>
              </a:path>
              <a:path w="2818129" h="939164">
                <a:moveTo>
                  <a:pt x="2087879" y="31496"/>
                </a:moveTo>
                <a:lnTo>
                  <a:pt x="2090354" y="19234"/>
                </a:lnTo>
                <a:lnTo>
                  <a:pt x="2097103" y="9223"/>
                </a:lnTo>
                <a:lnTo>
                  <a:pt x="2107114" y="2474"/>
                </a:lnTo>
                <a:lnTo>
                  <a:pt x="2119376" y="0"/>
                </a:lnTo>
                <a:lnTo>
                  <a:pt x="2786379" y="0"/>
                </a:lnTo>
                <a:lnTo>
                  <a:pt x="2798641" y="2474"/>
                </a:lnTo>
                <a:lnTo>
                  <a:pt x="2808652" y="9223"/>
                </a:lnTo>
                <a:lnTo>
                  <a:pt x="2815401" y="19234"/>
                </a:lnTo>
                <a:lnTo>
                  <a:pt x="2817876" y="31496"/>
                </a:lnTo>
                <a:lnTo>
                  <a:pt x="2817876" y="157480"/>
                </a:lnTo>
                <a:lnTo>
                  <a:pt x="2815401" y="169741"/>
                </a:lnTo>
                <a:lnTo>
                  <a:pt x="2808652" y="179752"/>
                </a:lnTo>
                <a:lnTo>
                  <a:pt x="2798641" y="186501"/>
                </a:lnTo>
                <a:lnTo>
                  <a:pt x="2786379" y="188975"/>
                </a:lnTo>
                <a:lnTo>
                  <a:pt x="2119376" y="188975"/>
                </a:lnTo>
                <a:lnTo>
                  <a:pt x="2107114" y="186501"/>
                </a:lnTo>
                <a:lnTo>
                  <a:pt x="2097103" y="179752"/>
                </a:lnTo>
                <a:lnTo>
                  <a:pt x="2090354" y="169741"/>
                </a:lnTo>
                <a:lnTo>
                  <a:pt x="2087879" y="157480"/>
                </a:lnTo>
                <a:lnTo>
                  <a:pt x="2087879" y="31496"/>
                </a:lnTo>
                <a:close/>
              </a:path>
            </a:pathLst>
          </a:custGeom>
          <a:ln w="19050">
            <a:solidFill>
              <a:srgbClr val="FF0000"/>
            </a:solidFill>
          </a:ln>
        </p:spPr>
        <p:txBody>
          <a:bodyPr wrap="square" lIns="0" tIns="0" rIns="0" bIns="0" rtlCol="0"/>
          <a:lstStyle/>
          <a:p>
            <a:endParaRPr/>
          </a:p>
        </p:txBody>
      </p:sp>
      <p:sp>
        <p:nvSpPr>
          <p:cNvPr id="52" name="object 5">
            <a:extLst>
              <a:ext uri="{FF2B5EF4-FFF2-40B4-BE49-F238E27FC236}">
                <a16:creationId xmlns:a16="http://schemas.microsoft.com/office/drawing/2014/main" id="{C1C36792-31DE-A031-7C03-D45FEFC45CD7}"/>
              </a:ext>
            </a:extLst>
          </p:cNvPr>
          <p:cNvSpPr/>
          <p:nvPr/>
        </p:nvSpPr>
        <p:spPr>
          <a:xfrm>
            <a:off x="2087391" y="3703400"/>
            <a:ext cx="440544" cy="386948"/>
          </a:xfrm>
          <a:custGeom>
            <a:avLst/>
            <a:gdLst/>
            <a:ahLst/>
            <a:cxnLst/>
            <a:rect l="l" t="t" r="r" b="b"/>
            <a:pathLst>
              <a:path w="414655" h="368935">
                <a:moveTo>
                  <a:pt x="414528" y="0"/>
                </a:moveTo>
                <a:lnTo>
                  <a:pt x="0" y="0"/>
                </a:lnTo>
                <a:lnTo>
                  <a:pt x="0" y="368808"/>
                </a:lnTo>
                <a:lnTo>
                  <a:pt x="414528" y="368808"/>
                </a:lnTo>
                <a:lnTo>
                  <a:pt x="414528" y="0"/>
                </a:lnTo>
                <a:close/>
              </a:path>
            </a:pathLst>
          </a:custGeom>
          <a:noFill/>
        </p:spPr>
        <p:txBody>
          <a:bodyPr wrap="square" lIns="0" tIns="0" rIns="0" bIns="0" rtlCol="0"/>
          <a:lstStyle/>
          <a:p>
            <a:endParaRPr/>
          </a:p>
        </p:txBody>
      </p:sp>
      <p:sp>
        <p:nvSpPr>
          <p:cNvPr id="53" name="object 8">
            <a:extLst>
              <a:ext uri="{FF2B5EF4-FFF2-40B4-BE49-F238E27FC236}">
                <a16:creationId xmlns:a16="http://schemas.microsoft.com/office/drawing/2014/main" id="{F7B73FD1-7293-9E5D-08AD-F20D255611A1}"/>
              </a:ext>
            </a:extLst>
          </p:cNvPr>
          <p:cNvSpPr txBox="1"/>
          <p:nvPr/>
        </p:nvSpPr>
        <p:spPr>
          <a:xfrm>
            <a:off x="1418122" y="3438643"/>
            <a:ext cx="269859" cy="289823"/>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54" name="object 9">
            <a:extLst>
              <a:ext uri="{FF2B5EF4-FFF2-40B4-BE49-F238E27FC236}">
                <a16:creationId xmlns:a16="http://schemas.microsoft.com/office/drawing/2014/main" id="{E085B676-AB49-BEB8-C524-E63249130C0F}"/>
              </a:ext>
            </a:extLst>
          </p:cNvPr>
          <p:cNvSpPr txBox="1"/>
          <p:nvPr/>
        </p:nvSpPr>
        <p:spPr>
          <a:xfrm>
            <a:off x="3407049" y="3588812"/>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pic>
        <p:nvPicPr>
          <p:cNvPr id="55" name="object 19">
            <a:extLst>
              <a:ext uri="{FF2B5EF4-FFF2-40B4-BE49-F238E27FC236}">
                <a16:creationId xmlns:a16="http://schemas.microsoft.com/office/drawing/2014/main" id="{688FC474-0637-F3E4-D993-34E59F7E0099}"/>
              </a:ext>
            </a:extLst>
          </p:cNvPr>
          <p:cNvPicPr/>
          <p:nvPr/>
        </p:nvPicPr>
        <p:blipFill>
          <a:blip r:embed="rId4" cstate="print"/>
          <a:stretch>
            <a:fillRect/>
          </a:stretch>
        </p:blipFill>
        <p:spPr>
          <a:xfrm rot="9240558">
            <a:off x="4415608" y="3028960"/>
            <a:ext cx="80958" cy="226573"/>
          </a:xfrm>
          <a:prstGeom prst="rect">
            <a:avLst/>
          </a:prstGeom>
        </p:spPr>
      </p:pic>
      <p:sp>
        <p:nvSpPr>
          <p:cNvPr id="56" name="object 28">
            <a:extLst>
              <a:ext uri="{FF2B5EF4-FFF2-40B4-BE49-F238E27FC236}">
                <a16:creationId xmlns:a16="http://schemas.microsoft.com/office/drawing/2014/main" id="{C5FB9269-879E-A147-EE04-F4276C0EDD7F}"/>
              </a:ext>
            </a:extLst>
          </p:cNvPr>
          <p:cNvSpPr txBox="1"/>
          <p:nvPr/>
        </p:nvSpPr>
        <p:spPr>
          <a:xfrm>
            <a:off x="3026667" y="3194166"/>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①</a:t>
            </a:r>
            <a:endParaRPr sz="1800" dirty="0">
              <a:latin typeface="MS Mincho"/>
              <a:cs typeface="MS Mincho"/>
            </a:endParaRPr>
          </a:p>
        </p:txBody>
      </p:sp>
      <p:sp>
        <p:nvSpPr>
          <p:cNvPr id="57" name="object 29">
            <a:extLst>
              <a:ext uri="{FF2B5EF4-FFF2-40B4-BE49-F238E27FC236}">
                <a16:creationId xmlns:a16="http://schemas.microsoft.com/office/drawing/2014/main" id="{3713709F-4A88-B48B-3CD3-7DCA6DB11231}"/>
              </a:ext>
            </a:extLst>
          </p:cNvPr>
          <p:cNvSpPr txBox="1"/>
          <p:nvPr/>
        </p:nvSpPr>
        <p:spPr>
          <a:xfrm>
            <a:off x="4482429" y="3206066"/>
            <a:ext cx="440544" cy="321242"/>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③</a:t>
            </a:r>
            <a:endParaRPr sz="1800" dirty="0">
              <a:latin typeface="MS Mincho"/>
              <a:cs typeface="MS Mincho"/>
            </a:endParaRPr>
          </a:p>
        </p:txBody>
      </p:sp>
    </p:spTree>
    <p:extLst>
      <p:ext uri="{BB962C8B-B14F-4D97-AF65-F5344CB8AC3E}">
        <p14:creationId xmlns:p14="http://schemas.microsoft.com/office/powerpoint/2010/main" val="263871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02D52AF5-3065-1365-EF91-EC844CD69FDE}"/>
              </a:ext>
            </a:extLst>
          </p:cNvPr>
          <p:cNvPicPr>
            <a:picLocks noChangeAspect="1"/>
          </p:cNvPicPr>
          <p:nvPr/>
        </p:nvPicPr>
        <p:blipFill>
          <a:blip r:embed="rId2"/>
          <a:stretch>
            <a:fillRect/>
          </a:stretch>
        </p:blipFill>
        <p:spPr>
          <a:xfrm>
            <a:off x="1272081" y="6384963"/>
            <a:ext cx="3993601" cy="2491805"/>
          </a:xfrm>
          <a:prstGeom prst="rect">
            <a:avLst/>
          </a:prstGeom>
        </p:spPr>
      </p:pic>
      <p:sp>
        <p:nvSpPr>
          <p:cNvPr id="2" name="슬라이드 번호 개체 틀 1">
            <a:extLst>
              <a:ext uri="{FF2B5EF4-FFF2-40B4-BE49-F238E27FC236}">
                <a16:creationId xmlns:a16="http://schemas.microsoft.com/office/drawing/2014/main" id="{6349E2D7-6779-A89D-977D-7DF8EC8929B0}"/>
              </a:ext>
            </a:extLst>
          </p:cNvPr>
          <p:cNvSpPr>
            <a:spLocks noGrp="1"/>
          </p:cNvSpPr>
          <p:nvPr>
            <p:ph type="sldNum" sz="quarter" idx="12"/>
          </p:nvPr>
        </p:nvSpPr>
        <p:spPr/>
        <p:txBody>
          <a:bodyPr/>
          <a:lstStyle/>
          <a:p>
            <a:fld id="{AE8EA5A1-38AB-4AA0-89CC-DE1004BC27E5}" type="slidenum">
              <a:rPr kumimoji="1" lang="ja-JP" altLang="en-US" smtClean="0"/>
              <a:t>136</a:t>
            </a:fld>
            <a:endParaRPr kumimoji="1" lang="ja-JP" altLang="en-US"/>
          </a:p>
        </p:txBody>
      </p:sp>
      <p:sp>
        <p:nvSpPr>
          <p:cNvPr id="3" name="テキスト ボックス 1">
            <a:extLst>
              <a:ext uri="{FF2B5EF4-FFF2-40B4-BE49-F238E27FC236}">
                <a16:creationId xmlns:a16="http://schemas.microsoft.com/office/drawing/2014/main" id="{40C82AB0-ECEC-C7E2-FDA9-08EBEC17E3C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9FB01AFA-3CD7-8901-96E5-988ABAD1F173}"/>
              </a:ext>
            </a:extLst>
          </p:cNvPr>
          <p:cNvSpPr txBox="1"/>
          <p:nvPr/>
        </p:nvSpPr>
        <p:spPr>
          <a:xfrm>
            <a:off x="301786" y="4860052"/>
            <a:ext cx="6445044" cy="1491177"/>
          </a:xfrm>
          <a:prstGeom prst="rect">
            <a:avLst/>
          </a:prstGeom>
        </p:spPr>
        <p:txBody>
          <a:bodyPr vert="horz" wrap="square" lIns="0" tIns="13335" rIns="0" bIns="0" rtlCol="0">
            <a:spAutoFit/>
          </a:bodyPr>
          <a:lstStyle/>
          <a:p>
            <a:pPr marL="12700" marR="5080">
              <a:lnSpc>
                <a:spcPct val="125000"/>
              </a:lnSpc>
              <a:spcBef>
                <a:spcPts val="105"/>
              </a:spcBef>
            </a:pPr>
            <a:r>
              <a:rPr lang="ja-JP" altLang="en-US" sz="1100" spc="-15" dirty="0">
                <a:latin typeface="MS Mincho"/>
                <a:cs typeface="MS Mincho"/>
              </a:rPr>
              <a:t>同じ手順で３段階目を作成します。</a:t>
            </a:r>
            <a:endParaRPr lang="en-US" sz="1100" spc="-15" dirty="0">
              <a:latin typeface="MS Mincho"/>
              <a:cs typeface="MS Mincho"/>
            </a:endParaRPr>
          </a:p>
          <a:p>
            <a:pPr marL="12700" marR="5080">
              <a:lnSpc>
                <a:spcPct val="125000"/>
              </a:lnSpc>
              <a:spcBef>
                <a:spcPts val="105"/>
              </a:spcBef>
            </a:pPr>
            <a:r>
              <a:rPr sz="1100" spc="-15" dirty="0">
                <a:solidFill>
                  <a:srgbClr val="FF0000"/>
                </a:solidFill>
                <a:latin typeface="MS Mincho"/>
                <a:cs typeface="MS Mincho"/>
              </a:rPr>
              <a:t>⑥</a:t>
            </a:r>
            <a:r>
              <a:rPr sz="1100" spc="-15" dirty="0">
                <a:latin typeface="MS Mincho"/>
                <a:cs typeface="MS Mincho"/>
              </a:rPr>
              <a:t>３段階</a:t>
            </a:r>
            <a:r>
              <a:rPr lang="ja-JP" altLang="en-US" sz="1100" spc="-15" dirty="0">
                <a:latin typeface="MS Mincho"/>
                <a:cs typeface="MS Mincho"/>
              </a:rPr>
              <a:t>目</a:t>
            </a:r>
            <a:r>
              <a:rPr sz="1100" spc="-15" dirty="0" err="1">
                <a:latin typeface="MS Mincho"/>
                <a:cs typeface="MS Mincho"/>
              </a:rPr>
              <a:t>で集計区分を「全体コード」に変更すると細かな設定ができるようになります</a:t>
            </a:r>
            <a:r>
              <a:rPr sz="1100" spc="-15" dirty="0">
                <a:latin typeface="MS Mincho"/>
                <a:cs typeface="MS Mincho"/>
              </a:rPr>
              <a:t>。</a:t>
            </a:r>
            <a:br>
              <a:rPr lang="en-US" sz="1100" spc="-15" dirty="0">
                <a:latin typeface="MS Mincho"/>
                <a:cs typeface="MS Mincho"/>
              </a:rPr>
            </a:br>
            <a:r>
              <a:rPr sz="1100" spc="-15" dirty="0" err="1">
                <a:latin typeface="MS Mincho"/>
                <a:cs typeface="MS Mincho"/>
              </a:rPr>
              <a:t>適用区分を「医薬品</a:t>
            </a:r>
            <a:r>
              <a:rPr sz="1100" spc="-15" dirty="0">
                <a:latin typeface="MS Mincho"/>
                <a:cs typeface="MS Mincho"/>
              </a:rPr>
              <a:t>」、</a:t>
            </a:r>
            <a:r>
              <a:rPr sz="1100" spc="-15" dirty="0" err="1">
                <a:latin typeface="MS Mincho"/>
                <a:cs typeface="MS Mincho"/>
              </a:rPr>
              <a:t>範囲を「同一処方内</a:t>
            </a:r>
            <a:r>
              <a:rPr sz="1100" spc="-15" dirty="0">
                <a:latin typeface="MS Mincho"/>
                <a:cs typeface="MS Mincho"/>
              </a:rPr>
              <a:t>」、集計項目を「回数」、</a:t>
            </a:r>
            <a:r>
              <a:rPr sz="1100" spc="-10" dirty="0" err="1">
                <a:latin typeface="MS Mincho"/>
                <a:cs typeface="MS Mincho"/>
              </a:rPr>
              <a:t>比較演算子を「以上</a:t>
            </a:r>
            <a:r>
              <a:rPr sz="1100" spc="-10" dirty="0">
                <a:latin typeface="MS Mincho"/>
                <a:cs typeface="MS Mincho"/>
              </a:rPr>
              <a:t>」、</a:t>
            </a:r>
            <a:br>
              <a:rPr lang="en-US" sz="1100" spc="-10" dirty="0">
                <a:latin typeface="MS Mincho"/>
                <a:cs typeface="MS Mincho"/>
              </a:rPr>
            </a:br>
            <a:r>
              <a:rPr sz="1100" spc="-10" dirty="0">
                <a:latin typeface="MS Mincho"/>
                <a:cs typeface="MS Mincho"/>
              </a:rPr>
              <a:t>比較値を「</a:t>
            </a:r>
            <a:r>
              <a:rPr sz="1100" spc="-5" dirty="0">
                <a:latin typeface="Century"/>
                <a:cs typeface="Century"/>
              </a:rPr>
              <a:t>28</a:t>
            </a:r>
            <a:r>
              <a:rPr sz="1100" spc="-15" dirty="0">
                <a:latin typeface="MS Mincho"/>
                <a:cs typeface="MS Mincho"/>
              </a:rPr>
              <a:t>」と設定します。</a:t>
            </a:r>
            <a:r>
              <a:rPr sz="1100" spc="-5" dirty="0">
                <a:latin typeface="Century"/>
                <a:cs typeface="Century"/>
              </a:rPr>
              <a:t>G003</a:t>
            </a:r>
            <a:r>
              <a:rPr sz="1100" spc="-15" dirty="0">
                <a:latin typeface="MS Mincho"/>
                <a:cs typeface="MS Mincho"/>
              </a:rPr>
              <a:t>に医薬品の「スタチン</a:t>
            </a:r>
            <a:r>
              <a:rPr sz="1100" dirty="0">
                <a:latin typeface="MS Mincho"/>
                <a:cs typeface="MS Mincho"/>
              </a:rPr>
              <a:t>」を設定</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dirty="0">
                <a:latin typeface="MS Mincho"/>
                <a:cs typeface="MS Mincho"/>
              </a:rPr>
              <a:t>し、</a:t>
            </a:r>
            <a:br>
              <a:rPr lang="en-US" sz="1100" dirty="0">
                <a:latin typeface="MS Mincho"/>
                <a:cs typeface="MS Mincho"/>
              </a:rPr>
            </a:br>
            <a:r>
              <a:rPr lang="ja-JP" altLang="en-US" sz="1100" dirty="0">
                <a:latin typeface="MS Mincho"/>
                <a:cs typeface="MS Mincho"/>
              </a:rPr>
              <a:t>［グループ追加］</a:t>
            </a:r>
            <a:r>
              <a:rPr lang="ja-JP" altLang="en-US" sz="1100" spc="-20" dirty="0">
                <a:latin typeface="MS Mincho"/>
                <a:cs typeface="MS Mincho"/>
              </a:rPr>
              <a:t>で３段階目にマッピングします。 </a:t>
            </a:r>
            <a:br>
              <a:rPr lang="en-US" altLang="ja-JP" sz="1100" spc="-20" dirty="0">
                <a:latin typeface="MS Mincho"/>
                <a:cs typeface="MS Mincho"/>
              </a:rPr>
            </a:br>
            <a:r>
              <a:rPr sz="1100" spc="-35" dirty="0">
                <a:solidFill>
                  <a:srgbClr val="FF0000"/>
                </a:solidFill>
                <a:latin typeface="MS Mincho"/>
                <a:cs typeface="MS Mincho"/>
              </a:rPr>
              <a:t>⑦</a:t>
            </a:r>
            <a:r>
              <a:rPr sz="1100" spc="-35" dirty="0">
                <a:latin typeface="MS Mincho"/>
                <a:cs typeface="MS Mincho"/>
              </a:rPr>
              <a:t> </a:t>
            </a:r>
            <a:r>
              <a:rPr sz="1100" dirty="0">
                <a:latin typeface="MS Mincho"/>
                <a:cs typeface="MS Mincho"/>
              </a:rPr>
              <a:t>［</a:t>
            </a:r>
            <a:r>
              <a:rPr sz="1100" dirty="0" err="1">
                <a:latin typeface="MS Mincho"/>
                <a:cs typeface="MS Mincho"/>
              </a:rPr>
              <a:t>段階条件登録］</a:t>
            </a:r>
            <a:r>
              <a:rPr sz="1100" spc="20" dirty="0" err="1">
                <a:latin typeface="MS Mincho"/>
                <a:cs typeface="MS Mincho"/>
              </a:rPr>
              <a:t>をクリック</a:t>
            </a:r>
            <a:r>
              <a:rPr lang="ja-JP" altLang="en-US" sz="1100" spc="20" dirty="0">
                <a:latin typeface="MS Mincho"/>
                <a:cs typeface="MS Mincho"/>
              </a:rPr>
              <a:t>し</a:t>
            </a:r>
            <a:r>
              <a:rPr sz="1100" spc="20" dirty="0">
                <a:latin typeface="MS Mincho"/>
                <a:cs typeface="MS Mincho"/>
              </a:rPr>
              <a:t>、</a:t>
            </a:r>
            <a:endParaRPr lang="en-US" sz="1100" spc="20" dirty="0">
              <a:latin typeface="MS Mincho"/>
              <a:cs typeface="MS Mincho"/>
            </a:endParaRPr>
          </a:p>
          <a:p>
            <a:pPr marL="12700" marR="5080">
              <a:lnSpc>
                <a:spcPct val="125000"/>
              </a:lnSpc>
              <a:spcBef>
                <a:spcPts val="105"/>
              </a:spcBef>
            </a:pPr>
            <a:r>
              <a:rPr sz="1100" dirty="0">
                <a:solidFill>
                  <a:srgbClr val="FF0000"/>
                </a:solidFill>
                <a:latin typeface="MS Mincho"/>
                <a:cs typeface="MS Mincho"/>
              </a:rPr>
              <a:t>⑧</a:t>
            </a:r>
            <a:r>
              <a:rPr lang="ja-JP" altLang="en-US" sz="1100" dirty="0">
                <a:solidFill>
                  <a:srgbClr val="FF0000"/>
                </a:solidFill>
                <a:latin typeface="MS Mincho"/>
                <a:cs typeface="MS Mincho"/>
              </a:rPr>
              <a:t> </a:t>
            </a:r>
            <a:r>
              <a:rPr lang="ja-JP" altLang="en-US" sz="1100" spc="20" dirty="0">
                <a:latin typeface="MS Mincho"/>
                <a:cs typeface="MS Mincho"/>
              </a:rPr>
              <a:t>最後に</a:t>
            </a:r>
            <a:r>
              <a:rPr sz="1100" spc="-15" dirty="0">
                <a:latin typeface="MS Mincho"/>
                <a:cs typeface="MS Mincho"/>
              </a:rPr>
              <a:t>［</a:t>
            </a:r>
            <a:r>
              <a:rPr sz="1100" dirty="0">
                <a:latin typeface="MS Mincho"/>
                <a:cs typeface="MS Mincho"/>
              </a:rPr>
              <a:t>保存</a:t>
            </a:r>
            <a:r>
              <a:rPr sz="1100" spc="-15" dirty="0">
                <a:latin typeface="MS Mincho"/>
                <a:cs typeface="MS Mincho"/>
              </a:rPr>
              <a:t>］をクリックして完了です。</a:t>
            </a:r>
            <a:endParaRPr sz="1100" dirty="0">
              <a:latin typeface="MS Mincho"/>
              <a:cs typeface="MS Mincho"/>
            </a:endParaRPr>
          </a:p>
        </p:txBody>
      </p:sp>
      <p:sp>
        <p:nvSpPr>
          <p:cNvPr id="6" name="object 8">
            <a:extLst>
              <a:ext uri="{FF2B5EF4-FFF2-40B4-BE49-F238E27FC236}">
                <a16:creationId xmlns:a16="http://schemas.microsoft.com/office/drawing/2014/main" id="{123433CA-721E-639E-3732-1EAA1651CB9B}"/>
              </a:ext>
            </a:extLst>
          </p:cNvPr>
          <p:cNvSpPr/>
          <p:nvPr/>
        </p:nvSpPr>
        <p:spPr>
          <a:xfrm>
            <a:off x="2326484" y="6492728"/>
            <a:ext cx="411480" cy="254635"/>
          </a:xfrm>
          <a:custGeom>
            <a:avLst/>
            <a:gdLst/>
            <a:ahLst/>
            <a:cxnLst/>
            <a:rect l="l" t="t" r="r" b="b"/>
            <a:pathLst>
              <a:path w="411479" h="254634">
                <a:moveTo>
                  <a:pt x="0" y="42418"/>
                </a:moveTo>
                <a:lnTo>
                  <a:pt x="3341" y="25931"/>
                </a:lnTo>
                <a:lnTo>
                  <a:pt x="12445" y="12445"/>
                </a:lnTo>
                <a:lnTo>
                  <a:pt x="25931" y="3341"/>
                </a:lnTo>
                <a:lnTo>
                  <a:pt x="42418" y="0"/>
                </a:lnTo>
                <a:lnTo>
                  <a:pt x="369062" y="0"/>
                </a:lnTo>
                <a:lnTo>
                  <a:pt x="385548" y="3341"/>
                </a:lnTo>
                <a:lnTo>
                  <a:pt x="399033" y="12445"/>
                </a:lnTo>
                <a:lnTo>
                  <a:pt x="408138" y="25931"/>
                </a:lnTo>
                <a:lnTo>
                  <a:pt x="411479" y="42418"/>
                </a:lnTo>
                <a:lnTo>
                  <a:pt x="411479" y="212090"/>
                </a:lnTo>
                <a:lnTo>
                  <a:pt x="408138" y="228576"/>
                </a:lnTo>
                <a:lnTo>
                  <a:pt x="399033" y="242062"/>
                </a:lnTo>
                <a:lnTo>
                  <a:pt x="385548" y="251166"/>
                </a:lnTo>
                <a:lnTo>
                  <a:pt x="36906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7" name="object 9">
            <a:extLst>
              <a:ext uri="{FF2B5EF4-FFF2-40B4-BE49-F238E27FC236}">
                <a16:creationId xmlns:a16="http://schemas.microsoft.com/office/drawing/2014/main" id="{EB0F11DE-A85C-215F-7A7E-9F7C646AF924}"/>
              </a:ext>
            </a:extLst>
          </p:cNvPr>
          <p:cNvSpPr/>
          <p:nvPr/>
        </p:nvSpPr>
        <p:spPr>
          <a:xfrm>
            <a:off x="1197200" y="8244854"/>
            <a:ext cx="2112645" cy="617220"/>
          </a:xfrm>
          <a:custGeom>
            <a:avLst/>
            <a:gdLst/>
            <a:ahLst/>
            <a:cxnLst/>
            <a:rect l="l" t="t" r="r" b="b"/>
            <a:pathLst>
              <a:path w="2112645" h="617220">
                <a:moveTo>
                  <a:pt x="0" y="109219"/>
                </a:moveTo>
                <a:lnTo>
                  <a:pt x="7981" y="69663"/>
                </a:lnTo>
                <a:lnTo>
                  <a:pt x="29749" y="37369"/>
                </a:lnTo>
                <a:lnTo>
                  <a:pt x="62043" y="15601"/>
                </a:lnTo>
                <a:lnTo>
                  <a:pt x="101600" y="7619"/>
                </a:lnTo>
                <a:lnTo>
                  <a:pt x="1570227" y="7619"/>
                </a:lnTo>
                <a:lnTo>
                  <a:pt x="1609784" y="15601"/>
                </a:lnTo>
                <a:lnTo>
                  <a:pt x="1642078" y="37369"/>
                </a:lnTo>
                <a:lnTo>
                  <a:pt x="1663846" y="69663"/>
                </a:lnTo>
                <a:lnTo>
                  <a:pt x="1671827" y="109219"/>
                </a:lnTo>
                <a:lnTo>
                  <a:pt x="1671827" y="515619"/>
                </a:lnTo>
                <a:lnTo>
                  <a:pt x="1663846" y="555165"/>
                </a:lnTo>
                <a:lnTo>
                  <a:pt x="1642078" y="587460"/>
                </a:lnTo>
                <a:lnTo>
                  <a:pt x="1609784" y="609235"/>
                </a:lnTo>
                <a:lnTo>
                  <a:pt x="1570227" y="617219"/>
                </a:lnTo>
                <a:lnTo>
                  <a:pt x="101600" y="617219"/>
                </a:lnTo>
                <a:lnTo>
                  <a:pt x="62043" y="609235"/>
                </a:lnTo>
                <a:lnTo>
                  <a:pt x="29749" y="587460"/>
                </a:lnTo>
                <a:lnTo>
                  <a:pt x="7981" y="555165"/>
                </a:lnTo>
                <a:lnTo>
                  <a:pt x="0" y="515619"/>
                </a:lnTo>
                <a:lnTo>
                  <a:pt x="0" y="109219"/>
                </a:lnTo>
                <a:close/>
              </a:path>
              <a:path w="2112645" h="617220">
                <a:moveTo>
                  <a:pt x="1702308" y="42671"/>
                </a:moveTo>
                <a:lnTo>
                  <a:pt x="1705653" y="26038"/>
                </a:lnTo>
                <a:lnTo>
                  <a:pt x="1714785" y="12477"/>
                </a:lnTo>
                <a:lnTo>
                  <a:pt x="1728346" y="3345"/>
                </a:lnTo>
                <a:lnTo>
                  <a:pt x="1744980" y="0"/>
                </a:lnTo>
                <a:lnTo>
                  <a:pt x="2069592" y="0"/>
                </a:lnTo>
                <a:lnTo>
                  <a:pt x="2086225" y="3345"/>
                </a:lnTo>
                <a:lnTo>
                  <a:pt x="2099786" y="12477"/>
                </a:lnTo>
                <a:lnTo>
                  <a:pt x="2108918" y="26038"/>
                </a:lnTo>
                <a:lnTo>
                  <a:pt x="2112264" y="42671"/>
                </a:lnTo>
                <a:lnTo>
                  <a:pt x="2112264" y="213359"/>
                </a:lnTo>
                <a:lnTo>
                  <a:pt x="2108918" y="229971"/>
                </a:lnTo>
                <a:lnTo>
                  <a:pt x="2099786" y="243535"/>
                </a:lnTo>
                <a:lnTo>
                  <a:pt x="2086225" y="252679"/>
                </a:lnTo>
                <a:lnTo>
                  <a:pt x="2069592" y="256031"/>
                </a:lnTo>
                <a:lnTo>
                  <a:pt x="1744980" y="256031"/>
                </a:lnTo>
                <a:lnTo>
                  <a:pt x="1728346" y="252679"/>
                </a:lnTo>
                <a:lnTo>
                  <a:pt x="1714785" y="243535"/>
                </a:lnTo>
                <a:lnTo>
                  <a:pt x="1705653" y="229971"/>
                </a:lnTo>
                <a:lnTo>
                  <a:pt x="1702308" y="213359"/>
                </a:lnTo>
                <a:lnTo>
                  <a:pt x="1702308" y="42671"/>
                </a:lnTo>
                <a:close/>
              </a:path>
            </a:pathLst>
          </a:custGeom>
          <a:ln w="19050">
            <a:solidFill>
              <a:srgbClr val="FF0000"/>
            </a:solidFill>
          </a:ln>
        </p:spPr>
        <p:txBody>
          <a:bodyPr wrap="square" lIns="0" tIns="0" rIns="0" bIns="0" rtlCol="0"/>
          <a:lstStyle/>
          <a:p>
            <a:endParaRPr/>
          </a:p>
        </p:txBody>
      </p:sp>
      <p:sp>
        <p:nvSpPr>
          <p:cNvPr id="8" name="object 10">
            <a:extLst>
              <a:ext uri="{FF2B5EF4-FFF2-40B4-BE49-F238E27FC236}">
                <a16:creationId xmlns:a16="http://schemas.microsoft.com/office/drawing/2014/main" id="{06D5744A-FF34-D682-832B-8C335FBFBC0D}"/>
              </a:ext>
            </a:extLst>
          </p:cNvPr>
          <p:cNvSpPr txBox="1"/>
          <p:nvPr/>
        </p:nvSpPr>
        <p:spPr>
          <a:xfrm>
            <a:off x="1900526" y="6446246"/>
            <a:ext cx="416559" cy="368935"/>
          </a:xfrm>
          <a:prstGeom prst="rect">
            <a:avLst/>
          </a:prstGeom>
          <a:solidFill>
            <a:srgbClr val="FFFFFF"/>
          </a:solid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sp>
        <p:nvSpPr>
          <p:cNvPr id="9" name="object 20">
            <a:extLst>
              <a:ext uri="{FF2B5EF4-FFF2-40B4-BE49-F238E27FC236}">
                <a16:creationId xmlns:a16="http://schemas.microsoft.com/office/drawing/2014/main" id="{02400AA7-25BF-8F8B-8632-DD4C8074605E}"/>
              </a:ext>
            </a:extLst>
          </p:cNvPr>
          <p:cNvSpPr txBox="1"/>
          <p:nvPr/>
        </p:nvSpPr>
        <p:spPr>
          <a:xfrm>
            <a:off x="3354422" y="8187704"/>
            <a:ext cx="416559" cy="368935"/>
          </a:xfrm>
          <a:prstGeom prst="rect">
            <a:avLst/>
          </a:prstGeom>
          <a:solidFill>
            <a:srgbClr val="FFFFFF"/>
          </a:solidFill>
        </p:spPr>
        <p:txBody>
          <a:bodyPr vert="horz" wrap="square" lIns="0" tIns="45085" rIns="0" bIns="0" rtlCol="0">
            <a:spAutoFit/>
          </a:bodyPr>
          <a:lstStyle/>
          <a:p>
            <a:pPr marL="92710">
              <a:lnSpc>
                <a:spcPct val="100000"/>
              </a:lnSpc>
              <a:spcBef>
                <a:spcPts val="355"/>
              </a:spcBef>
            </a:pPr>
            <a:r>
              <a:rPr sz="1800" spc="-50" dirty="0">
                <a:solidFill>
                  <a:srgbClr val="FF0000"/>
                </a:solidFill>
                <a:latin typeface="MS Mincho"/>
                <a:cs typeface="MS Mincho"/>
              </a:rPr>
              <a:t>⑦</a:t>
            </a:r>
            <a:endParaRPr sz="1800" dirty="0">
              <a:latin typeface="MS Mincho"/>
              <a:cs typeface="MS Mincho"/>
            </a:endParaRPr>
          </a:p>
        </p:txBody>
      </p:sp>
      <p:sp>
        <p:nvSpPr>
          <p:cNvPr id="14" name="object 27">
            <a:extLst>
              <a:ext uri="{FF2B5EF4-FFF2-40B4-BE49-F238E27FC236}">
                <a16:creationId xmlns:a16="http://schemas.microsoft.com/office/drawing/2014/main" id="{EDB48B93-C373-A46D-457F-6BB5F6EDF83F}"/>
              </a:ext>
            </a:extLst>
          </p:cNvPr>
          <p:cNvSpPr txBox="1"/>
          <p:nvPr/>
        </p:nvSpPr>
        <p:spPr>
          <a:xfrm>
            <a:off x="829535" y="8387924"/>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⑥</a:t>
            </a:r>
            <a:endParaRPr sz="1800" dirty="0">
              <a:latin typeface="MS Mincho"/>
              <a:cs typeface="MS Mincho"/>
            </a:endParaRPr>
          </a:p>
        </p:txBody>
      </p:sp>
      <p:sp>
        <p:nvSpPr>
          <p:cNvPr id="34" name="object 6">
            <a:extLst>
              <a:ext uri="{FF2B5EF4-FFF2-40B4-BE49-F238E27FC236}">
                <a16:creationId xmlns:a16="http://schemas.microsoft.com/office/drawing/2014/main" id="{F5F3335C-7130-69F3-ABE7-C325C0AA1DDA}"/>
              </a:ext>
            </a:extLst>
          </p:cNvPr>
          <p:cNvSpPr txBox="1"/>
          <p:nvPr/>
        </p:nvSpPr>
        <p:spPr>
          <a:xfrm>
            <a:off x="304800" y="1100722"/>
            <a:ext cx="6553200" cy="1049775"/>
          </a:xfrm>
          <a:prstGeom prst="rect">
            <a:avLst/>
          </a:prstGeom>
        </p:spPr>
        <p:txBody>
          <a:bodyPr vert="horz" wrap="square" lIns="0" tIns="12065" rIns="0" bIns="0" rtlCol="0">
            <a:spAutoFit/>
          </a:bodyPr>
          <a:lstStyle/>
          <a:p>
            <a:pPr marL="12700" marR="10795">
              <a:lnSpc>
                <a:spcPct val="125499"/>
              </a:lnSpc>
              <a:spcBef>
                <a:spcPts val="95"/>
              </a:spcBef>
            </a:pPr>
            <a:r>
              <a:rPr sz="1100" dirty="0">
                <a:solidFill>
                  <a:srgbClr val="FF0000"/>
                </a:solidFill>
                <a:latin typeface="MS Mincho"/>
                <a:cs typeface="MS Mincho"/>
              </a:rPr>
              <a:t>①</a:t>
            </a:r>
            <a:r>
              <a:rPr sz="1100" dirty="0">
                <a:latin typeface="MS Mincho"/>
                <a:cs typeface="MS Mincho"/>
              </a:rPr>
              <a:t>［新規］</a:t>
            </a:r>
            <a:r>
              <a:rPr sz="1100" spc="-10" dirty="0">
                <a:latin typeface="MS Mincho"/>
                <a:cs typeface="MS Mincho"/>
              </a:rPr>
              <a:t>をクリックして２段階</a:t>
            </a:r>
            <a:r>
              <a:rPr lang="ja-JP" altLang="en-US" sz="1100" spc="-10" dirty="0">
                <a:latin typeface="MS Mincho"/>
                <a:cs typeface="MS Mincho"/>
              </a:rPr>
              <a:t>目</a:t>
            </a:r>
            <a:r>
              <a:rPr sz="1100" spc="-10" dirty="0" err="1">
                <a:latin typeface="MS Mincho"/>
                <a:cs typeface="MS Mincho"/>
              </a:rPr>
              <a:t>を設定します</a:t>
            </a:r>
            <a:r>
              <a:rPr sz="1100" spc="-10" dirty="0">
                <a:latin typeface="MS Mincho"/>
                <a:cs typeface="MS Mincho"/>
              </a:rPr>
              <a:t>。</a:t>
            </a:r>
            <a:br>
              <a:rPr lang="en-US" sz="1100" spc="-10" dirty="0">
                <a:latin typeface="MS Mincho"/>
                <a:cs typeface="MS Mincho"/>
              </a:rPr>
            </a:br>
            <a:r>
              <a:rPr sz="1100" spc="-10" dirty="0">
                <a:solidFill>
                  <a:srgbClr val="FF0000"/>
                </a:solidFill>
                <a:latin typeface="MS Mincho"/>
                <a:cs typeface="MS Mincho"/>
              </a:rPr>
              <a:t>②</a:t>
            </a:r>
            <a:r>
              <a:rPr sz="1100" spc="-10" dirty="0">
                <a:latin typeface="MS Mincho"/>
                <a:cs typeface="MS Mincho"/>
              </a:rPr>
              <a:t>適用区分を「傷病名」に変更</a:t>
            </a:r>
            <a:r>
              <a:rPr sz="1100" spc="-5" dirty="0">
                <a:latin typeface="MS Mincho"/>
                <a:cs typeface="MS Mincho"/>
              </a:rPr>
              <a:t>し、</a:t>
            </a:r>
            <a:r>
              <a:rPr sz="1100" spc="-5" dirty="0">
                <a:solidFill>
                  <a:srgbClr val="FF0000"/>
                </a:solidFill>
                <a:latin typeface="MS Mincho"/>
                <a:cs typeface="MS Mincho"/>
              </a:rPr>
              <a:t>③</a:t>
            </a:r>
            <a:r>
              <a:rPr sz="1100" spc="-10" dirty="0">
                <a:latin typeface="MS Mincho"/>
                <a:cs typeface="MS Mincho"/>
              </a:rPr>
              <a:t>［段階条件登録</a:t>
            </a:r>
            <a:r>
              <a:rPr sz="1100" spc="-15" dirty="0">
                <a:latin typeface="MS Mincho"/>
                <a:cs typeface="MS Mincho"/>
              </a:rPr>
              <a:t>］をクリックします。</a:t>
            </a:r>
            <a:endParaRPr sz="1100" dirty="0">
              <a:latin typeface="MS Mincho"/>
              <a:cs typeface="MS Mincho"/>
            </a:endParaRPr>
          </a:p>
          <a:p>
            <a:pPr marL="12700">
              <a:lnSpc>
                <a:spcPct val="100000"/>
              </a:lnSpc>
              <a:spcBef>
                <a:spcPts val="325"/>
              </a:spcBef>
            </a:pPr>
            <a:r>
              <a:rPr sz="1100" spc="-20" dirty="0">
                <a:solidFill>
                  <a:srgbClr val="FF0000"/>
                </a:solidFill>
                <a:latin typeface="MS Mincho"/>
                <a:cs typeface="MS Mincho"/>
              </a:rPr>
              <a:t>④</a:t>
            </a:r>
            <a:r>
              <a:rPr sz="1100" spc="-20" dirty="0" err="1">
                <a:latin typeface="MS Mincho"/>
                <a:cs typeface="MS Mincho"/>
              </a:rPr>
              <a:t>マッピンググループ管理</a:t>
            </a:r>
            <a:r>
              <a:rPr lang="ja-JP" altLang="en-US" sz="1100" spc="-20" dirty="0">
                <a:latin typeface="MS Mincho"/>
                <a:cs typeface="MS Mincho"/>
              </a:rPr>
              <a:t>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sz="1100" spc="-20" dirty="0" err="1">
                <a:latin typeface="MS Mincho"/>
                <a:cs typeface="MS Mincho"/>
              </a:rPr>
              <a:t>をクリックして「グループ新規」を選択</a:t>
            </a:r>
            <a:r>
              <a:rPr sz="1100" spc="-20" dirty="0">
                <a:latin typeface="MS Mincho"/>
                <a:cs typeface="MS Mincho"/>
              </a:rPr>
              <a:t>、</a:t>
            </a:r>
            <a:endParaRPr sz="1100" dirty="0">
              <a:latin typeface="MS Mincho"/>
              <a:cs typeface="MS Mincho"/>
            </a:endParaRPr>
          </a:p>
          <a:p>
            <a:pPr marL="12700" marR="5080">
              <a:lnSpc>
                <a:spcPct val="124500"/>
              </a:lnSpc>
              <a:spcBef>
                <a:spcPts val="15"/>
              </a:spcBef>
            </a:pPr>
            <a:r>
              <a:rPr sz="1100" spc="45" dirty="0">
                <a:solidFill>
                  <a:srgbClr val="FF0000"/>
                </a:solidFill>
                <a:latin typeface="MS Mincho"/>
                <a:cs typeface="MS Mincho"/>
              </a:rPr>
              <a:t>⑤</a:t>
            </a:r>
            <a:r>
              <a:rPr sz="1100" spc="45" dirty="0" err="1">
                <a:latin typeface="MS Mincho"/>
                <a:cs typeface="MS Mincho"/>
              </a:rPr>
              <a:t>グループ名称を入力し、適用区分を「傷病名」に変更します</a:t>
            </a:r>
            <a:r>
              <a:rPr sz="1100" spc="45" dirty="0">
                <a:latin typeface="MS Mincho"/>
                <a:cs typeface="MS Mincho"/>
              </a:rPr>
              <a:t>。</a:t>
            </a:r>
            <a:br>
              <a:rPr lang="en-US" sz="1100" spc="45" dirty="0">
                <a:latin typeface="MS Mincho"/>
                <a:cs typeface="MS Mincho"/>
              </a:rPr>
            </a:br>
            <a:r>
              <a:rPr sz="1100" dirty="0">
                <a:latin typeface="Century"/>
                <a:cs typeface="Century"/>
              </a:rPr>
              <a:t>G002</a:t>
            </a:r>
            <a:r>
              <a:rPr sz="1100" spc="45" dirty="0">
                <a:latin typeface="MS Mincho"/>
                <a:cs typeface="MS Mincho"/>
              </a:rPr>
              <a:t>に「高血</a:t>
            </a:r>
            <a:r>
              <a:rPr sz="1100" spc="20" dirty="0">
                <a:latin typeface="MS Mincho"/>
                <a:cs typeface="MS Mincho"/>
              </a:rPr>
              <a:t>圧」の傷病名を設定</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spc="20" dirty="0">
                <a:latin typeface="MS Mincho"/>
                <a:cs typeface="MS Mincho"/>
              </a:rPr>
              <a:t>し、</a:t>
            </a:r>
            <a:r>
              <a:rPr sz="1100" dirty="0">
                <a:latin typeface="MS Mincho"/>
                <a:cs typeface="MS Mincho"/>
              </a:rPr>
              <a:t>［グループ追加］</a:t>
            </a:r>
            <a:r>
              <a:rPr sz="1100" spc="-20" dirty="0">
                <a:latin typeface="MS Mincho"/>
                <a:cs typeface="MS Mincho"/>
              </a:rPr>
              <a:t>で２段階</a:t>
            </a:r>
            <a:r>
              <a:rPr lang="ja-JP" altLang="en-US" sz="1100" spc="-20" dirty="0">
                <a:latin typeface="MS Mincho"/>
                <a:cs typeface="MS Mincho"/>
              </a:rPr>
              <a:t>目に</a:t>
            </a:r>
            <a:r>
              <a:rPr sz="1100" spc="-20" dirty="0" err="1">
                <a:latin typeface="MS Mincho"/>
                <a:cs typeface="MS Mincho"/>
              </a:rPr>
              <a:t>マッピングします</a:t>
            </a:r>
            <a:r>
              <a:rPr sz="1100" spc="-20" dirty="0">
                <a:latin typeface="MS Mincho"/>
                <a:cs typeface="MS Mincho"/>
              </a:rPr>
              <a:t>。</a:t>
            </a:r>
            <a:endParaRPr sz="1100" dirty="0">
              <a:latin typeface="MS Mincho"/>
              <a:cs typeface="MS Mincho"/>
            </a:endParaRPr>
          </a:p>
        </p:txBody>
      </p:sp>
      <p:pic>
        <p:nvPicPr>
          <p:cNvPr id="35" name="object 4">
            <a:extLst>
              <a:ext uri="{FF2B5EF4-FFF2-40B4-BE49-F238E27FC236}">
                <a16:creationId xmlns:a16="http://schemas.microsoft.com/office/drawing/2014/main" id="{6BCA9569-6C0B-4861-7BA3-6BD29E6EC1C2}"/>
              </a:ext>
            </a:extLst>
          </p:cNvPr>
          <p:cNvPicPr/>
          <p:nvPr/>
        </p:nvPicPr>
        <p:blipFill>
          <a:blip r:embed="rId3" cstate="print"/>
          <a:srcRect l="2752" t="19977"/>
          <a:stretch/>
        </p:blipFill>
        <p:spPr>
          <a:xfrm>
            <a:off x="1209011" y="2230976"/>
            <a:ext cx="4201668" cy="2603754"/>
          </a:xfrm>
          <a:prstGeom prst="rect">
            <a:avLst/>
          </a:prstGeom>
        </p:spPr>
      </p:pic>
      <p:sp>
        <p:nvSpPr>
          <p:cNvPr id="36" name="object 5">
            <a:extLst>
              <a:ext uri="{FF2B5EF4-FFF2-40B4-BE49-F238E27FC236}">
                <a16:creationId xmlns:a16="http://schemas.microsoft.com/office/drawing/2014/main" id="{77CB9DAA-FF5F-823C-D080-9A6232BFB013}"/>
              </a:ext>
            </a:extLst>
          </p:cNvPr>
          <p:cNvSpPr/>
          <p:nvPr/>
        </p:nvSpPr>
        <p:spPr>
          <a:xfrm>
            <a:off x="2910557" y="4055204"/>
            <a:ext cx="509270" cy="216535"/>
          </a:xfrm>
          <a:custGeom>
            <a:avLst/>
            <a:gdLst/>
            <a:ahLst/>
            <a:cxnLst/>
            <a:rect l="l" t="t" r="r" b="b"/>
            <a:pathLst>
              <a:path w="509270" h="216535">
                <a:moveTo>
                  <a:pt x="0" y="36068"/>
                </a:moveTo>
                <a:lnTo>
                  <a:pt x="2831" y="22020"/>
                </a:lnTo>
                <a:lnTo>
                  <a:pt x="10556" y="10556"/>
                </a:lnTo>
                <a:lnTo>
                  <a:pt x="22020" y="2831"/>
                </a:lnTo>
                <a:lnTo>
                  <a:pt x="36068" y="0"/>
                </a:lnTo>
                <a:lnTo>
                  <a:pt x="472948" y="0"/>
                </a:lnTo>
                <a:lnTo>
                  <a:pt x="486995" y="2831"/>
                </a:lnTo>
                <a:lnTo>
                  <a:pt x="498459" y="10556"/>
                </a:lnTo>
                <a:lnTo>
                  <a:pt x="506184" y="22020"/>
                </a:lnTo>
                <a:lnTo>
                  <a:pt x="509016" y="36068"/>
                </a:lnTo>
                <a:lnTo>
                  <a:pt x="509016" y="180339"/>
                </a:lnTo>
                <a:lnTo>
                  <a:pt x="506184" y="194387"/>
                </a:lnTo>
                <a:lnTo>
                  <a:pt x="498459" y="205851"/>
                </a:lnTo>
                <a:lnTo>
                  <a:pt x="486995" y="213576"/>
                </a:lnTo>
                <a:lnTo>
                  <a:pt x="472948" y="216408"/>
                </a:lnTo>
                <a:lnTo>
                  <a:pt x="36068" y="216408"/>
                </a:lnTo>
                <a:lnTo>
                  <a:pt x="22020" y="213576"/>
                </a:lnTo>
                <a:lnTo>
                  <a:pt x="10556" y="205851"/>
                </a:lnTo>
                <a:lnTo>
                  <a:pt x="2831" y="194387"/>
                </a:lnTo>
                <a:lnTo>
                  <a:pt x="0" y="180339"/>
                </a:lnTo>
                <a:lnTo>
                  <a:pt x="0" y="36068"/>
                </a:lnTo>
                <a:close/>
              </a:path>
            </a:pathLst>
          </a:custGeom>
          <a:ln w="19050">
            <a:solidFill>
              <a:srgbClr val="FF0000"/>
            </a:solidFill>
          </a:ln>
        </p:spPr>
        <p:txBody>
          <a:bodyPr wrap="square" lIns="0" tIns="0" rIns="0" bIns="0" rtlCol="0"/>
          <a:lstStyle/>
          <a:p>
            <a:endParaRPr/>
          </a:p>
        </p:txBody>
      </p:sp>
      <p:sp>
        <p:nvSpPr>
          <p:cNvPr id="37" name="object 11">
            <a:extLst>
              <a:ext uri="{FF2B5EF4-FFF2-40B4-BE49-F238E27FC236}">
                <a16:creationId xmlns:a16="http://schemas.microsoft.com/office/drawing/2014/main" id="{23607F99-DF7F-F2C6-18D4-16C7F05FBA95}"/>
              </a:ext>
            </a:extLst>
          </p:cNvPr>
          <p:cNvSpPr txBox="1"/>
          <p:nvPr/>
        </p:nvSpPr>
        <p:spPr>
          <a:xfrm>
            <a:off x="1263876" y="3995006"/>
            <a:ext cx="416559" cy="370840"/>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②</a:t>
            </a:r>
            <a:endParaRPr sz="1800" dirty="0">
              <a:latin typeface="MS Mincho"/>
              <a:cs typeface="MS Mincho"/>
            </a:endParaRPr>
          </a:p>
        </p:txBody>
      </p:sp>
      <p:sp>
        <p:nvSpPr>
          <p:cNvPr id="38" name="object 12">
            <a:extLst>
              <a:ext uri="{FF2B5EF4-FFF2-40B4-BE49-F238E27FC236}">
                <a16:creationId xmlns:a16="http://schemas.microsoft.com/office/drawing/2014/main" id="{F5709C98-4FDC-9248-2C26-A70433A4A4A4}"/>
              </a:ext>
            </a:extLst>
          </p:cNvPr>
          <p:cNvSpPr txBox="1"/>
          <p:nvPr/>
        </p:nvSpPr>
        <p:spPr>
          <a:xfrm>
            <a:off x="2968469" y="4218748"/>
            <a:ext cx="414655" cy="370840"/>
          </a:xfrm>
          <a:prstGeom prst="rect">
            <a:avLst/>
          </a:prstGeom>
          <a:no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③</a:t>
            </a:r>
            <a:endParaRPr sz="1800" dirty="0">
              <a:latin typeface="MS Mincho"/>
              <a:cs typeface="MS Mincho"/>
            </a:endParaRPr>
          </a:p>
        </p:txBody>
      </p:sp>
      <p:sp>
        <p:nvSpPr>
          <p:cNvPr id="39" name="object 13">
            <a:extLst>
              <a:ext uri="{FF2B5EF4-FFF2-40B4-BE49-F238E27FC236}">
                <a16:creationId xmlns:a16="http://schemas.microsoft.com/office/drawing/2014/main" id="{30E406CC-770E-685E-DC83-B6E600BC3658}"/>
              </a:ext>
            </a:extLst>
          </p:cNvPr>
          <p:cNvSpPr txBox="1"/>
          <p:nvPr/>
        </p:nvSpPr>
        <p:spPr>
          <a:xfrm>
            <a:off x="3395951" y="3636866"/>
            <a:ext cx="416559" cy="368935"/>
          </a:xfrm>
          <a:prstGeom prst="rect">
            <a:avLst/>
          </a:prstGeom>
          <a:noFill/>
        </p:spPr>
        <p:txBody>
          <a:bodyPr vert="horz" wrap="square" lIns="0" tIns="44450" rIns="0" bIns="0" rtlCol="0">
            <a:spAutoFit/>
          </a:bodyPr>
          <a:lstStyle/>
          <a:p>
            <a:pPr marL="92710">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40" name="object 15">
            <a:extLst>
              <a:ext uri="{FF2B5EF4-FFF2-40B4-BE49-F238E27FC236}">
                <a16:creationId xmlns:a16="http://schemas.microsoft.com/office/drawing/2014/main" id="{BC7AFCBE-F90E-8885-87DC-B0FD1FF34F8C}"/>
              </a:ext>
            </a:extLst>
          </p:cNvPr>
          <p:cNvSpPr/>
          <p:nvPr/>
        </p:nvSpPr>
        <p:spPr>
          <a:xfrm>
            <a:off x="1741649" y="4046060"/>
            <a:ext cx="844550" cy="215265"/>
          </a:xfrm>
          <a:custGeom>
            <a:avLst/>
            <a:gdLst/>
            <a:ahLst/>
            <a:cxnLst/>
            <a:rect l="l" t="t" r="r" b="b"/>
            <a:pathLst>
              <a:path w="844550" h="215264">
                <a:moveTo>
                  <a:pt x="0" y="35813"/>
                </a:moveTo>
                <a:lnTo>
                  <a:pt x="2809" y="21859"/>
                </a:lnTo>
                <a:lnTo>
                  <a:pt x="10477" y="10477"/>
                </a:lnTo>
                <a:lnTo>
                  <a:pt x="21859" y="2809"/>
                </a:lnTo>
                <a:lnTo>
                  <a:pt x="35813" y="0"/>
                </a:lnTo>
                <a:lnTo>
                  <a:pt x="808482" y="0"/>
                </a:lnTo>
                <a:lnTo>
                  <a:pt x="822436" y="2809"/>
                </a:lnTo>
                <a:lnTo>
                  <a:pt x="833818" y="10477"/>
                </a:lnTo>
                <a:lnTo>
                  <a:pt x="841486" y="21859"/>
                </a:lnTo>
                <a:lnTo>
                  <a:pt x="844295" y="35813"/>
                </a:lnTo>
                <a:lnTo>
                  <a:pt x="844295" y="179069"/>
                </a:lnTo>
                <a:lnTo>
                  <a:pt x="841486" y="193024"/>
                </a:lnTo>
                <a:lnTo>
                  <a:pt x="833818" y="204406"/>
                </a:lnTo>
                <a:lnTo>
                  <a:pt x="822436" y="212074"/>
                </a:lnTo>
                <a:lnTo>
                  <a:pt x="808482" y="214883"/>
                </a:lnTo>
                <a:lnTo>
                  <a:pt x="35813" y="214883"/>
                </a:lnTo>
                <a:lnTo>
                  <a:pt x="21859" y="212074"/>
                </a:lnTo>
                <a:lnTo>
                  <a:pt x="10477" y="204406"/>
                </a:lnTo>
                <a:lnTo>
                  <a:pt x="2809" y="193024"/>
                </a:lnTo>
                <a:lnTo>
                  <a:pt x="0" y="179069"/>
                </a:lnTo>
                <a:lnTo>
                  <a:pt x="0" y="35813"/>
                </a:lnTo>
                <a:close/>
              </a:path>
            </a:pathLst>
          </a:custGeom>
          <a:ln w="19050">
            <a:solidFill>
              <a:srgbClr val="FF0000"/>
            </a:solidFill>
          </a:ln>
        </p:spPr>
        <p:txBody>
          <a:bodyPr wrap="square" lIns="0" tIns="0" rIns="0" bIns="0" rtlCol="0"/>
          <a:lstStyle/>
          <a:p>
            <a:endParaRPr/>
          </a:p>
        </p:txBody>
      </p:sp>
      <p:pic>
        <p:nvPicPr>
          <p:cNvPr id="41" name="object 16">
            <a:extLst>
              <a:ext uri="{FF2B5EF4-FFF2-40B4-BE49-F238E27FC236}">
                <a16:creationId xmlns:a16="http://schemas.microsoft.com/office/drawing/2014/main" id="{6BF8EEDE-4232-29C1-9049-1E28FA0A3D2D}"/>
              </a:ext>
            </a:extLst>
          </p:cNvPr>
          <p:cNvPicPr/>
          <p:nvPr/>
        </p:nvPicPr>
        <p:blipFill>
          <a:blip r:embed="rId4" cstate="print"/>
          <a:stretch>
            <a:fillRect/>
          </a:stretch>
        </p:blipFill>
        <p:spPr>
          <a:xfrm rot="10800000">
            <a:off x="4137378" y="2640278"/>
            <a:ext cx="76200" cy="216027"/>
          </a:xfrm>
          <a:prstGeom prst="rect">
            <a:avLst/>
          </a:prstGeom>
        </p:spPr>
      </p:pic>
      <p:sp>
        <p:nvSpPr>
          <p:cNvPr id="42" name="object 17">
            <a:extLst>
              <a:ext uri="{FF2B5EF4-FFF2-40B4-BE49-F238E27FC236}">
                <a16:creationId xmlns:a16="http://schemas.microsoft.com/office/drawing/2014/main" id="{783BEF2B-06E7-F3AA-A12D-C7BEEF54469C}"/>
              </a:ext>
            </a:extLst>
          </p:cNvPr>
          <p:cNvSpPr/>
          <p:nvPr/>
        </p:nvSpPr>
        <p:spPr>
          <a:xfrm>
            <a:off x="1223489" y="3200240"/>
            <a:ext cx="2159635" cy="744220"/>
          </a:xfrm>
          <a:custGeom>
            <a:avLst/>
            <a:gdLst/>
            <a:ahLst/>
            <a:cxnLst/>
            <a:rect l="l" t="t" r="r" b="b"/>
            <a:pathLst>
              <a:path w="2159635" h="744220">
                <a:moveTo>
                  <a:pt x="1511808" y="564641"/>
                </a:moveTo>
                <a:lnTo>
                  <a:pt x="1514617" y="550687"/>
                </a:lnTo>
                <a:lnTo>
                  <a:pt x="1522285" y="539305"/>
                </a:lnTo>
                <a:lnTo>
                  <a:pt x="1533667" y="531637"/>
                </a:lnTo>
                <a:lnTo>
                  <a:pt x="1547622" y="528827"/>
                </a:lnTo>
                <a:lnTo>
                  <a:pt x="2123693" y="528827"/>
                </a:lnTo>
                <a:lnTo>
                  <a:pt x="2137648" y="531637"/>
                </a:lnTo>
                <a:lnTo>
                  <a:pt x="2149030" y="539305"/>
                </a:lnTo>
                <a:lnTo>
                  <a:pt x="2156698" y="550687"/>
                </a:lnTo>
                <a:lnTo>
                  <a:pt x="2159508" y="564641"/>
                </a:lnTo>
                <a:lnTo>
                  <a:pt x="2159508" y="707898"/>
                </a:lnTo>
                <a:lnTo>
                  <a:pt x="2156698" y="721852"/>
                </a:lnTo>
                <a:lnTo>
                  <a:pt x="2149030" y="733234"/>
                </a:lnTo>
                <a:lnTo>
                  <a:pt x="2137648" y="740902"/>
                </a:lnTo>
                <a:lnTo>
                  <a:pt x="2123693" y="743712"/>
                </a:lnTo>
                <a:lnTo>
                  <a:pt x="1547622" y="743712"/>
                </a:lnTo>
                <a:lnTo>
                  <a:pt x="1533667" y="740902"/>
                </a:lnTo>
                <a:lnTo>
                  <a:pt x="1522285" y="733234"/>
                </a:lnTo>
                <a:lnTo>
                  <a:pt x="1514617" y="721852"/>
                </a:lnTo>
                <a:lnTo>
                  <a:pt x="1511808" y="707898"/>
                </a:lnTo>
                <a:lnTo>
                  <a:pt x="1511808" y="564641"/>
                </a:lnTo>
                <a:close/>
              </a:path>
              <a:path w="2159635" h="744220">
                <a:moveTo>
                  <a:pt x="0" y="36068"/>
                </a:moveTo>
                <a:lnTo>
                  <a:pt x="2831" y="22020"/>
                </a:lnTo>
                <a:lnTo>
                  <a:pt x="10556" y="10556"/>
                </a:lnTo>
                <a:lnTo>
                  <a:pt x="22020" y="2831"/>
                </a:lnTo>
                <a:lnTo>
                  <a:pt x="36068" y="0"/>
                </a:lnTo>
                <a:lnTo>
                  <a:pt x="474471" y="0"/>
                </a:lnTo>
                <a:lnTo>
                  <a:pt x="488519" y="2831"/>
                </a:lnTo>
                <a:lnTo>
                  <a:pt x="499983" y="10556"/>
                </a:lnTo>
                <a:lnTo>
                  <a:pt x="507708" y="22020"/>
                </a:lnTo>
                <a:lnTo>
                  <a:pt x="510539" y="36068"/>
                </a:lnTo>
                <a:lnTo>
                  <a:pt x="510539" y="180340"/>
                </a:lnTo>
                <a:lnTo>
                  <a:pt x="507708" y="194387"/>
                </a:lnTo>
                <a:lnTo>
                  <a:pt x="499983" y="205851"/>
                </a:lnTo>
                <a:lnTo>
                  <a:pt x="488519" y="213576"/>
                </a:lnTo>
                <a:lnTo>
                  <a:pt x="474471" y="216407"/>
                </a:lnTo>
                <a:lnTo>
                  <a:pt x="36068" y="216407"/>
                </a:lnTo>
                <a:lnTo>
                  <a:pt x="22020" y="213576"/>
                </a:lnTo>
                <a:lnTo>
                  <a:pt x="10556" y="205851"/>
                </a:lnTo>
                <a:lnTo>
                  <a:pt x="2831" y="194387"/>
                </a:lnTo>
                <a:lnTo>
                  <a:pt x="0" y="180340"/>
                </a:lnTo>
                <a:lnTo>
                  <a:pt x="0" y="36068"/>
                </a:lnTo>
                <a:close/>
              </a:path>
            </a:pathLst>
          </a:custGeom>
          <a:ln w="19050">
            <a:solidFill>
              <a:srgbClr val="FF0000"/>
            </a:solidFill>
          </a:ln>
        </p:spPr>
        <p:txBody>
          <a:bodyPr wrap="square" lIns="0" tIns="0" rIns="0" bIns="0" rtlCol="0"/>
          <a:lstStyle/>
          <a:p>
            <a:endParaRPr/>
          </a:p>
        </p:txBody>
      </p:sp>
      <p:sp>
        <p:nvSpPr>
          <p:cNvPr id="43" name="object 19">
            <a:extLst>
              <a:ext uri="{FF2B5EF4-FFF2-40B4-BE49-F238E27FC236}">
                <a16:creationId xmlns:a16="http://schemas.microsoft.com/office/drawing/2014/main" id="{BA14F3F5-6026-BF8C-D0C1-1C155CE0BCC7}"/>
              </a:ext>
            </a:extLst>
          </p:cNvPr>
          <p:cNvSpPr txBox="1"/>
          <p:nvPr/>
        </p:nvSpPr>
        <p:spPr>
          <a:xfrm>
            <a:off x="1230042" y="2963818"/>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44" name="object 22">
            <a:extLst>
              <a:ext uri="{FF2B5EF4-FFF2-40B4-BE49-F238E27FC236}">
                <a16:creationId xmlns:a16="http://schemas.microsoft.com/office/drawing/2014/main" id="{0521C952-6E57-C476-4B5F-124EB1AF0FB5}"/>
              </a:ext>
            </a:extLst>
          </p:cNvPr>
          <p:cNvSpPr txBox="1"/>
          <p:nvPr/>
        </p:nvSpPr>
        <p:spPr>
          <a:xfrm>
            <a:off x="3982246" y="2828814"/>
            <a:ext cx="414655"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④</a:t>
            </a:r>
            <a:endParaRPr sz="1800" dirty="0">
              <a:latin typeface="MS Mincho"/>
              <a:cs typeface="MS Mincho"/>
            </a:endParaRPr>
          </a:p>
        </p:txBody>
      </p:sp>
      <p:pic>
        <p:nvPicPr>
          <p:cNvPr id="10" name="그림 9">
            <a:extLst>
              <a:ext uri="{FF2B5EF4-FFF2-40B4-BE49-F238E27FC236}">
                <a16:creationId xmlns:a16="http://schemas.microsoft.com/office/drawing/2014/main" id="{684C2EAD-9998-F0E4-1911-54389BB34D4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465562" y="7279096"/>
            <a:ext cx="220114" cy="58959"/>
          </a:xfrm>
          <a:prstGeom prst="rect">
            <a:avLst/>
          </a:prstGeom>
        </p:spPr>
      </p:pic>
    </p:spTree>
    <p:extLst>
      <p:ext uri="{BB962C8B-B14F-4D97-AF65-F5344CB8AC3E}">
        <p14:creationId xmlns:p14="http://schemas.microsoft.com/office/powerpoint/2010/main" val="4977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F5034BE-EB65-57A6-37AA-120562B5C2D0}"/>
              </a:ext>
            </a:extLst>
          </p:cNvPr>
          <p:cNvPicPr>
            <a:picLocks noChangeAspect="1"/>
          </p:cNvPicPr>
          <p:nvPr/>
        </p:nvPicPr>
        <p:blipFill>
          <a:blip r:embed="rId3"/>
          <a:stretch>
            <a:fillRect/>
          </a:stretch>
        </p:blipFill>
        <p:spPr>
          <a:xfrm>
            <a:off x="1593405" y="2318244"/>
            <a:ext cx="4040769" cy="2506461"/>
          </a:xfrm>
          <a:prstGeom prst="rect">
            <a:avLst/>
          </a:prstGeom>
        </p:spPr>
      </p:pic>
      <p:sp>
        <p:nvSpPr>
          <p:cNvPr id="2" name="슬라이드 번호 개체 틀 1">
            <a:extLst>
              <a:ext uri="{FF2B5EF4-FFF2-40B4-BE49-F238E27FC236}">
                <a16:creationId xmlns:a16="http://schemas.microsoft.com/office/drawing/2014/main" id="{EFE6D640-A9BD-C1C5-D9CD-100FDF26104B}"/>
              </a:ext>
            </a:extLst>
          </p:cNvPr>
          <p:cNvSpPr>
            <a:spLocks noGrp="1"/>
          </p:cNvSpPr>
          <p:nvPr>
            <p:ph type="sldNum" sz="quarter" idx="12"/>
          </p:nvPr>
        </p:nvSpPr>
        <p:spPr/>
        <p:txBody>
          <a:bodyPr/>
          <a:lstStyle/>
          <a:p>
            <a:fld id="{AE8EA5A1-38AB-4AA0-89CC-DE1004BC27E5}" type="slidenum">
              <a:rPr kumimoji="1" lang="ja-JP" altLang="en-US" smtClean="0"/>
              <a:t>137</a:t>
            </a:fld>
            <a:endParaRPr kumimoji="1" lang="ja-JP" altLang="en-US"/>
          </a:p>
        </p:txBody>
      </p:sp>
      <p:sp>
        <p:nvSpPr>
          <p:cNvPr id="3" name="テキスト ボックス 1">
            <a:extLst>
              <a:ext uri="{FF2B5EF4-FFF2-40B4-BE49-F238E27FC236}">
                <a16:creationId xmlns:a16="http://schemas.microsoft.com/office/drawing/2014/main" id="{95102644-994B-49AA-84B9-E4396BD2FC30}"/>
              </a:ext>
            </a:extLst>
          </p:cNvPr>
          <p:cNvSpPr txBox="1"/>
          <p:nvPr/>
        </p:nvSpPr>
        <p:spPr>
          <a:xfrm>
            <a:off x="110614" y="402992"/>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15" name="Google Shape;96;p1">
            <a:extLst>
              <a:ext uri="{FF2B5EF4-FFF2-40B4-BE49-F238E27FC236}">
                <a16:creationId xmlns:a16="http://schemas.microsoft.com/office/drawing/2014/main" id="{E651500F-C8DE-0B8B-942E-5061E5BBAE5B}"/>
              </a:ext>
            </a:extLst>
          </p:cNvPr>
          <p:cNvSpPr txBox="1"/>
          <p:nvPr/>
        </p:nvSpPr>
        <p:spPr>
          <a:xfrm>
            <a:off x="825899" y="851329"/>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3 )</a:t>
            </a:r>
            <a:r>
              <a:rPr lang="ja-JP" altLang="en-US" sz="1100" b="1" dirty="0">
                <a:latin typeface="游ゴシック" panose="020B0400000000000000" pitchFamily="50" charset="-128"/>
                <a:ea typeface="游ゴシック" panose="020B0400000000000000" pitchFamily="50" charset="-128"/>
              </a:rPr>
              <a:t> 「</a:t>
            </a:r>
            <a:r>
              <a:rPr lang="en-US" altLang="ja-JP" sz="1100" b="1" dirty="0">
                <a:latin typeface="游ゴシック" panose="020B0400000000000000" pitchFamily="50" charset="-128"/>
                <a:ea typeface="游ゴシック" panose="020B0400000000000000" pitchFamily="50" charset="-128"/>
              </a:rPr>
              <a:t>14</a:t>
            </a:r>
            <a:r>
              <a:rPr lang="ja-JP" altLang="en-US" sz="1100" b="1" dirty="0">
                <a:latin typeface="游ゴシック" panose="020B0400000000000000" pitchFamily="50" charset="-128"/>
                <a:ea typeface="游ゴシック" panose="020B0400000000000000" pitchFamily="50" charset="-128"/>
              </a:rPr>
              <a:t>回を超えて抗生剤を使用した場合に抽出する」</a:t>
            </a:r>
            <a:endParaRPr lang="ja-JP" altLang="en-US" sz="1100" dirty="0">
              <a:latin typeface="游ゴシック" panose="020B0400000000000000" pitchFamily="50" charset="-128"/>
              <a:ea typeface="游ゴシック" panose="020B0400000000000000" pitchFamily="50" charset="-128"/>
            </a:endParaRPr>
          </a:p>
        </p:txBody>
      </p:sp>
      <p:sp>
        <p:nvSpPr>
          <p:cNvPr id="16" name="object 6">
            <a:extLst>
              <a:ext uri="{FF2B5EF4-FFF2-40B4-BE49-F238E27FC236}">
                <a16:creationId xmlns:a16="http://schemas.microsoft.com/office/drawing/2014/main" id="{153BC304-91BB-6812-2278-C98CFD734EAF}"/>
              </a:ext>
            </a:extLst>
          </p:cNvPr>
          <p:cNvSpPr txBox="1"/>
          <p:nvPr/>
        </p:nvSpPr>
        <p:spPr>
          <a:xfrm>
            <a:off x="1021436" y="1292083"/>
            <a:ext cx="5534221" cy="879471"/>
          </a:xfrm>
          <a:prstGeom prst="rect">
            <a:avLst/>
          </a:prstGeom>
        </p:spPr>
        <p:txBody>
          <a:bodyPr vert="horz" wrap="square" lIns="0" tIns="55244" rIns="0" bIns="0" rtlCol="0">
            <a:spAutoFit/>
          </a:bodyPr>
          <a:lstStyle/>
          <a:p>
            <a:pPr marL="12700">
              <a:lnSpc>
                <a:spcPct val="100000"/>
              </a:lnSpc>
              <a:spcBef>
                <a:spcPts val="335"/>
              </a:spcBef>
            </a:pPr>
            <a:r>
              <a:rPr sz="1100" spc="-25" dirty="0">
                <a:solidFill>
                  <a:srgbClr val="FF0000"/>
                </a:solidFill>
                <a:latin typeface="MS Mincho"/>
                <a:cs typeface="MS Mincho"/>
              </a:rPr>
              <a:t>①</a:t>
            </a:r>
            <a:r>
              <a:rPr sz="1100" spc="-25" dirty="0">
                <a:latin typeface="MS Mincho"/>
                <a:cs typeface="MS Mincho"/>
              </a:rPr>
              <a:t>「</a:t>
            </a:r>
            <a:r>
              <a:rPr sz="1100" spc="-25" dirty="0" err="1">
                <a:latin typeface="MS Mincho"/>
                <a:cs typeface="MS Mincho"/>
              </a:rPr>
              <a:t>詳細条件」の新規をクリックして適用区分を「医薬品</a:t>
            </a:r>
            <a:r>
              <a:rPr sz="1100" spc="-25" dirty="0">
                <a:latin typeface="MS Mincho"/>
                <a:cs typeface="MS Mincho"/>
              </a:rPr>
              <a:t>」</a:t>
            </a:r>
            <a:r>
              <a:rPr lang="ja-JP" altLang="en-US" sz="1100" spc="-25" dirty="0">
                <a:latin typeface="MS Mincho"/>
                <a:cs typeface="MS Mincho"/>
              </a:rPr>
              <a:t>に</a:t>
            </a:r>
            <a:r>
              <a:rPr sz="1100" spc="-25" dirty="0" err="1">
                <a:latin typeface="MS Mincho"/>
                <a:cs typeface="MS Mincho"/>
              </a:rPr>
              <a:t>設定します</a:t>
            </a:r>
            <a:r>
              <a:rPr sz="1100" spc="-25" dirty="0">
                <a:latin typeface="MS Mincho"/>
                <a:cs typeface="MS Mincho"/>
              </a:rPr>
              <a:t>。</a:t>
            </a:r>
            <a:endParaRPr sz="1100" dirty="0">
              <a:latin typeface="MS Mincho"/>
              <a:cs typeface="MS Mincho"/>
            </a:endParaRPr>
          </a:p>
          <a:p>
            <a:pPr marL="127000" marR="5080" indent="-114935">
              <a:lnSpc>
                <a:spcPts val="1660"/>
              </a:lnSpc>
              <a:spcBef>
                <a:spcPts val="80"/>
              </a:spcBef>
            </a:pPr>
            <a:r>
              <a:rPr sz="1100" spc="-15" dirty="0">
                <a:solidFill>
                  <a:srgbClr val="FF0000"/>
                </a:solidFill>
                <a:latin typeface="MS Mincho"/>
                <a:cs typeface="MS Mincho"/>
              </a:rPr>
              <a:t>②</a:t>
            </a:r>
            <a:r>
              <a:rPr lang="ja-JP" altLang="en-US" sz="1100" spc="-20" dirty="0">
                <a:latin typeface="MS Mincho"/>
                <a:cs typeface="MS Mincho"/>
              </a:rPr>
              <a:t>マッピンググループ管理横の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lang="ja-JP" altLang="en-US" sz="1100" spc="-20" dirty="0">
                <a:latin typeface="MS Mincho"/>
                <a:cs typeface="MS Mincho"/>
              </a:rPr>
              <a:t>をクリックして「グループ新規」を選択、</a:t>
            </a:r>
            <a:endParaRPr lang="ja-JP" altLang="en-US" sz="1100" dirty="0">
              <a:latin typeface="MS Mincho"/>
              <a:cs typeface="MS Mincho"/>
            </a:endParaRPr>
          </a:p>
          <a:p>
            <a:pPr marL="127000" marR="5080" indent="-114935">
              <a:lnSpc>
                <a:spcPts val="1660"/>
              </a:lnSpc>
              <a:spcBef>
                <a:spcPts val="80"/>
              </a:spcBef>
            </a:pPr>
            <a:r>
              <a:rPr sz="1100" spc="-15" dirty="0">
                <a:latin typeface="MS Mincho"/>
                <a:cs typeface="MS Mincho"/>
              </a:rPr>
              <a:t>「</a:t>
            </a:r>
            <a:r>
              <a:rPr sz="1100" spc="-15" dirty="0" err="1">
                <a:latin typeface="MS Mincho"/>
                <a:cs typeface="MS Mincho"/>
              </a:rPr>
              <a:t>抗生剤」のグループを作成し</a:t>
            </a:r>
            <a:r>
              <a:rPr sz="1100" spc="-15" dirty="0">
                <a:latin typeface="MS Mincho"/>
                <a:cs typeface="MS Mincho"/>
              </a:rPr>
              <a:t>、</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 から</a:t>
            </a:r>
            <a:r>
              <a:rPr sz="1100" spc="-15" dirty="0">
                <a:latin typeface="MS Mincho"/>
                <a:cs typeface="MS Mincho"/>
              </a:rPr>
              <a:t>「</a:t>
            </a:r>
            <a:r>
              <a:rPr sz="1100" spc="-15" dirty="0" err="1">
                <a:latin typeface="MS Mincho"/>
                <a:cs typeface="MS Mincho"/>
              </a:rPr>
              <a:t>メロペン点滴用キット</a:t>
            </a:r>
            <a:r>
              <a:rPr sz="1100" dirty="0">
                <a:latin typeface="Century"/>
                <a:cs typeface="Century"/>
              </a:rPr>
              <a:t>…</a:t>
            </a:r>
            <a:r>
              <a:rPr sz="1100" spc="-25" dirty="0">
                <a:latin typeface="MS Mincho"/>
                <a:cs typeface="MS Mincho"/>
              </a:rPr>
              <a:t>」</a:t>
            </a:r>
            <a:br>
              <a:rPr lang="en-US" sz="1100" spc="-25" dirty="0">
                <a:latin typeface="MS Mincho"/>
                <a:cs typeface="MS Mincho"/>
              </a:rPr>
            </a:br>
            <a:r>
              <a:rPr sz="1100" spc="-25" dirty="0">
                <a:latin typeface="MS Mincho"/>
                <a:cs typeface="MS Mincho"/>
              </a:rPr>
              <a:t>「ゾシン配</a:t>
            </a:r>
            <a:r>
              <a:rPr sz="1100" dirty="0">
                <a:latin typeface="MS Mincho"/>
                <a:cs typeface="MS Mincho"/>
              </a:rPr>
              <a:t>合点滴静注用バック</a:t>
            </a:r>
            <a:r>
              <a:rPr sz="1100" dirty="0">
                <a:latin typeface="Century"/>
                <a:cs typeface="Century"/>
              </a:rPr>
              <a:t>…</a:t>
            </a:r>
            <a:r>
              <a:rPr sz="1100" spc="-20" dirty="0">
                <a:latin typeface="MS Mincho"/>
                <a:cs typeface="MS Mincho"/>
              </a:rPr>
              <a:t>」を追加します。</a:t>
            </a:r>
            <a:endParaRPr sz="1100" dirty="0">
              <a:latin typeface="MS Mincho"/>
              <a:cs typeface="MS Mincho"/>
            </a:endParaRPr>
          </a:p>
        </p:txBody>
      </p:sp>
      <p:sp>
        <p:nvSpPr>
          <p:cNvPr id="19" name="object 4">
            <a:extLst>
              <a:ext uri="{FF2B5EF4-FFF2-40B4-BE49-F238E27FC236}">
                <a16:creationId xmlns:a16="http://schemas.microsoft.com/office/drawing/2014/main" id="{2534406E-C4E6-F14D-C0AE-1179E99525A7}"/>
              </a:ext>
            </a:extLst>
          </p:cNvPr>
          <p:cNvSpPr/>
          <p:nvPr/>
        </p:nvSpPr>
        <p:spPr>
          <a:xfrm>
            <a:off x="1536128" y="3640979"/>
            <a:ext cx="2251371" cy="1149945"/>
          </a:xfrm>
          <a:custGeom>
            <a:avLst/>
            <a:gdLst/>
            <a:ahLst/>
            <a:cxnLst/>
            <a:rect l="l" t="t" r="r" b="b"/>
            <a:pathLst>
              <a:path w="2265045" h="1432560">
                <a:moveTo>
                  <a:pt x="45719" y="45720"/>
                </a:moveTo>
                <a:lnTo>
                  <a:pt x="49309" y="27914"/>
                </a:lnTo>
                <a:lnTo>
                  <a:pt x="59102" y="13382"/>
                </a:lnTo>
                <a:lnTo>
                  <a:pt x="73634" y="3589"/>
                </a:lnTo>
                <a:lnTo>
                  <a:pt x="91439" y="0"/>
                </a:lnTo>
                <a:lnTo>
                  <a:pt x="2218943" y="0"/>
                </a:lnTo>
                <a:lnTo>
                  <a:pt x="2236749" y="3589"/>
                </a:lnTo>
                <a:lnTo>
                  <a:pt x="2251281" y="13382"/>
                </a:lnTo>
                <a:lnTo>
                  <a:pt x="2261074" y="27914"/>
                </a:lnTo>
                <a:lnTo>
                  <a:pt x="2264664" y="45720"/>
                </a:lnTo>
                <a:lnTo>
                  <a:pt x="2264664" y="228600"/>
                </a:lnTo>
                <a:lnTo>
                  <a:pt x="2261074" y="246405"/>
                </a:lnTo>
                <a:lnTo>
                  <a:pt x="2251281" y="260937"/>
                </a:lnTo>
                <a:lnTo>
                  <a:pt x="2236749" y="270730"/>
                </a:lnTo>
                <a:lnTo>
                  <a:pt x="2218943" y="274320"/>
                </a:lnTo>
                <a:lnTo>
                  <a:pt x="91439" y="274320"/>
                </a:lnTo>
                <a:lnTo>
                  <a:pt x="73634" y="270730"/>
                </a:lnTo>
                <a:lnTo>
                  <a:pt x="59102" y="260937"/>
                </a:lnTo>
                <a:lnTo>
                  <a:pt x="49309" y="246405"/>
                </a:lnTo>
                <a:lnTo>
                  <a:pt x="45719" y="228600"/>
                </a:lnTo>
                <a:lnTo>
                  <a:pt x="45719" y="45720"/>
                </a:lnTo>
                <a:close/>
              </a:path>
              <a:path w="2265045" h="1432560">
                <a:moveTo>
                  <a:pt x="0" y="800100"/>
                </a:moveTo>
                <a:lnTo>
                  <a:pt x="9941" y="750867"/>
                </a:lnTo>
                <a:lnTo>
                  <a:pt x="37052" y="710660"/>
                </a:lnTo>
                <a:lnTo>
                  <a:pt x="77259" y="683549"/>
                </a:lnTo>
                <a:lnTo>
                  <a:pt x="126491" y="673608"/>
                </a:lnTo>
                <a:lnTo>
                  <a:pt x="1528572" y="673608"/>
                </a:lnTo>
                <a:lnTo>
                  <a:pt x="1577804" y="683549"/>
                </a:lnTo>
                <a:lnTo>
                  <a:pt x="1618011" y="710660"/>
                </a:lnTo>
                <a:lnTo>
                  <a:pt x="1645122" y="750867"/>
                </a:lnTo>
                <a:lnTo>
                  <a:pt x="1655064" y="800100"/>
                </a:lnTo>
                <a:lnTo>
                  <a:pt x="1655064" y="1306068"/>
                </a:lnTo>
                <a:lnTo>
                  <a:pt x="1645122" y="1355300"/>
                </a:lnTo>
                <a:lnTo>
                  <a:pt x="1618011" y="1395507"/>
                </a:lnTo>
                <a:lnTo>
                  <a:pt x="1577804" y="1422618"/>
                </a:lnTo>
                <a:lnTo>
                  <a:pt x="1528572" y="1432560"/>
                </a:lnTo>
                <a:lnTo>
                  <a:pt x="126491" y="1432560"/>
                </a:lnTo>
                <a:lnTo>
                  <a:pt x="77259" y="1422618"/>
                </a:lnTo>
                <a:lnTo>
                  <a:pt x="37052" y="1395507"/>
                </a:lnTo>
                <a:lnTo>
                  <a:pt x="9941" y="1355300"/>
                </a:lnTo>
                <a:lnTo>
                  <a:pt x="0" y="1306068"/>
                </a:lnTo>
                <a:lnTo>
                  <a:pt x="0" y="800100"/>
                </a:lnTo>
                <a:close/>
              </a:path>
            </a:pathLst>
          </a:custGeom>
          <a:ln w="19050">
            <a:solidFill>
              <a:srgbClr val="FF0000"/>
            </a:solidFill>
          </a:ln>
        </p:spPr>
        <p:txBody>
          <a:bodyPr wrap="square" lIns="0" tIns="0" rIns="0" bIns="0" rtlCol="0"/>
          <a:lstStyle/>
          <a:p>
            <a:endParaRPr/>
          </a:p>
        </p:txBody>
      </p:sp>
      <p:sp>
        <p:nvSpPr>
          <p:cNvPr id="21" name="object 8">
            <a:extLst>
              <a:ext uri="{FF2B5EF4-FFF2-40B4-BE49-F238E27FC236}">
                <a16:creationId xmlns:a16="http://schemas.microsoft.com/office/drawing/2014/main" id="{22C35F22-4D12-70E3-92C2-9B9310A5A15B}"/>
              </a:ext>
            </a:extLst>
          </p:cNvPr>
          <p:cNvSpPr txBox="1"/>
          <p:nvPr/>
        </p:nvSpPr>
        <p:spPr>
          <a:xfrm>
            <a:off x="3787499" y="3439931"/>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22" name="object 9">
            <a:extLst>
              <a:ext uri="{FF2B5EF4-FFF2-40B4-BE49-F238E27FC236}">
                <a16:creationId xmlns:a16="http://schemas.microsoft.com/office/drawing/2014/main" id="{862F8B2E-EE5E-21C8-4C10-EE7CFE19C04B}"/>
              </a:ext>
            </a:extLst>
          </p:cNvPr>
          <p:cNvSpPr txBox="1"/>
          <p:nvPr/>
        </p:nvSpPr>
        <p:spPr>
          <a:xfrm>
            <a:off x="5828514" y="2702609"/>
            <a:ext cx="254635" cy="300355"/>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23" name="object 10">
            <a:extLst>
              <a:ext uri="{FF2B5EF4-FFF2-40B4-BE49-F238E27FC236}">
                <a16:creationId xmlns:a16="http://schemas.microsoft.com/office/drawing/2014/main" id="{2F3761B4-CA60-D8A7-BB48-B7D01EA0C594}"/>
              </a:ext>
            </a:extLst>
          </p:cNvPr>
          <p:cNvSpPr/>
          <p:nvPr/>
        </p:nvSpPr>
        <p:spPr>
          <a:xfrm>
            <a:off x="2630019" y="2432277"/>
            <a:ext cx="2992120" cy="692150"/>
          </a:xfrm>
          <a:custGeom>
            <a:avLst/>
            <a:gdLst/>
            <a:ahLst/>
            <a:cxnLst/>
            <a:rect l="l" t="t" r="r" b="b"/>
            <a:pathLst>
              <a:path w="2992120" h="692150">
                <a:moveTo>
                  <a:pt x="1130808" y="244856"/>
                </a:moveTo>
                <a:lnTo>
                  <a:pt x="1137830" y="210044"/>
                </a:lnTo>
                <a:lnTo>
                  <a:pt x="1156985" y="181625"/>
                </a:lnTo>
                <a:lnTo>
                  <a:pt x="1185404" y="162470"/>
                </a:lnTo>
                <a:lnTo>
                  <a:pt x="1220216" y="155448"/>
                </a:lnTo>
                <a:lnTo>
                  <a:pt x="2902204" y="155448"/>
                </a:lnTo>
                <a:lnTo>
                  <a:pt x="2937015" y="162470"/>
                </a:lnTo>
                <a:lnTo>
                  <a:pt x="2965434" y="181625"/>
                </a:lnTo>
                <a:lnTo>
                  <a:pt x="2984589" y="210044"/>
                </a:lnTo>
                <a:lnTo>
                  <a:pt x="2991612" y="244856"/>
                </a:lnTo>
                <a:lnTo>
                  <a:pt x="2991612" y="602488"/>
                </a:lnTo>
                <a:lnTo>
                  <a:pt x="2984589" y="637299"/>
                </a:lnTo>
                <a:lnTo>
                  <a:pt x="2965434" y="665718"/>
                </a:lnTo>
                <a:lnTo>
                  <a:pt x="2937015" y="684873"/>
                </a:lnTo>
                <a:lnTo>
                  <a:pt x="2902204" y="691896"/>
                </a:lnTo>
                <a:lnTo>
                  <a:pt x="1220216" y="691896"/>
                </a:lnTo>
                <a:lnTo>
                  <a:pt x="1185404" y="684873"/>
                </a:lnTo>
                <a:lnTo>
                  <a:pt x="1156985" y="665718"/>
                </a:lnTo>
                <a:lnTo>
                  <a:pt x="1137830" y="637299"/>
                </a:lnTo>
                <a:lnTo>
                  <a:pt x="1130808" y="602488"/>
                </a:lnTo>
                <a:lnTo>
                  <a:pt x="1130808" y="244856"/>
                </a:lnTo>
                <a:close/>
              </a:path>
              <a:path w="2992120" h="692150">
                <a:moveTo>
                  <a:pt x="0" y="42418"/>
                </a:moveTo>
                <a:lnTo>
                  <a:pt x="3341" y="25931"/>
                </a:lnTo>
                <a:lnTo>
                  <a:pt x="12445" y="12446"/>
                </a:lnTo>
                <a:lnTo>
                  <a:pt x="25931" y="3341"/>
                </a:lnTo>
                <a:lnTo>
                  <a:pt x="42418" y="0"/>
                </a:lnTo>
                <a:lnTo>
                  <a:pt x="367538" y="0"/>
                </a:lnTo>
                <a:lnTo>
                  <a:pt x="384024" y="3341"/>
                </a:lnTo>
                <a:lnTo>
                  <a:pt x="397509" y="12445"/>
                </a:lnTo>
                <a:lnTo>
                  <a:pt x="406614" y="25931"/>
                </a:lnTo>
                <a:lnTo>
                  <a:pt x="409956" y="42418"/>
                </a:lnTo>
                <a:lnTo>
                  <a:pt x="409956" y="212090"/>
                </a:lnTo>
                <a:lnTo>
                  <a:pt x="406614" y="228576"/>
                </a:lnTo>
                <a:lnTo>
                  <a:pt x="397509" y="242062"/>
                </a:lnTo>
                <a:lnTo>
                  <a:pt x="384024" y="251166"/>
                </a:lnTo>
                <a:lnTo>
                  <a:pt x="367538"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24" name="object 11">
            <a:extLst>
              <a:ext uri="{FF2B5EF4-FFF2-40B4-BE49-F238E27FC236}">
                <a16:creationId xmlns:a16="http://schemas.microsoft.com/office/drawing/2014/main" id="{80A69562-2EE0-3822-EDDA-75B56BE90A3C}"/>
              </a:ext>
            </a:extLst>
          </p:cNvPr>
          <p:cNvSpPr txBox="1"/>
          <p:nvPr/>
        </p:nvSpPr>
        <p:spPr>
          <a:xfrm>
            <a:off x="2204062" y="2388843"/>
            <a:ext cx="416559"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⑥</a:t>
            </a:r>
            <a:endParaRPr sz="1800" dirty="0">
              <a:latin typeface="MS Mincho"/>
              <a:cs typeface="MS Mincho"/>
            </a:endParaRPr>
          </a:p>
        </p:txBody>
      </p:sp>
      <p:sp>
        <p:nvSpPr>
          <p:cNvPr id="25" name="object 12">
            <a:extLst>
              <a:ext uri="{FF2B5EF4-FFF2-40B4-BE49-F238E27FC236}">
                <a16:creationId xmlns:a16="http://schemas.microsoft.com/office/drawing/2014/main" id="{EC3D08AF-BFF3-9BD4-3F52-8DCC40DCD572}"/>
              </a:ext>
            </a:extLst>
          </p:cNvPr>
          <p:cNvSpPr/>
          <p:nvPr/>
        </p:nvSpPr>
        <p:spPr>
          <a:xfrm>
            <a:off x="3194577" y="4194698"/>
            <a:ext cx="41020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26" name="object 13">
            <a:extLst>
              <a:ext uri="{FF2B5EF4-FFF2-40B4-BE49-F238E27FC236}">
                <a16:creationId xmlns:a16="http://schemas.microsoft.com/office/drawing/2014/main" id="{85E4E03A-92D1-06E4-C5F8-75CF1E0FDB8A}"/>
              </a:ext>
            </a:extLst>
          </p:cNvPr>
          <p:cNvSpPr txBox="1"/>
          <p:nvPr/>
        </p:nvSpPr>
        <p:spPr>
          <a:xfrm>
            <a:off x="3657958" y="4144491"/>
            <a:ext cx="416559" cy="368935"/>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sp>
        <p:nvSpPr>
          <p:cNvPr id="27" name="object 20">
            <a:extLst>
              <a:ext uri="{FF2B5EF4-FFF2-40B4-BE49-F238E27FC236}">
                <a16:creationId xmlns:a16="http://schemas.microsoft.com/office/drawing/2014/main" id="{7581EE0A-7544-21DD-0469-7163B723BC81}"/>
              </a:ext>
            </a:extLst>
          </p:cNvPr>
          <p:cNvSpPr txBox="1"/>
          <p:nvPr/>
        </p:nvSpPr>
        <p:spPr>
          <a:xfrm>
            <a:off x="2482173" y="3166664"/>
            <a:ext cx="416559" cy="368935"/>
          </a:xfrm>
          <a:prstGeom prst="rect">
            <a:avLst/>
          </a:prstGeom>
          <a:noFill/>
        </p:spPr>
        <p:txBody>
          <a:bodyPr vert="horz" wrap="square" lIns="0" tIns="44450" rIns="0" bIns="0" rtlCol="0">
            <a:spAutoFit/>
          </a:bodyPr>
          <a:lstStyle/>
          <a:p>
            <a:pPr marL="92075">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33" name="object 29">
            <a:extLst>
              <a:ext uri="{FF2B5EF4-FFF2-40B4-BE49-F238E27FC236}">
                <a16:creationId xmlns:a16="http://schemas.microsoft.com/office/drawing/2014/main" id="{F823922F-4FF0-72F6-9028-78B9FC08B355}"/>
              </a:ext>
            </a:extLst>
          </p:cNvPr>
          <p:cNvSpPr txBox="1"/>
          <p:nvPr/>
        </p:nvSpPr>
        <p:spPr>
          <a:xfrm>
            <a:off x="1271669" y="4359386"/>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③</a:t>
            </a:r>
            <a:endParaRPr sz="1800" dirty="0">
              <a:latin typeface="MS Mincho"/>
              <a:cs typeface="MS Mincho"/>
            </a:endParaRPr>
          </a:p>
        </p:txBody>
      </p:sp>
      <p:sp>
        <p:nvSpPr>
          <p:cNvPr id="6" name="TextBox 5">
            <a:extLst>
              <a:ext uri="{FF2B5EF4-FFF2-40B4-BE49-F238E27FC236}">
                <a16:creationId xmlns:a16="http://schemas.microsoft.com/office/drawing/2014/main" id="{F69D6E04-18E4-610E-0F88-F398556E498F}"/>
              </a:ext>
            </a:extLst>
          </p:cNvPr>
          <p:cNvSpPr txBox="1"/>
          <p:nvPr/>
        </p:nvSpPr>
        <p:spPr>
          <a:xfrm>
            <a:off x="672523" y="6501099"/>
            <a:ext cx="6144152" cy="511679"/>
          </a:xfrm>
          <a:prstGeom prst="rect">
            <a:avLst/>
          </a:prstGeom>
          <a:noFill/>
        </p:spPr>
        <p:txBody>
          <a:bodyPr wrap="square">
            <a:spAutoFit/>
          </a:bodyPr>
          <a:lstStyle/>
          <a:p>
            <a:pPr marL="12700" marR="25400">
              <a:lnSpc>
                <a:spcPct val="125499"/>
              </a:lnSpc>
            </a:pPr>
            <a:r>
              <a:rPr lang="ja-JP" altLang="en-US" sz="1100" spc="-15" dirty="0">
                <a:latin typeface="MS Mincho"/>
                <a:cs typeface="MS Mincho"/>
              </a:rPr>
              <a:t>「レセプト抽出」画面で</a:t>
            </a:r>
            <a:r>
              <a:rPr lang="ja-JP" altLang="en-US" sz="1100" dirty="0">
                <a:solidFill>
                  <a:srgbClr val="FF0000"/>
                </a:solidFill>
                <a:latin typeface="MS Mincho"/>
                <a:cs typeface="MS Mincho"/>
              </a:rPr>
              <a:t>⑦</a:t>
            </a:r>
            <a:r>
              <a:rPr lang="ja-JP" altLang="en-US" sz="1100" dirty="0">
                <a:latin typeface="MS Mincho"/>
                <a:cs typeface="MS Mincho"/>
              </a:rPr>
              <a:t>［</a:t>
            </a:r>
            <a:r>
              <a:rPr lang="ja-JP" altLang="en-US" sz="1100" spc="-15" dirty="0">
                <a:latin typeface="MS Mincho"/>
                <a:cs typeface="MS Mincho"/>
              </a:rPr>
              <a:t>レセプト抽出</a:t>
            </a:r>
            <a:r>
              <a:rPr lang="ja-JP" altLang="en-US" sz="1100" dirty="0">
                <a:latin typeface="MS Mincho"/>
                <a:cs typeface="MS Mincho"/>
              </a:rPr>
              <a:t>］</a:t>
            </a:r>
            <a:r>
              <a:rPr lang="ja-JP" altLang="en-US" sz="1100" spc="-20" dirty="0">
                <a:latin typeface="MS Mincho"/>
                <a:cs typeface="MS Mincho"/>
              </a:rPr>
              <a:t>をクリックすると該当するレセプトが</a:t>
            </a:r>
            <a:r>
              <a:rPr lang="ja-JP" altLang="en-US" sz="1100" spc="-15" dirty="0">
                <a:latin typeface="MS Mincho"/>
                <a:cs typeface="MS Mincho"/>
              </a:rPr>
              <a:t>抽出されます。</a:t>
            </a:r>
            <a:endParaRPr lang="ja-JP" altLang="en-US" sz="1100" dirty="0">
              <a:latin typeface="MS Mincho"/>
              <a:cs typeface="MS Mincho"/>
            </a:endParaRPr>
          </a:p>
          <a:p>
            <a:pPr marL="12700">
              <a:lnSpc>
                <a:spcPct val="100000"/>
              </a:lnSpc>
              <a:spcBef>
                <a:spcPts val="325"/>
              </a:spcBef>
            </a:pPr>
            <a:r>
              <a:rPr lang="ja-JP" altLang="en-US" sz="1100" spc="-20" dirty="0">
                <a:solidFill>
                  <a:srgbClr val="FF0000"/>
                </a:solidFill>
                <a:latin typeface="MS Mincho"/>
                <a:cs typeface="MS Mincho"/>
              </a:rPr>
              <a:t>⑧</a:t>
            </a:r>
            <a:r>
              <a:rPr lang="ja-JP" altLang="en-US" sz="1100" spc="-20" dirty="0">
                <a:latin typeface="MS Mincho"/>
                <a:cs typeface="MS Mincho"/>
              </a:rPr>
              <a:t>患者氏名をダブルクリックすると「詳細」画面が表示されます。</a:t>
            </a:r>
            <a:endParaRPr lang="ja-JP" altLang="en-US" sz="1100" dirty="0">
              <a:latin typeface="MS Mincho"/>
              <a:cs typeface="MS Mincho"/>
            </a:endParaRPr>
          </a:p>
        </p:txBody>
      </p:sp>
      <p:grpSp>
        <p:nvGrpSpPr>
          <p:cNvPr id="7" name="object 14">
            <a:extLst>
              <a:ext uri="{FF2B5EF4-FFF2-40B4-BE49-F238E27FC236}">
                <a16:creationId xmlns:a16="http://schemas.microsoft.com/office/drawing/2014/main" id="{B781FD12-1A48-82C8-ED0C-6403B4EB5463}"/>
              </a:ext>
            </a:extLst>
          </p:cNvPr>
          <p:cNvGrpSpPr/>
          <p:nvPr/>
        </p:nvGrpSpPr>
        <p:grpSpPr>
          <a:xfrm>
            <a:off x="1271669" y="7270423"/>
            <a:ext cx="4320540" cy="1036957"/>
            <a:chOff x="1620011" y="8050654"/>
            <a:chExt cx="4320540" cy="1036957"/>
          </a:xfrm>
        </p:grpSpPr>
        <p:sp>
          <p:nvSpPr>
            <p:cNvPr id="8" name="object 15">
              <a:extLst>
                <a:ext uri="{FF2B5EF4-FFF2-40B4-BE49-F238E27FC236}">
                  <a16:creationId xmlns:a16="http://schemas.microsoft.com/office/drawing/2014/main" id="{87C7AEB2-2BB3-008A-9B5A-20BA589226F8}"/>
                </a:ext>
              </a:extLst>
            </p:cNvPr>
            <p:cNvSpPr/>
            <p:nvPr/>
          </p:nvSpPr>
          <p:spPr>
            <a:xfrm>
              <a:off x="2666237" y="8073390"/>
              <a:ext cx="483234" cy="265430"/>
            </a:xfrm>
            <a:custGeom>
              <a:avLst/>
              <a:gdLst/>
              <a:ahLst/>
              <a:cxnLst/>
              <a:rect l="l" t="t" r="r" b="b"/>
              <a:pathLst>
                <a:path w="483235" h="265429">
                  <a:moveTo>
                    <a:pt x="0" y="44196"/>
                  </a:moveTo>
                  <a:lnTo>
                    <a:pt x="3476" y="27003"/>
                  </a:lnTo>
                  <a:lnTo>
                    <a:pt x="12954" y="12954"/>
                  </a:lnTo>
                  <a:lnTo>
                    <a:pt x="27003" y="3476"/>
                  </a:lnTo>
                  <a:lnTo>
                    <a:pt x="44195" y="0"/>
                  </a:lnTo>
                  <a:lnTo>
                    <a:pt x="438912" y="0"/>
                  </a:lnTo>
                  <a:lnTo>
                    <a:pt x="456104" y="3476"/>
                  </a:lnTo>
                  <a:lnTo>
                    <a:pt x="470153" y="12954"/>
                  </a:lnTo>
                  <a:lnTo>
                    <a:pt x="479631" y="27003"/>
                  </a:lnTo>
                  <a:lnTo>
                    <a:pt x="483107" y="44196"/>
                  </a:lnTo>
                  <a:lnTo>
                    <a:pt x="483107" y="220980"/>
                  </a:lnTo>
                  <a:lnTo>
                    <a:pt x="479631" y="238172"/>
                  </a:lnTo>
                  <a:lnTo>
                    <a:pt x="470153" y="252222"/>
                  </a:lnTo>
                  <a:lnTo>
                    <a:pt x="456104" y="261699"/>
                  </a:lnTo>
                  <a:lnTo>
                    <a:pt x="438912" y="265176"/>
                  </a:lnTo>
                  <a:lnTo>
                    <a:pt x="44195" y="265176"/>
                  </a:lnTo>
                  <a:lnTo>
                    <a:pt x="27003" y="261699"/>
                  </a:lnTo>
                  <a:lnTo>
                    <a:pt x="12954" y="252222"/>
                  </a:lnTo>
                  <a:lnTo>
                    <a:pt x="3476" y="238172"/>
                  </a:lnTo>
                  <a:lnTo>
                    <a:pt x="0" y="220980"/>
                  </a:lnTo>
                  <a:lnTo>
                    <a:pt x="0" y="44196"/>
                  </a:lnTo>
                  <a:close/>
                </a:path>
              </a:pathLst>
            </a:custGeom>
            <a:ln w="19050">
              <a:solidFill>
                <a:srgbClr val="FF0000"/>
              </a:solidFill>
            </a:ln>
          </p:spPr>
          <p:txBody>
            <a:bodyPr wrap="square" lIns="0" tIns="0" rIns="0" bIns="0" rtlCol="0"/>
            <a:lstStyle/>
            <a:p>
              <a:endParaRPr/>
            </a:p>
          </p:txBody>
        </p:sp>
        <p:pic>
          <p:nvPicPr>
            <p:cNvPr id="9" name="object 16">
              <a:extLst>
                <a:ext uri="{FF2B5EF4-FFF2-40B4-BE49-F238E27FC236}">
                  <a16:creationId xmlns:a16="http://schemas.microsoft.com/office/drawing/2014/main" id="{2BF6697C-8D86-F036-6CA3-820A95E1BA6C}"/>
                </a:ext>
              </a:extLst>
            </p:cNvPr>
            <p:cNvPicPr/>
            <p:nvPr/>
          </p:nvPicPr>
          <p:blipFill>
            <a:blip r:embed="rId4" cstate="print"/>
            <a:srcRect t="31271"/>
            <a:stretch/>
          </p:blipFill>
          <p:spPr>
            <a:xfrm>
              <a:off x="1620011" y="8050654"/>
              <a:ext cx="4320540" cy="1036957"/>
            </a:xfrm>
            <a:prstGeom prst="rect">
              <a:avLst/>
            </a:prstGeom>
          </p:spPr>
        </p:pic>
        <p:sp>
          <p:nvSpPr>
            <p:cNvPr id="10" name="object 17">
              <a:extLst>
                <a:ext uri="{FF2B5EF4-FFF2-40B4-BE49-F238E27FC236}">
                  <a16:creationId xmlns:a16="http://schemas.microsoft.com/office/drawing/2014/main" id="{1D973BC7-40BF-3244-B4A8-456AE89E3426}"/>
                </a:ext>
              </a:extLst>
            </p:cNvPr>
            <p:cNvSpPr/>
            <p:nvPr/>
          </p:nvSpPr>
          <p:spPr>
            <a:xfrm>
              <a:off x="2666237" y="8463534"/>
              <a:ext cx="3007360" cy="231775"/>
            </a:xfrm>
            <a:custGeom>
              <a:avLst/>
              <a:gdLst/>
              <a:ahLst/>
              <a:cxnLst/>
              <a:rect l="l" t="t" r="r" b="b"/>
              <a:pathLst>
                <a:path w="3007360" h="231775">
                  <a:moveTo>
                    <a:pt x="483107" y="31242"/>
                  </a:moveTo>
                  <a:lnTo>
                    <a:pt x="485560" y="19073"/>
                  </a:lnTo>
                  <a:lnTo>
                    <a:pt x="492252" y="9143"/>
                  </a:lnTo>
                  <a:lnTo>
                    <a:pt x="502181" y="2452"/>
                  </a:lnTo>
                  <a:lnTo>
                    <a:pt x="514350" y="0"/>
                  </a:lnTo>
                  <a:lnTo>
                    <a:pt x="2975610" y="0"/>
                  </a:lnTo>
                  <a:lnTo>
                    <a:pt x="2987778" y="2452"/>
                  </a:lnTo>
                  <a:lnTo>
                    <a:pt x="2997708" y="9143"/>
                  </a:lnTo>
                  <a:lnTo>
                    <a:pt x="3004399" y="19073"/>
                  </a:lnTo>
                  <a:lnTo>
                    <a:pt x="3006852" y="31242"/>
                  </a:lnTo>
                  <a:lnTo>
                    <a:pt x="3006852" y="156210"/>
                  </a:lnTo>
                  <a:lnTo>
                    <a:pt x="3004399" y="168378"/>
                  </a:lnTo>
                  <a:lnTo>
                    <a:pt x="2997708" y="178307"/>
                  </a:lnTo>
                  <a:lnTo>
                    <a:pt x="2987778" y="184999"/>
                  </a:lnTo>
                  <a:lnTo>
                    <a:pt x="2975610" y="187451"/>
                  </a:lnTo>
                  <a:lnTo>
                    <a:pt x="514350" y="187451"/>
                  </a:lnTo>
                  <a:lnTo>
                    <a:pt x="502181" y="184999"/>
                  </a:lnTo>
                  <a:lnTo>
                    <a:pt x="492251" y="178307"/>
                  </a:lnTo>
                  <a:lnTo>
                    <a:pt x="485560" y="168378"/>
                  </a:lnTo>
                  <a:lnTo>
                    <a:pt x="483107" y="156210"/>
                  </a:lnTo>
                  <a:lnTo>
                    <a:pt x="483107" y="31242"/>
                  </a:lnTo>
                  <a:close/>
                </a:path>
                <a:path w="3007360" h="231775">
                  <a:moveTo>
                    <a:pt x="0" y="75437"/>
                  </a:moveTo>
                  <a:lnTo>
                    <a:pt x="2452" y="63269"/>
                  </a:lnTo>
                  <a:lnTo>
                    <a:pt x="9143" y="53339"/>
                  </a:lnTo>
                  <a:lnTo>
                    <a:pt x="19073" y="46648"/>
                  </a:lnTo>
                  <a:lnTo>
                    <a:pt x="31242" y="44195"/>
                  </a:lnTo>
                  <a:lnTo>
                    <a:pt x="389381" y="44195"/>
                  </a:lnTo>
                  <a:lnTo>
                    <a:pt x="401550" y="46648"/>
                  </a:lnTo>
                  <a:lnTo>
                    <a:pt x="411480" y="53340"/>
                  </a:lnTo>
                  <a:lnTo>
                    <a:pt x="418171" y="63269"/>
                  </a:lnTo>
                  <a:lnTo>
                    <a:pt x="420624" y="75437"/>
                  </a:lnTo>
                  <a:lnTo>
                    <a:pt x="420624" y="200406"/>
                  </a:lnTo>
                  <a:lnTo>
                    <a:pt x="418171" y="212574"/>
                  </a:lnTo>
                  <a:lnTo>
                    <a:pt x="411480" y="222504"/>
                  </a:lnTo>
                  <a:lnTo>
                    <a:pt x="401550" y="229195"/>
                  </a:lnTo>
                  <a:lnTo>
                    <a:pt x="389381" y="231648"/>
                  </a:lnTo>
                  <a:lnTo>
                    <a:pt x="31242" y="231648"/>
                  </a:lnTo>
                  <a:lnTo>
                    <a:pt x="19073" y="229195"/>
                  </a:lnTo>
                  <a:lnTo>
                    <a:pt x="9143" y="222503"/>
                  </a:lnTo>
                  <a:lnTo>
                    <a:pt x="2452" y="212574"/>
                  </a:lnTo>
                  <a:lnTo>
                    <a:pt x="0" y="200406"/>
                  </a:lnTo>
                  <a:lnTo>
                    <a:pt x="0" y="75437"/>
                  </a:lnTo>
                  <a:close/>
                </a:path>
              </a:pathLst>
            </a:custGeom>
            <a:ln w="19050">
              <a:solidFill>
                <a:srgbClr val="FF0000"/>
              </a:solidFill>
            </a:ln>
          </p:spPr>
          <p:txBody>
            <a:bodyPr wrap="square" lIns="0" tIns="0" rIns="0" bIns="0" rtlCol="0"/>
            <a:lstStyle/>
            <a:p>
              <a:endParaRPr/>
            </a:p>
          </p:txBody>
        </p:sp>
      </p:grpSp>
      <p:sp>
        <p:nvSpPr>
          <p:cNvPr id="11" name="object 18">
            <a:extLst>
              <a:ext uri="{FF2B5EF4-FFF2-40B4-BE49-F238E27FC236}">
                <a16:creationId xmlns:a16="http://schemas.microsoft.com/office/drawing/2014/main" id="{858FF18D-7551-0B35-221C-EDD485369F86}"/>
              </a:ext>
            </a:extLst>
          </p:cNvPr>
          <p:cNvSpPr txBox="1"/>
          <p:nvPr/>
        </p:nvSpPr>
        <p:spPr>
          <a:xfrm>
            <a:off x="1840122" y="7635296"/>
            <a:ext cx="414655" cy="368935"/>
          </a:xfrm>
          <a:prstGeom prst="rect">
            <a:avLst/>
          </a:prstGeom>
          <a:solidFill>
            <a:srgbClr val="FFFFFF"/>
          </a:solidFill>
        </p:spPr>
        <p:txBody>
          <a:bodyPr vert="horz" wrap="square" lIns="0" tIns="45085" rIns="0" bIns="0" rtlCol="0">
            <a:spAutoFit/>
          </a:bodyPr>
          <a:lstStyle/>
          <a:p>
            <a:pPr marL="90805">
              <a:lnSpc>
                <a:spcPct val="100000"/>
              </a:lnSpc>
              <a:spcBef>
                <a:spcPts val="355"/>
              </a:spcBef>
            </a:pPr>
            <a:r>
              <a:rPr sz="1800" spc="-50" dirty="0">
                <a:solidFill>
                  <a:srgbClr val="FF0000"/>
                </a:solidFill>
                <a:latin typeface="MS Mincho"/>
                <a:cs typeface="MS Mincho"/>
              </a:rPr>
              <a:t>⑦</a:t>
            </a:r>
            <a:endParaRPr sz="1800">
              <a:latin typeface="MS Mincho"/>
              <a:cs typeface="MS Mincho"/>
            </a:endParaRPr>
          </a:p>
        </p:txBody>
      </p:sp>
      <p:sp>
        <p:nvSpPr>
          <p:cNvPr id="12" name="object 19">
            <a:extLst>
              <a:ext uri="{FF2B5EF4-FFF2-40B4-BE49-F238E27FC236}">
                <a16:creationId xmlns:a16="http://schemas.microsoft.com/office/drawing/2014/main" id="{D2FE0651-2241-0C18-2837-A0A9DCFB9ECC}"/>
              </a:ext>
            </a:extLst>
          </p:cNvPr>
          <p:cNvSpPr txBox="1"/>
          <p:nvPr/>
        </p:nvSpPr>
        <p:spPr>
          <a:xfrm>
            <a:off x="2771285" y="7292396"/>
            <a:ext cx="414655" cy="368935"/>
          </a:xfrm>
          <a:prstGeom prst="rect">
            <a:avLst/>
          </a:prstGeom>
          <a:solidFill>
            <a:srgbClr val="FFFFFF"/>
          </a:solid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pic>
        <p:nvPicPr>
          <p:cNvPr id="17" name="object 28">
            <a:extLst>
              <a:ext uri="{FF2B5EF4-FFF2-40B4-BE49-F238E27FC236}">
                <a16:creationId xmlns:a16="http://schemas.microsoft.com/office/drawing/2014/main" id="{7BDFB97B-57BF-B088-EBC5-F90CF54F2841}"/>
              </a:ext>
            </a:extLst>
          </p:cNvPr>
          <p:cNvPicPr/>
          <p:nvPr/>
        </p:nvPicPr>
        <p:blipFill>
          <a:blip r:embed="rId5" cstate="print"/>
          <a:stretch>
            <a:fillRect/>
          </a:stretch>
        </p:blipFill>
        <p:spPr>
          <a:xfrm>
            <a:off x="1577993" y="7489375"/>
            <a:ext cx="685800" cy="89914"/>
          </a:xfrm>
          <a:prstGeom prst="rect">
            <a:avLst/>
          </a:prstGeom>
        </p:spPr>
      </p:pic>
      <p:sp>
        <p:nvSpPr>
          <p:cNvPr id="20" name="직사각형 19">
            <a:extLst>
              <a:ext uri="{FF2B5EF4-FFF2-40B4-BE49-F238E27FC236}">
                <a16:creationId xmlns:a16="http://schemas.microsoft.com/office/drawing/2014/main" id="{AFD4C7CC-8C3B-4ED1-93A3-F0B79522600A}"/>
              </a:ext>
            </a:extLst>
          </p:cNvPr>
          <p:cNvSpPr/>
          <p:nvPr/>
        </p:nvSpPr>
        <p:spPr>
          <a:xfrm>
            <a:off x="1577993" y="7502642"/>
            <a:ext cx="913538" cy="9861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EB289684-B920-CB2E-D17D-D81CE69BDBA9}"/>
              </a:ext>
            </a:extLst>
          </p:cNvPr>
          <p:cNvSpPr/>
          <p:nvPr/>
        </p:nvSpPr>
        <p:spPr>
          <a:xfrm>
            <a:off x="4041499" y="7730890"/>
            <a:ext cx="913538" cy="105443"/>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a:extLst>
              <a:ext uri="{FF2B5EF4-FFF2-40B4-BE49-F238E27FC236}">
                <a16:creationId xmlns:a16="http://schemas.microsoft.com/office/drawing/2014/main" id="{8DB089BC-8C99-7881-2FA6-E7090876A73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96000"/>
                    </a14:imgEffect>
                    <a14:imgEffect>
                      <a14:brightnessContrast contrast="-47000"/>
                    </a14:imgEffect>
                  </a14:imgLayer>
                </a14:imgProps>
              </a:ext>
            </a:extLst>
          </a:blip>
          <a:stretch>
            <a:fillRect/>
          </a:stretch>
        </p:blipFill>
        <p:spPr>
          <a:xfrm>
            <a:off x="1743860" y="3208026"/>
            <a:ext cx="220114" cy="58959"/>
          </a:xfrm>
          <a:prstGeom prst="rect">
            <a:avLst/>
          </a:prstGeom>
        </p:spPr>
      </p:pic>
      <p:sp>
        <p:nvSpPr>
          <p:cNvPr id="14" name="object 12">
            <a:extLst>
              <a:ext uri="{FF2B5EF4-FFF2-40B4-BE49-F238E27FC236}">
                <a16:creationId xmlns:a16="http://schemas.microsoft.com/office/drawing/2014/main" id="{5E7ED211-DCD7-EE97-E6F9-69D05AF24244}"/>
              </a:ext>
            </a:extLst>
          </p:cNvPr>
          <p:cNvSpPr/>
          <p:nvPr/>
        </p:nvSpPr>
        <p:spPr>
          <a:xfrm>
            <a:off x="2831736" y="3357699"/>
            <a:ext cx="41655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18" name="テキスト ボックス 17">
            <a:extLst>
              <a:ext uri="{FF2B5EF4-FFF2-40B4-BE49-F238E27FC236}">
                <a16:creationId xmlns:a16="http://schemas.microsoft.com/office/drawing/2014/main" id="{C52ACFCC-3252-66D0-9A21-31B8399C7220}"/>
              </a:ext>
            </a:extLst>
          </p:cNvPr>
          <p:cNvSpPr txBox="1"/>
          <p:nvPr/>
        </p:nvSpPr>
        <p:spPr>
          <a:xfrm>
            <a:off x="673309" y="5183379"/>
            <a:ext cx="5969297" cy="1107996"/>
          </a:xfrm>
          <a:prstGeom prst="rect">
            <a:avLst/>
          </a:prstGeom>
          <a:noFill/>
        </p:spPr>
        <p:txBody>
          <a:bodyPr wrap="square" rtlCol="0">
            <a:spAutoFit/>
          </a:bodyPr>
          <a:lstStyle/>
          <a:p>
            <a:r>
              <a:rPr kumimoji="1" lang="ja-JP" altLang="en-US" sz="1100" dirty="0">
                <a:solidFill>
                  <a:srgbClr val="FF0000"/>
                </a:solidFill>
              </a:rPr>
              <a:t>③</a:t>
            </a:r>
            <a:r>
              <a:rPr kumimoji="1" lang="ja-JP" altLang="en-US" sz="1100" dirty="0"/>
              <a:t>適用区分は「医薬品」を選択し、抗生剤の種類ごとに</a:t>
            </a:r>
            <a:r>
              <a:rPr kumimoji="1" lang="en-US" altLang="ja-JP" sz="1100" dirty="0"/>
              <a:t>14</a:t>
            </a:r>
            <a:r>
              <a:rPr kumimoji="1" lang="ja-JP" altLang="en-US" sz="1100" dirty="0"/>
              <a:t>回を超えているかを判断するため、</a:t>
            </a:r>
            <a:br>
              <a:rPr kumimoji="1" lang="en-US" altLang="ja-JP" sz="1100" dirty="0"/>
            </a:br>
            <a:r>
              <a:rPr kumimoji="1" lang="ja-JP" altLang="en-US" sz="1100" dirty="0"/>
              <a:t>集計区分を「コード別」に変更します。</a:t>
            </a:r>
            <a:br>
              <a:rPr kumimoji="1" lang="en-US" altLang="ja-JP" sz="1100" dirty="0"/>
            </a:br>
            <a:r>
              <a:rPr kumimoji="1" lang="ja-JP" altLang="en-US" sz="1100" dirty="0"/>
              <a:t>月またぎで投与回数を判定するために、範囲を「点検月」～「１ヶ月前」、</a:t>
            </a:r>
            <a:br>
              <a:rPr kumimoji="1" lang="en-US" altLang="ja-JP" sz="1100" dirty="0"/>
            </a:br>
            <a:r>
              <a:rPr kumimoji="1" lang="ja-JP" altLang="en-US" sz="1100" dirty="0"/>
              <a:t>集計項目を「回数」、比較演算子を「超える」、比較値を「</a:t>
            </a:r>
            <a:r>
              <a:rPr kumimoji="1" lang="en-US" altLang="ja-JP" sz="1100" dirty="0"/>
              <a:t>14</a:t>
            </a:r>
            <a:r>
              <a:rPr kumimoji="1" lang="ja-JP" altLang="en-US" sz="1100" dirty="0"/>
              <a:t>」と設定します。</a:t>
            </a:r>
            <a:br>
              <a:rPr kumimoji="1" lang="en-US" altLang="ja-JP" sz="1100" dirty="0"/>
            </a:br>
            <a:r>
              <a:rPr kumimoji="1" lang="ja-JP" altLang="en-US" sz="1100" dirty="0">
                <a:solidFill>
                  <a:srgbClr val="FF0000"/>
                </a:solidFill>
              </a:rPr>
              <a:t>④</a:t>
            </a:r>
            <a:r>
              <a:rPr lang="ja-JP" altLang="en-US" sz="1100" spc="-10" dirty="0">
                <a:latin typeface="MS Mincho"/>
                <a:cs typeface="MS Mincho"/>
              </a:rPr>
              <a:t>［段階条件登録</a:t>
            </a:r>
            <a:r>
              <a:rPr lang="ja-JP" altLang="en-US" sz="1100" dirty="0">
                <a:latin typeface="MS Mincho"/>
                <a:cs typeface="MS Mincho"/>
              </a:rPr>
              <a:t>］をクリックし、</a:t>
            </a:r>
            <a:r>
              <a:rPr lang="ja-JP" altLang="en-US" sz="1100" dirty="0">
                <a:solidFill>
                  <a:srgbClr val="FF0000"/>
                </a:solidFill>
                <a:latin typeface="MS Mincho"/>
                <a:cs typeface="MS Mincho"/>
              </a:rPr>
              <a:t>⑤</a:t>
            </a:r>
            <a:r>
              <a:rPr lang="ja-JP" altLang="en-US" sz="1100" dirty="0">
                <a:latin typeface="MS Mincho"/>
                <a:cs typeface="MS Mincho"/>
              </a:rPr>
              <a:t>［グループ追加］</a:t>
            </a:r>
            <a:r>
              <a:rPr lang="ja-JP" altLang="en-US" sz="1100" spc="-20" dirty="0">
                <a:latin typeface="MS Mincho"/>
                <a:cs typeface="MS Mincho"/>
              </a:rPr>
              <a:t>で１段階目にマッピングしたら、</a:t>
            </a:r>
            <a:br>
              <a:rPr lang="en-US" altLang="ja-JP" sz="1100" spc="-20" dirty="0">
                <a:latin typeface="MS Mincho"/>
                <a:cs typeface="MS Mincho"/>
              </a:rPr>
            </a:br>
            <a:r>
              <a:rPr lang="ja-JP" altLang="en-US" sz="1100" spc="-20" dirty="0">
                <a:solidFill>
                  <a:srgbClr val="FF0000"/>
                </a:solidFill>
                <a:latin typeface="MS Mincho"/>
                <a:cs typeface="MS Mincho"/>
              </a:rPr>
              <a:t>⑥</a:t>
            </a:r>
            <a:r>
              <a:rPr lang="ja-JP" altLang="en-US" sz="1100" spc="-10" dirty="0">
                <a:latin typeface="MS Mincho"/>
                <a:cs typeface="MS Mincho"/>
              </a:rPr>
              <a:t>［</a:t>
            </a:r>
            <a:r>
              <a:rPr lang="ja-JP" altLang="en-US" sz="1100" dirty="0">
                <a:latin typeface="MS Mincho"/>
                <a:cs typeface="MS Mincho"/>
              </a:rPr>
              <a:t>保存</a:t>
            </a:r>
            <a:r>
              <a:rPr lang="ja-JP" altLang="en-US" sz="1100" spc="-15" dirty="0">
                <a:latin typeface="MS Mincho"/>
                <a:cs typeface="MS Mincho"/>
              </a:rPr>
              <a:t>］</a:t>
            </a:r>
            <a:r>
              <a:rPr lang="ja-JP" altLang="en-US" sz="1100" spc="-20" dirty="0">
                <a:latin typeface="MS Mincho"/>
                <a:cs typeface="MS Mincho"/>
              </a:rPr>
              <a:t>をクリックして完了です。</a:t>
            </a:r>
            <a:endParaRPr kumimoji="1" lang="en-US" altLang="ja-JP" sz="1100" dirty="0"/>
          </a:p>
        </p:txBody>
      </p:sp>
    </p:spTree>
    <p:extLst>
      <p:ext uri="{BB962C8B-B14F-4D97-AF65-F5344CB8AC3E}">
        <p14:creationId xmlns:p14="http://schemas.microsoft.com/office/powerpoint/2010/main" val="371723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09AFE74-C12E-1BAE-3110-35D1D9126E90}"/>
              </a:ext>
            </a:extLst>
          </p:cNvPr>
          <p:cNvSpPr>
            <a:spLocks noGrp="1"/>
          </p:cNvSpPr>
          <p:nvPr>
            <p:ph type="sldNum" sz="quarter" idx="12"/>
          </p:nvPr>
        </p:nvSpPr>
        <p:spPr/>
        <p:txBody>
          <a:bodyPr/>
          <a:lstStyle/>
          <a:p>
            <a:fld id="{AE8EA5A1-38AB-4AA0-89CC-DE1004BC27E5}" type="slidenum">
              <a:rPr kumimoji="1" lang="ja-JP" altLang="en-US" smtClean="0"/>
              <a:t>138</a:t>
            </a:fld>
            <a:endParaRPr kumimoji="1" lang="ja-JP" altLang="en-US"/>
          </a:p>
        </p:txBody>
      </p:sp>
      <p:sp>
        <p:nvSpPr>
          <p:cNvPr id="3" name="テキスト ボックス 1">
            <a:extLst>
              <a:ext uri="{FF2B5EF4-FFF2-40B4-BE49-F238E27FC236}">
                <a16:creationId xmlns:a16="http://schemas.microsoft.com/office/drawing/2014/main" id="{681CFE68-4835-1D10-60DB-EE5F03C150E0}"/>
              </a:ext>
            </a:extLst>
          </p:cNvPr>
          <p:cNvSpPr txBox="1"/>
          <p:nvPr/>
        </p:nvSpPr>
        <p:spPr>
          <a:xfrm>
            <a:off x="110614" y="43198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2">
            <a:extLst>
              <a:ext uri="{FF2B5EF4-FFF2-40B4-BE49-F238E27FC236}">
                <a16:creationId xmlns:a16="http://schemas.microsoft.com/office/drawing/2014/main" id="{D3F27865-C974-E261-624B-B19B0FE4925A}"/>
              </a:ext>
            </a:extLst>
          </p:cNvPr>
          <p:cNvSpPr txBox="1"/>
          <p:nvPr/>
        </p:nvSpPr>
        <p:spPr>
          <a:xfrm>
            <a:off x="628650" y="805051"/>
            <a:ext cx="6118736" cy="856004"/>
          </a:xfrm>
          <a:prstGeom prst="rect">
            <a:avLst/>
          </a:prstGeom>
        </p:spPr>
        <p:txBody>
          <a:bodyPr vert="horz" wrap="square" lIns="0" tIns="13335" rIns="0" bIns="0" rtlCol="0">
            <a:spAutoFit/>
          </a:bodyPr>
          <a:lstStyle/>
          <a:p>
            <a:pPr marL="12700" marR="5080">
              <a:lnSpc>
                <a:spcPct val="125000"/>
              </a:lnSpc>
              <a:spcBef>
                <a:spcPts val="105"/>
              </a:spcBef>
            </a:pPr>
            <a:r>
              <a:rPr sz="1100" dirty="0">
                <a:latin typeface="MS Mincho"/>
                <a:cs typeface="MS Mincho"/>
              </a:rPr>
              <a:t>「</a:t>
            </a:r>
            <a:r>
              <a:rPr sz="1100" dirty="0" err="1">
                <a:latin typeface="MS Mincho"/>
                <a:cs typeface="MS Mincho"/>
              </a:rPr>
              <a:t>詳細」画面が表示されます</a:t>
            </a:r>
            <a:r>
              <a:rPr sz="1100" dirty="0">
                <a:latin typeface="MS Mincho"/>
                <a:cs typeface="MS Mincho"/>
              </a:rPr>
              <a:t>。「ゾシン配合点滴静注用パック</a:t>
            </a:r>
            <a:r>
              <a:rPr sz="1100" dirty="0">
                <a:latin typeface="Century"/>
                <a:cs typeface="Century"/>
              </a:rPr>
              <a:t>…</a:t>
            </a:r>
            <a:r>
              <a:rPr sz="1100" spc="-10" dirty="0">
                <a:latin typeface="MS Mincho"/>
                <a:cs typeface="MS Mincho"/>
              </a:rPr>
              <a:t>」が９</a:t>
            </a:r>
            <a:r>
              <a:rPr lang="ja-JP" altLang="en-US" sz="1100" spc="-10" dirty="0">
                <a:latin typeface="MS Mincho"/>
                <a:cs typeface="MS Mincho"/>
              </a:rPr>
              <a:t>回</a:t>
            </a:r>
            <a:r>
              <a:rPr sz="1100" spc="-10" dirty="0" err="1">
                <a:latin typeface="MS Mincho"/>
                <a:cs typeface="MS Mincho"/>
              </a:rPr>
              <a:t>使用され</a:t>
            </a:r>
            <a:r>
              <a:rPr sz="1100" dirty="0" err="1">
                <a:latin typeface="MS Mincho"/>
                <a:cs typeface="MS Mincho"/>
              </a:rPr>
              <a:t>ています</a:t>
            </a:r>
            <a:r>
              <a:rPr sz="1100" dirty="0">
                <a:latin typeface="MS Mincho"/>
                <a:cs typeface="MS Mincho"/>
              </a:rPr>
              <a:t>。</a:t>
            </a:r>
            <a:br>
              <a:rPr lang="en-US" sz="1100" dirty="0">
                <a:latin typeface="MS Mincho"/>
                <a:cs typeface="MS Mincho"/>
              </a:rPr>
            </a:br>
            <a:r>
              <a:rPr lang="ja-JP" altLang="en-US" sz="1100" dirty="0">
                <a:latin typeface="MS Mincho"/>
                <a:cs typeface="MS Mincho"/>
              </a:rPr>
              <a:t>当月では</a:t>
            </a:r>
            <a:r>
              <a:rPr sz="1100" spc="-10" dirty="0">
                <a:latin typeface="Century"/>
                <a:cs typeface="Century"/>
              </a:rPr>
              <a:t>14</a:t>
            </a:r>
            <a:r>
              <a:rPr lang="ja-JP" altLang="en-US" sz="1100" spc="-5" dirty="0">
                <a:latin typeface="MS Mincho"/>
                <a:cs typeface="Century"/>
              </a:rPr>
              <a:t>回</a:t>
            </a:r>
            <a:r>
              <a:rPr sz="1100" spc="-5" dirty="0" err="1">
                <a:latin typeface="MS Mincho"/>
                <a:cs typeface="MS Mincho"/>
              </a:rPr>
              <a:t>以下ですが、月またぎ</a:t>
            </a:r>
            <a:r>
              <a:rPr lang="ja-JP" altLang="en-US" sz="1100" spc="-5" dirty="0">
                <a:latin typeface="MS Mincho"/>
                <a:cs typeface="MS Mincho"/>
              </a:rPr>
              <a:t>の可能性があります</a:t>
            </a:r>
            <a:r>
              <a:rPr sz="1100" spc="-5" dirty="0">
                <a:latin typeface="MS Mincho"/>
                <a:cs typeface="MS Mincho"/>
              </a:rPr>
              <a:t>。</a:t>
            </a:r>
            <a:br>
              <a:rPr lang="en-US" sz="1100" spc="-5" dirty="0">
                <a:latin typeface="MS Mincho"/>
                <a:cs typeface="MS Mincho"/>
              </a:rPr>
            </a:br>
            <a:r>
              <a:rPr sz="1100" spc="-5" dirty="0" err="1">
                <a:latin typeface="MS Mincho"/>
                <a:cs typeface="MS Mincho"/>
              </a:rPr>
              <a:t>抽出結果</a:t>
            </a:r>
            <a:r>
              <a:rPr lang="ja-JP" altLang="en-US" sz="1100" spc="-5" dirty="0">
                <a:latin typeface="MS Mincho"/>
                <a:cs typeface="MS Mincho"/>
              </a:rPr>
              <a:t>の詳細</a:t>
            </a:r>
            <a:r>
              <a:rPr sz="1100" spc="-5" dirty="0" err="1">
                <a:latin typeface="MS Mincho"/>
                <a:cs typeface="MS Mincho"/>
              </a:rPr>
              <a:t>を確</a:t>
            </a:r>
            <a:r>
              <a:rPr sz="1100" spc="-10" dirty="0" err="1">
                <a:latin typeface="MS Mincho"/>
                <a:cs typeface="MS Mincho"/>
              </a:rPr>
              <a:t>認したい</a:t>
            </a:r>
            <a:r>
              <a:rPr lang="ja-JP" altLang="en-US" sz="1100" spc="-10" dirty="0">
                <a:latin typeface="MS Mincho"/>
                <a:cs typeface="MS Mincho"/>
              </a:rPr>
              <a:t>時</a:t>
            </a:r>
            <a:r>
              <a:rPr sz="1100" spc="-10" dirty="0" err="1">
                <a:latin typeface="MS Mincho"/>
                <a:cs typeface="MS Mincho"/>
              </a:rPr>
              <a:t>のため</a:t>
            </a:r>
            <a:r>
              <a:rPr lang="ja-JP" altLang="en-US" sz="1100" spc="-10" dirty="0">
                <a:latin typeface="MS Mincho"/>
                <a:cs typeface="MS Mincho"/>
              </a:rPr>
              <a:t>、左上に</a:t>
            </a:r>
            <a:r>
              <a:rPr sz="1100" spc="-15" dirty="0">
                <a:latin typeface="MS Mincho"/>
                <a:cs typeface="MS Mincho"/>
              </a:rPr>
              <a:t>［</a:t>
            </a:r>
            <a:r>
              <a:rPr sz="1100" dirty="0" err="1">
                <a:latin typeface="MS Mincho"/>
                <a:cs typeface="MS Mincho"/>
              </a:rPr>
              <a:t>縦覧</a:t>
            </a:r>
            <a:r>
              <a:rPr lang="ja-JP" altLang="en-US" sz="1100" spc="-10" dirty="0">
                <a:latin typeface="MS Mincho"/>
                <a:cs typeface="MS Mincho"/>
              </a:rPr>
              <a:t>］</a:t>
            </a:r>
            <a:r>
              <a:rPr sz="1100" spc="-10" dirty="0">
                <a:latin typeface="MS Mincho"/>
                <a:cs typeface="MS Mincho"/>
              </a:rPr>
              <a:t>［</a:t>
            </a:r>
            <a:r>
              <a:rPr sz="1100" spc="-5" dirty="0">
                <a:latin typeface="MS Mincho"/>
                <a:cs typeface="MS Mincho"/>
              </a:rPr>
              <a:t>算定日</a:t>
            </a:r>
            <a:r>
              <a:rPr sz="1100" dirty="0">
                <a:latin typeface="MS Mincho"/>
                <a:cs typeface="MS Mincho"/>
              </a:rPr>
              <a:t>］</a:t>
            </a:r>
            <a:r>
              <a:rPr sz="1100" spc="-20" dirty="0">
                <a:latin typeface="MS Mincho"/>
                <a:cs typeface="MS Mincho"/>
              </a:rPr>
              <a:t>のボタンが設けられています。</a:t>
            </a:r>
            <a:endParaRPr sz="1100" dirty="0">
              <a:latin typeface="MS Mincho"/>
              <a:cs typeface="MS Mincho"/>
            </a:endParaRPr>
          </a:p>
          <a:p>
            <a:pPr marL="12700">
              <a:lnSpc>
                <a:spcPct val="100000"/>
              </a:lnSpc>
              <a:spcBef>
                <a:spcPts val="335"/>
              </a:spcBef>
            </a:pPr>
            <a:r>
              <a:rPr lang="ja-JP" altLang="en-US" sz="1100" spc="-5" dirty="0">
                <a:latin typeface="MS Mincho"/>
                <a:cs typeface="MS Mincho"/>
              </a:rPr>
              <a:t>今回</a:t>
            </a:r>
            <a:r>
              <a:rPr sz="1100" spc="-5" dirty="0" err="1">
                <a:latin typeface="MS Mincho"/>
                <a:cs typeface="MS Mincho"/>
              </a:rPr>
              <a:t>は</a:t>
            </a:r>
            <a:r>
              <a:rPr sz="1100" dirty="0" err="1">
                <a:latin typeface="MS Mincho"/>
                <a:cs typeface="MS Mincho"/>
              </a:rPr>
              <a:t>［</a:t>
            </a:r>
            <a:r>
              <a:rPr sz="1100" spc="-10" dirty="0" err="1">
                <a:latin typeface="MS Mincho"/>
                <a:cs typeface="MS Mincho"/>
              </a:rPr>
              <a:t>縦覧</a:t>
            </a:r>
            <a:r>
              <a:rPr sz="110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sp>
        <p:nvSpPr>
          <p:cNvPr id="5" name="object 3">
            <a:extLst>
              <a:ext uri="{FF2B5EF4-FFF2-40B4-BE49-F238E27FC236}">
                <a16:creationId xmlns:a16="http://schemas.microsoft.com/office/drawing/2014/main" id="{682C91AD-CF19-BCA4-D99B-3375BF45849F}"/>
              </a:ext>
            </a:extLst>
          </p:cNvPr>
          <p:cNvSpPr txBox="1"/>
          <p:nvPr/>
        </p:nvSpPr>
        <p:spPr>
          <a:xfrm>
            <a:off x="1001968" y="5063766"/>
            <a:ext cx="5372100" cy="619144"/>
          </a:xfrm>
          <a:prstGeom prst="rect">
            <a:avLst/>
          </a:prstGeom>
        </p:spPr>
        <p:txBody>
          <a:bodyPr vert="horz" wrap="square" lIns="0" tIns="13335" rIns="0" bIns="0" rtlCol="0">
            <a:spAutoFit/>
          </a:bodyPr>
          <a:lstStyle/>
          <a:p>
            <a:pPr marL="12700" marR="5080">
              <a:lnSpc>
                <a:spcPct val="125000"/>
              </a:lnSpc>
              <a:spcBef>
                <a:spcPts val="105"/>
              </a:spcBef>
            </a:pPr>
            <a:r>
              <a:rPr sz="1100" spc="-5" dirty="0">
                <a:latin typeface="MS Mincho"/>
                <a:cs typeface="MS Mincho"/>
              </a:rPr>
              <a:t>「縦覧」画面が表示されます。「ゾシン配合点滴静注用パック</a:t>
            </a:r>
            <a:r>
              <a:rPr sz="1100" spc="-15" dirty="0">
                <a:latin typeface="Century"/>
                <a:cs typeface="Century"/>
              </a:rPr>
              <a:t>…</a:t>
            </a:r>
            <a:r>
              <a:rPr sz="1100" spc="-5" dirty="0">
                <a:latin typeface="MS Mincho"/>
                <a:cs typeface="MS Mincho"/>
              </a:rPr>
              <a:t>」が</a:t>
            </a:r>
            <a:r>
              <a:rPr lang="ja-JP" altLang="en-US" sz="1100" spc="-5" dirty="0">
                <a:latin typeface="MS Mincho"/>
                <a:cs typeface="MS Mincho"/>
              </a:rPr>
              <a:t>当月</a:t>
            </a:r>
            <a:r>
              <a:rPr sz="1100" spc="-5" dirty="0">
                <a:latin typeface="MS Mincho"/>
                <a:cs typeface="MS Mincho"/>
              </a:rPr>
              <a:t>に</a:t>
            </a:r>
            <a:r>
              <a:rPr sz="1100" spc="-10" dirty="0">
                <a:latin typeface="Century"/>
                <a:cs typeface="Century"/>
              </a:rPr>
              <a:t>9</a:t>
            </a:r>
            <a:r>
              <a:rPr lang="ja-JP" altLang="en-US" sz="1100" spc="-35" dirty="0">
                <a:latin typeface="MS Mincho"/>
                <a:cs typeface="Century"/>
              </a:rPr>
              <a:t>回</a:t>
            </a:r>
            <a:r>
              <a:rPr sz="1100" spc="-35" dirty="0">
                <a:latin typeface="MS Mincho"/>
                <a:cs typeface="MS Mincho"/>
              </a:rPr>
              <a:t>、</a:t>
            </a:r>
            <a:br>
              <a:rPr lang="en-US" sz="1100" spc="-35" dirty="0">
                <a:latin typeface="MS Mincho"/>
                <a:cs typeface="MS Mincho"/>
              </a:rPr>
            </a:br>
            <a:r>
              <a:rPr sz="1100" spc="-5" dirty="0">
                <a:latin typeface="MS Mincho"/>
                <a:cs typeface="MS Mincho"/>
              </a:rPr>
              <a:t>前月に</a:t>
            </a:r>
            <a:r>
              <a:rPr sz="1100" spc="-10" dirty="0">
                <a:latin typeface="Century"/>
                <a:cs typeface="Century"/>
              </a:rPr>
              <a:t>6</a:t>
            </a:r>
            <a:r>
              <a:rPr lang="ja-JP" altLang="en-US" sz="1100" spc="-10" dirty="0">
                <a:latin typeface="MS Mincho"/>
                <a:cs typeface="Century"/>
              </a:rPr>
              <a:t>回</a:t>
            </a:r>
            <a:r>
              <a:rPr sz="1100" dirty="0">
                <a:latin typeface="MS Mincho"/>
                <a:cs typeface="MS Mincho"/>
              </a:rPr>
              <a:t>、あわせて</a:t>
            </a:r>
            <a:r>
              <a:rPr sz="1100" spc="-10" dirty="0">
                <a:latin typeface="Century"/>
                <a:cs typeface="Century"/>
              </a:rPr>
              <a:t>1</a:t>
            </a:r>
            <a:r>
              <a:rPr lang="en-US" altLang="ja-JP" sz="1100" spc="-10" dirty="0">
                <a:latin typeface="Century"/>
                <a:cs typeface="Century"/>
              </a:rPr>
              <a:t>5</a:t>
            </a:r>
            <a:r>
              <a:rPr lang="ja-JP" altLang="en-US" sz="1100" spc="-10" dirty="0">
                <a:latin typeface="Century"/>
                <a:cs typeface="Century"/>
              </a:rPr>
              <a:t>回</a:t>
            </a:r>
            <a:r>
              <a:rPr sz="1100" spc="-15" dirty="0">
                <a:latin typeface="MS Mincho"/>
                <a:cs typeface="MS Mincho"/>
              </a:rPr>
              <a:t>使用しており、</a:t>
            </a:r>
            <a:r>
              <a:rPr sz="1100" spc="-10" dirty="0">
                <a:latin typeface="Century"/>
                <a:cs typeface="Century"/>
              </a:rPr>
              <a:t>14</a:t>
            </a:r>
            <a:r>
              <a:rPr lang="ja-JP" altLang="en-US" sz="1100" spc="-20" dirty="0">
                <a:latin typeface="MS Mincho"/>
                <a:cs typeface="Century"/>
              </a:rPr>
              <a:t>回</a:t>
            </a:r>
            <a:r>
              <a:rPr sz="1100" spc="-20" dirty="0" err="1">
                <a:latin typeface="MS Mincho"/>
                <a:cs typeface="MS Mincho"/>
              </a:rPr>
              <a:t>を超えているために抽出されたこと</a:t>
            </a:r>
            <a:r>
              <a:rPr sz="1100" spc="-15" dirty="0" err="1">
                <a:latin typeface="MS Mincho"/>
                <a:cs typeface="MS Mincho"/>
              </a:rPr>
              <a:t>が</a:t>
            </a:r>
            <a:br>
              <a:rPr lang="en-US" sz="1100" spc="-15" dirty="0">
                <a:latin typeface="MS Mincho"/>
                <a:cs typeface="MS Mincho"/>
              </a:rPr>
            </a:br>
            <a:r>
              <a:rPr sz="1100" spc="-15" dirty="0" err="1">
                <a:latin typeface="MS Mincho"/>
                <a:cs typeface="MS Mincho"/>
              </a:rPr>
              <a:t>確認されます</a:t>
            </a:r>
            <a:r>
              <a:rPr sz="1100" spc="-15" dirty="0">
                <a:latin typeface="MS Mincho"/>
                <a:cs typeface="MS Mincho"/>
              </a:rPr>
              <a:t>。</a:t>
            </a:r>
            <a:endParaRPr sz="1100" dirty="0">
              <a:latin typeface="MS Mincho"/>
              <a:cs typeface="MS Mincho"/>
            </a:endParaRPr>
          </a:p>
        </p:txBody>
      </p:sp>
      <p:pic>
        <p:nvPicPr>
          <p:cNvPr id="7" name="object 5">
            <a:extLst>
              <a:ext uri="{FF2B5EF4-FFF2-40B4-BE49-F238E27FC236}">
                <a16:creationId xmlns:a16="http://schemas.microsoft.com/office/drawing/2014/main" id="{D19F68FA-F288-1D1B-5661-EB71A9F5E9A7}"/>
              </a:ext>
            </a:extLst>
          </p:cNvPr>
          <p:cNvPicPr/>
          <p:nvPr/>
        </p:nvPicPr>
        <p:blipFill>
          <a:blip r:embed="rId2" cstate="print"/>
          <a:srcRect l="3835" t="15209"/>
          <a:stretch/>
        </p:blipFill>
        <p:spPr>
          <a:xfrm>
            <a:off x="1247516" y="2133565"/>
            <a:ext cx="4564887" cy="2859193"/>
          </a:xfrm>
          <a:prstGeom prst="rect">
            <a:avLst/>
          </a:prstGeom>
        </p:spPr>
      </p:pic>
      <p:sp>
        <p:nvSpPr>
          <p:cNvPr id="8" name="object 6">
            <a:extLst>
              <a:ext uri="{FF2B5EF4-FFF2-40B4-BE49-F238E27FC236}">
                <a16:creationId xmlns:a16="http://schemas.microsoft.com/office/drawing/2014/main" id="{6786DF57-6A9D-069B-9861-BCFBA3378CAF}"/>
              </a:ext>
            </a:extLst>
          </p:cNvPr>
          <p:cNvSpPr/>
          <p:nvPr/>
        </p:nvSpPr>
        <p:spPr>
          <a:xfrm>
            <a:off x="1279037" y="2421271"/>
            <a:ext cx="4445536" cy="2222373"/>
          </a:xfrm>
          <a:custGeom>
            <a:avLst/>
            <a:gdLst/>
            <a:ahLst/>
            <a:cxnLst/>
            <a:rect l="l" t="t" r="r" b="b"/>
            <a:pathLst>
              <a:path w="4046220" h="2144395">
                <a:moveTo>
                  <a:pt x="0" y="42672"/>
                </a:moveTo>
                <a:lnTo>
                  <a:pt x="3345" y="26038"/>
                </a:lnTo>
                <a:lnTo>
                  <a:pt x="12477" y="12477"/>
                </a:lnTo>
                <a:lnTo>
                  <a:pt x="26038" y="3345"/>
                </a:lnTo>
                <a:lnTo>
                  <a:pt x="42671" y="0"/>
                </a:lnTo>
                <a:lnTo>
                  <a:pt x="516636" y="0"/>
                </a:lnTo>
                <a:lnTo>
                  <a:pt x="533269" y="3345"/>
                </a:lnTo>
                <a:lnTo>
                  <a:pt x="546830" y="12477"/>
                </a:lnTo>
                <a:lnTo>
                  <a:pt x="555962" y="26038"/>
                </a:lnTo>
                <a:lnTo>
                  <a:pt x="559307" y="42672"/>
                </a:lnTo>
                <a:lnTo>
                  <a:pt x="559307" y="213360"/>
                </a:lnTo>
                <a:lnTo>
                  <a:pt x="555962" y="229993"/>
                </a:lnTo>
                <a:lnTo>
                  <a:pt x="546830" y="243554"/>
                </a:lnTo>
                <a:lnTo>
                  <a:pt x="533269" y="252686"/>
                </a:lnTo>
                <a:lnTo>
                  <a:pt x="516636" y="256032"/>
                </a:lnTo>
                <a:lnTo>
                  <a:pt x="42671" y="256032"/>
                </a:lnTo>
                <a:lnTo>
                  <a:pt x="26038" y="252686"/>
                </a:lnTo>
                <a:lnTo>
                  <a:pt x="12477" y="243554"/>
                </a:lnTo>
                <a:lnTo>
                  <a:pt x="3345" y="229993"/>
                </a:lnTo>
                <a:lnTo>
                  <a:pt x="0" y="213360"/>
                </a:lnTo>
                <a:lnTo>
                  <a:pt x="0" y="42672"/>
                </a:lnTo>
                <a:close/>
              </a:path>
              <a:path w="4046220" h="2144395">
                <a:moveTo>
                  <a:pt x="1952244" y="1930908"/>
                </a:moveTo>
                <a:lnTo>
                  <a:pt x="1955589" y="1914274"/>
                </a:lnTo>
                <a:lnTo>
                  <a:pt x="1964721" y="1900713"/>
                </a:lnTo>
                <a:lnTo>
                  <a:pt x="1978282" y="1891581"/>
                </a:lnTo>
                <a:lnTo>
                  <a:pt x="1994916" y="1888236"/>
                </a:lnTo>
                <a:lnTo>
                  <a:pt x="4003548" y="1888236"/>
                </a:lnTo>
                <a:lnTo>
                  <a:pt x="4020181" y="1891581"/>
                </a:lnTo>
                <a:lnTo>
                  <a:pt x="4033742" y="1900713"/>
                </a:lnTo>
                <a:lnTo>
                  <a:pt x="4042874" y="1914274"/>
                </a:lnTo>
                <a:lnTo>
                  <a:pt x="4046220" y="1930908"/>
                </a:lnTo>
                <a:lnTo>
                  <a:pt x="4046220" y="2101596"/>
                </a:lnTo>
                <a:lnTo>
                  <a:pt x="4042874" y="2118229"/>
                </a:lnTo>
                <a:lnTo>
                  <a:pt x="4033742" y="2131790"/>
                </a:lnTo>
                <a:lnTo>
                  <a:pt x="4020181" y="2140922"/>
                </a:lnTo>
                <a:lnTo>
                  <a:pt x="4003548" y="2144268"/>
                </a:lnTo>
                <a:lnTo>
                  <a:pt x="1994916" y="2144268"/>
                </a:lnTo>
                <a:lnTo>
                  <a:pt x="1978282" y="2140922"/>
                </a:lnTo>
                <a:lnTo>
                  <a:pt x="1964721" y="2131790"/>
                </a:lnTo>
                <a:lnTo>
                  <a:pt x="1955589" y="2118229"/>
                </a:lnTo>
                <a:lnTo>
                  <a:pt x="1952244" y="2101596"/>
                </a:lnTo>
                <a:lnTo>
                  <a:pt x="1952244" y="1930908"/>
                </a:lnTo>
                <a:close/>
              </a:path>
            </a:pathLst>
          </a:custGeom>
          <a:ln w="19050">
            <a:solidFill>
              <a:srgbClr val="FF0000"/>
            </a:solidFill>
          </a:ln>
        </p:spPr>
        <p:txBody>
          <a:bodyPr wrap="square" lIns="0" tIns="0" rIns="0" bIns="0" rtlCol="0"/>
          <a:lstStyle/>
          <a:p>
            <a:endParaRPr/>
          </a:p>
        </p:txBody>
      </p:sp>
      <p:pic>
        <p:nvPicPr>
          <p:cNvPr id="12" name="object 10">
            <a:extLst>
              <a:ext uri="{FF2B5EF4-FFF2-40B4-BE49-F238E27FC236}">
                <a16:creationId xmlns:a16="http://schemas.microsoft.com/office/drawing/2014/main" id="{67196C92-5086-FEBF-01B9-C3068CAB030D}"/>
              </a:ext>
            </a:extLst>
          </p:cNvPr>
          <p:cNvPicPr/>
          <p:nvPr/>
        </p:nvPicPr>
        <p:blipFill>
          <a:blip r:embed="rId3" cstate="print"/>
          <a:srcRect l="2752" t="15194"/>
          <a:stretch/>
        </p:blipFill>
        <p:spPr>
          <a:xfrm>
            <a:off x="1247516" y="5753919"/>
            <a:ext cx="4477057" cy="2943283"/>
          </a:xfrm>
          <a:prstGeom prst="rect">
            <a:avLst/>
          </a:prstGeom>
        </p:spPr>
      </p:pic>
      <p:sp>
        <p:nvSpPr>
          <p:cNvPr id="13" name="object 11">
            <a:extLst>
              <a:ext uri="{FF2B5EF4-FFF2-40B4-BE49-F238E27FC236}">
                <a16:creationId xmlns:a16="http://schemas.microsoft.com/office/drawing/2014/main" id="{EFEF5521-F40E-0FB0-03FA-1E8DC484055C}"/>
              </a:ext>
            </a:extLst>
          </p:cNvPr>
          <p:cNvSpPr/>
          <p:nvPr/>
        </p:nvSpPr>
        <p:spPr>
          <a:xfrm>
            <a:off x="1354099" y="7866262"/>
            <a:ext cx="2232844" cy="271607"/>
          </a:xfrm>
          <a:custGeom>
            <a:avLst/>
            <a:gdLst/>
            <a:ahLst/>
            <a:cxnLst/>
            <a:rect l="l" t="t" r="r" b="b"/>
            <a:pathLst>
              <a:path w="2095500" h="254634">
                <a:moveTo>
                  <a:pt x="0" y="42418"/>
                </a:moveTo>
                <a:lnTo>
                  <a:pt x="3341" y="25931"/>
                </a:lnTo>
                <a:lnTo>
                  <a:pt x="12445" y="12446"/>
                </a:lnTo>
                <a:lnTo>
                  <a:pt x="25931" y="3341"/>
                </a:lnTo>
                <a:lnTo>
                  <a:pt x="42418" y="0"/>
                </a:lnTo>
                <a:lnTo>
                  <a:pt x="2053082" y="0"/>
                </a:lnTo>
                <a:lnTo>
                  <a:pt x="2069568" y="3341"/>
                </a:lnTo>
                <a:lnTo>
                  <a:pt x="2083053" y="12446"/>
                </a:lnTo>
                <a:lnTo>
                  <a:pt x="2092158" y="25931"/>
                </a:lnTo>
                <a:lnTo>
                  <a:pt x="2095499" y="42418"/>
                </a:lnTo>
                <a:lnTo>
                  <a:pt x="2095499" y="212090"/>
                </a:lnTo>
                <a:lnTo>
                  <a:pt x="2092158" y="228576"/>
                </a:lnTo>
                <a:lnTo>
                  <a:pt x="2083053" y="242062"/>
                </a:lnTo>
                <a:lnTo>
                  <a:pt x="2069568" y="251166"/>
                </a:lnTo>
                <a:lnTo>
                  <a:pt x="205308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16" name="직사각형 15">
            <a:extLst>
              <a:ext uri="{FF2B5EF4-FFF2-40B4-BE49-F238E27FC236}">
                <a16:creationId xmlns:a16="http://schemas.microsoft.com/office/drawing/2014/main" id="{FD8C0DC4-0E4B-6FB8-91D0-B0E577960212}"/>
              </a:ext>
            </a:extLst>
          </p:cNvPr>
          <p:cNvSpPr/>
          <p:nvPr/>
        </p:nvSpPr>
        <p:spPr>
          <a:xfrm>
            <a:off x="1728658" y="2366632"/>
            <a:ext cx="1003694" cy="109278"/>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C938D4E5-406F-5CCE-F799-52E07824D198}"/>
              </a:ext>
            </a:extLst>
          </p:cNvPr>
          <p:cNvSpPr/>
          <p:nvPr/>
        </p:nvSpPr>
        <p:spPr>
          <a:xfrm>
            <a:off x="3028112" y="6007046"/>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テキスト ボックス 5">
            <a:extLst>
              <a:ext uri="{FF2B5EF4-FFF2-40B4-BE49-F238E27FC236}">
                <a16:creationId xmlns:a16="http://schemas.microsoft.com/office/drawing/2014/main" id="{4186D08A-8DC7-0201-C27E-8348E2E20214}"/>
              </a:ext>
            </a:extLst>
          </p:cNvPr>
          <p:cNvSpPr txBox="1"/>
          <p:nvPr/>
        </p:nvSpPr>
        <p:spPr>
          <a:xfrm>
            <a:off x="1161791" y="1878317"/>
            <a:ext cx="1133734" cy="276999"/>
          </a:xfrm>
          <a:prstGeom prst="rect">
            <a:avLst/>
          </a:prstGeom>
          <a:noFill/>
        </p:spPr>
        <p:txBody>
          <a:bodyPr wrap="square" rtlCol="0">
            <a:spAutoFit/>
          </a:bodyPr>
          <a:lstStyle/>
          <a:p>
            <a:r>
              <a:rPr kumimoji="1" lang="ja-JP" altLang="en-US" sz="1200" b="1" dirty="0">
                <a:solidFill>
                  <a:srgbClr val="FF0000"/>
                </a:solidFill>
              </a:rPr>
              <a:t>＜詳細画面＞</a:t>
            </a:r>
          </a:p>
        </p:txBody>
      </p:sp>
    </p:spTree>
    <p:extLst>
      <p:ext uri="{BB962C8B-B14F-4D97-AF65-F5344CB8AC3E}">
        <p14:creationId xmlns:p14="http://schemas.microsoft.com/office/powerpoint/2010/main" val="214821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024F1CC6-BB33-1E5A-A9F1-89BB8F6C5482}"/>
              </a:ext>
            </a:extLst>
          </p:cNvPr>
          <p:cNvPicPr>
            <a:picLocks noChangeAspect="1"/>
          </p:cNvPicPr>
          <p:nvPr/>
        </p:nvPicPr>
        <p:blipFill>
          <a:blip r:embed="rId2"/>
          <a:stretch>
            <a:fillRect/>
          </a:stretch>
        </p:blipFill>
        <p:spPr>
          <a:xfrm>
            <a:off x="887588" y="1362583"/>
            <a:ext cx="5252981" cy="3457376"/>
          </a:xfrm>
          <a:prstGeom prst="rect">
            <a:avLst/>
          </a:prstGeom>
        </p:spPr>
      </p:pic>
      <p:sp>
        <p:nvSpPr>
          <p:cNvPr id="2" name="슬라이드 번호 개체 틀 1">
            <a:extLst>
              <a:ext uri="{FF2B5EF4-FFF2-40B4-BE49-F238E27FC236}">
                <a16:creationId xmlns:a16="http://schemas.microsoft.com/office/drawing/2014/main" id="{FCFBFC85-1365-B7EA-60E6-0A986E559A49}"/>
              </a:ext>
            </a:extLst>
          </p:cNvPr>
          <p:cNvSpPr>
            <a:spLocks noGrp="1"/>
          </p:cNvSpPr>
          <p:nvPr>
            <p:ph type="sldNum" sz="quarter" idx="12"/>
          </p:nvPr>
        </p:nvSpPr>
        <p:spPr/>
        <p:txBody>
          <a:bodyPr/>
          <a:lstStyle/>
          <a:p>
            <a:fld id="{AE8EA5A1-38AB-4AA0-89CC-DE1004BC27E5}" type="slidenum">
              <a:rPr kumimoji="1" lang="ja-JP" altLang="en-US" smtClean="0"/>
              <a:t>112</a:t>
            </a:fld>
            <a:endParaRPr kumimoji="1" lang="ja-JP" altLang="en-US"/>
          </a:p>
        </p:txBody>
      </p:sp>
      <p:sp>
        <p:nvSpPr>
          <p:cNvPr id="3" name="テキスト ボックス 1">
            <a:extLst>
              <a:ext uri="{FF2B5EF4-FFF2-40B4-BE49-F238E27FC236}">
                <a16:creationId xmlns:a16="http://schemas.microsoft.com/office/drawing/2014/main" id="{87418CBA-6DAF-A2DF-97A3-95076FDFB97F}"/>
              </a:ext>
            </a:extLst>
          </p:cNvPr>
          <p:cNvSpPr txBox="1"/>
          <p:nvPr/>
        </p:nvSpPr>
        <p:spPr>
          <a:xfrm>
            <a:off x="110614" y="597326"/>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抽出結果検索</a:t>
            </a:r>
            <a:endParaRPr kumimoji="1" lang="ja-JP" altLang="en-US" sz="1200" dirty="0">
              <a:latin typeface="游ゴシック" panose="020B0400000000000000" pitchFamily="50" charset="-128"/>
              <a:ea typeface="游ゴシック" panose="020B0400000000000000" pitchFamily="50" charset="-128"/>
            </a:endParaRPr>
          </a:p>
        </p:txBody>
      </p:sp>
      <p:sp>
        <p:nvSpPr>
          <p:cNvPr id="5" name="テキスト ボックス 18">
            <a:extLst>
              <a:ext uri="{FF2B5EF4-FFF2-40B4-BE49-F238E27FC236}">
                <a16:creationId xmlns:a16="http://schemas.microsoft.com/office/drawing/2014/main" id="{50D91580-350D-0896-8170-C7A12BCE40ED}"/>
              </a:ext>
            </a:extLst>
          </p:cNvPr>
          <p:cNvSpPr txBox="1"/>
          <p:nvPr/>
        </p:nvSpPr>
        <p:spPr>
          <a:xfrm>
            <a:off x="5735517" y="1753204"/>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③</a:t>
            </a:r>
          </a:p>
        </p:txBody>
      </p:sp>
      <p:sp>
        <p:nvSpPr>
          <p:cNvPr id="6" name="テキスト ボックス 21">
            <a:extLst>
              <a:ext uri="{FF2B5EF4-FFF2-40B4-BE49-F238E27FC236}">
                <a16:creationId xmlns:a16="http://schemas.microsoft.com/office/drawing/2014/main" id="{C594660C-5838-777F-B242-5BB7A387BABF}"/>
              </a:ext>
            </a:extLst>
          </p:cNvPr>
          <p:cNvSpPr txBox="1"/>
          <p:nvPr/>
        </p:nvSpPr>
        <p:spPr>
          <a:xfrm>
            <a:off x="2316529" y="1330036"/>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7" name="직사각형 6">
            <a:extLst>
              <a:ext uri="{FF2B5EF4-FFF2-40B4-BE49-F238E27FC236}">
                <a16:creationId xmlns:a16="http://schemas.microsoft.com/office/drawing/2014/main" id="{2F05D05E-E229-E8FA-C7F3-1784694A8FFF}"/>
              </a:ext>
            </a:extLst>
          </p:cNvPr>
          <p:cNvSpPr/>
          <p:nvPr/>
        </p:nvSpPr>
        <p:spPr>
          <a:xfrm>
            <a:off x="2628459" y="1388184"/>
            <a:ext cx="1523164" cy="40126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8" name="テキスト ボックス 4">
            <a:extLst>
              <a:ext uri="{FF2B5EF4-FFF2-40B4-BE49-F238E27FC236}">
                <a16:creationId xmlns:a16="http://schemas.microsoft.com/office/drawing/2014/main" id="{03FCE2A8-D033-D5D7-995F-49385BBE8BAB}"/>
              </a:ext>
            </a:extLst>
          </p:cNvPr>
          <p:cNvSpPr txBox="1"/>
          <p:nvPr/>
        </p:nvSpPr>
        <p:spPr>
          <a:xfrm>
            <a:off x="761837" y="4852503"/>
            <a:ext cx="5624675" cy="713978"/>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① </a:t>
            </a:r>
            <a:r>
              <a:rPr lang="ja" altLang="en-US" sz="1100" dirty="0">
                <a:latin typeface="游ゴシック" panose="020B0400000000000000" pitchFamily="50" charset="-128"/>
                <a:ea typeface="游ゴシック" panose="020B0400000000000000" pitchFamily="50" charset="-128"/>
              </a:rPr>
              <a:t>選択</a:t>
            </a:r>
            <a:r>
              <a:rPr lang="en-US" altLang="ja"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した抽出ルールの結果について、</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カルテ番号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患者</a:t>
            </a:r>
            <a:r>
              <a:rPr lang="ja-JP" altLang="en-US" sz="1100" dirty="0">
                <a:latin typeface="游ゴシック" panose="020B0400000000000000" pitchFamily="50" charset="-128"/>
                <a:ea typeface="游ゴシック" panose="020B0400000000000000" pitchFamily="50" charset="-128"/>
              </a:rPr>
              <a:t>氏名</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で</a:t>
            </a:r>
            <a:br>
              <a:rPr lang="en-US" altLang="ja" sz="1100" dirty="0">
                <a:latin typeface="游ゴシック" panose="020B0400000000000000" pitchFamily="50" charset="-128"/>
                <a:ea typeface="游ゴシック" panose="020B0400000000000000" pitchFamily="50" charset="-128"/>
              </a:rPr>
            </a:br>
            <a:r>
              <a:rPr lang="ja" altLang="en-US" sz="1100" dirty="0">
                <a:latin typeface="游ゴシック" panose="020B0400000000000000" pitchFamily="50" charset="-128"/>
                <a:ea typeface="游ゴシック" panose="020B0400000000000000" pitchFamily="50" charset="-128"/>
              </a:rPr>
              <a:t>対象</a:t>
            </a:r>
            <a:r>
              <a:rPr lang="ja-JP" altLang="en-US" sz="1100" dirty="0">
                <a:latin typeface="游ゴシック" panose="020B0400000000000000" pitchFamily="50" charset="-128"/>
                <a:ea typeface="游ゴシック" panose="020B0400000000000000" pitchFamily="50" charset="-128"/>
              </a:rPr>
              <a:t>レセプト</a:t>
            </a:r>
            <a:r>
              <a:rPr lang="ja" altLang="en-US" sz="1100" dirty="0">
                <a:latin typeface="游ゴシック" panose="020B0400000000000000" pitchFamily="50" charset="-128"/>
                <a:ea typeface="游ゴシック" panose="020B0400000000000000" pitchFamily="50" charset="-128"/>
              </a:rPr>
              <a:t>を検索できます</a:t>
            </a:r>
            <a:r>
              <a:rPr lang="ja" altLang="ko-KR" sz="1100" dirty="0">
                <a:latin typeface="游ゴシック" panose="020B0400000000000000" pitchFamily="50" charset="-128"/>
                <a:ea typeface="游ゴシック" panose="020B0400000000000000" pitchFamily="50" charset="-128"/>
              </a:rPr>
              <a:t>。</a:t>
            </a:r>
            <a:br>
              <a:rPr lang="en-US" altLang="ja"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上記の空欄に カルテ番号 または 患者氏名 を入力し「検索」ボタンを押してください。</a:t>
            </a:r>
            <a:endParaRPr lang="ja" altLang="ko-KR" sz="11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F3EF3DD4-7F55-9AC2-E3E6-55D02EA62000}"/>
              </a:ext>
            </a:extLst>
          </p:cNvPr>
          <p:cNvPicPr>
            <a:picLocks noChangeAspect="1"/>
          </p:cNvPicPr>
          <p:nvPr/>
        </p:nvPicPr>
        <p:blipFill>
          <a:blip r:embed="rId3"/>
          <a:stretch>
            <a:fillRect/>
          </a:stretch>
        </p:blipFill>
        <p:spPr>
          <a:xfrm>
            <a:off x="1098996" y="6024876"/>
            <a:ext cx="786954" cy="622243"/>
          </a:xfrm>
          <a:prstGeom prst="rect">
            <a:avLst/>
          </a:prstGeom>
        </p:spPr>
      </p:pic>
      <p:sp>
        <p:nvSpPr>
          <p:cNvPr id="10" name="テキスト ボックス 4">
            <a:extLst>
              <a:ext uri="{FF2B5EF4-FFF2-40B4-BE49-F238E27FC236}">
                <a16:creationId xmlns:a16="http://schemas.microsoft.com/office/drawing/2014/main" id="{26EA05DD-C527-C3E8-2AE2-C628B0398CB5}"/>
              </a:ext>
            </a:extLst>
          </p:cNvPr>
          <p:cNvSpPr txBox="1"/>
          <p:nvPr/>
        </p:nvSpPr>
        <p:spPr>
          <a:xfrm>
            <a:off x="1974702" y="6068708"/>
            <a:ext cx="3784302" cy="502382"/>
          </a:xfrm>
          <a:prstGeom prst="rect">
            <a:avLst/>
          </a:prstGeom>
          <a:noFill/>
        </p:spPr>
        <p:txBody>
          <a:bodyPr wrap="square">
            <a:spAutoFit/>
          </a:bodyPr>
          <a:lstStyle/>
          <a:p>
            <a:pPr>
              <a:lnSpc>
                <a:spcPct val="125000"/>
              </a:lnSpc>
            </a:pP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すべて</a:t>
            </a:r>
            <a:r>
              <a:rPr lang="ja" altLang="en-US" sz="1100" dirty="0">
                <a:solidFill>
                  <a:srgbClr val="0000FE"/>
                </a:solidFill>
                <a:latin typeface="游ゴシック" panose="020B0400000000000000" pitchFamily="50" charset="-128"/>
                <a:ea typeface="游ゴシック" panose="020B0400000000000000" pitchFamily="50" charset="-128"/>
              </a:rPr>
              <a:t>選択</a:t>
            </a:r>
            <a:r>
              <a:rPr lang="ja" altLang="ko-KR" sz="1100" dirty="0">
                <a:solidFill>
                  <a:srgbClr val="0000FE"/>
                </a:solidFill>
                <a:latin typeface="游ゴシック" panose="020B0400000000000000" pitchFamily="50" charset="-128"/>
                <a:ea typeface="游ゴシック" panose="020B0400000000000000" pitchFamily="50" charset="-128"/>
              </a:rPr>
              <a:t>」</a:t>
            </a:r>
            <a:r>
              <a:rPr lang="ja" altLang="en-US" sz="1100" dirty="0">
                <a:solidFill>
                  <a:srgbClr val="0000FE"/>
                </a:solidFill>
                <a:latin typeface="游ゴシック" panose="020B0400000000000000" pitchFamily="50" charset="-128"/>
                <a:ea typeface="游ゴシック" panose="020B0400000000000000" pitchFamily="50" charset="-128"/>
              </a:rPr>
              <a:t>または</a:t>
            </a: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すべて</a:t>
            </a:r>
            <a:r>
              <a:rPr lang="ja" altLang="en-US" sz="1100" dirty="0">
                <a:solidFill>
                  <a:srgbClr val="0000FE"/>
                </a:solidFill>
                <a:latin typeface="游ゴシック" panose="020B0400000000000000" pitchFamily="50" charset="-128"/>
                <a:ea typeface="游ゴシック" panose="020B0400000000000000" pitchFamily="50" charset="-128"/>
              </a:rPr>
              <a:t>解除</a:t>
            </a: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が可能で</a:t>
            </a:r>
            <a:r>
              <a:rPr lang="ja" altLang="en-US" sz="1100" dirty="0">
                <a:solidFill>
                  <a:srgbClr val="0000FE"/>
                </a:solidFill>
                <a:latin typeface="游ゴシック" panose="020B0400000000000000" pitchFamily="50" charset="-128"/>
                <a:ea typeface="游ゴシック" panose="020B0400000000000000" pitchFamily="50" charset="-128"/>
              </a:rPr>
              <a:t>す</a:t>
            </a:r>
            <a:r>
              <a:rPr lang="ja" altLang="ko-KR" sz="1100" dirty="0">
                <a:solidFill>
                  <a:srgbClr val="0000FE"/>
                </a:solidFill>
                <a:latin typeface="游ゴシック" panose="020B0400000000000000" pitchFamily="50" charset="-128"/>
                <a:ea typeface="游ゴシック" panose="020B0400000000000000" pitchFamily="50" charset="-128"/>
              </a:rPr>
              <a:t>。</a:t>
            </a:r>
            <a:endParaRPr lang="en-US" altLang="ja" sz="1100" dirty="0">
              <a:solidFill>
                <a:srgbClr val="0000FE"/>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FE"/>
                </a:solidFill>
                <a:latin typeface="游ゴシック" panose="020B0400000000000000" pitchFamily="50" charset="-128"/>
                <a:ea typeface="游ゴシック" panose="020B0400000000000000" pitchFamily="50" charset="-128"/>
              </a:rPr>
              <a:t>    選択されたレセプトが印刷対象となります</a:t>
            </a:r>
            <a:endParaRPr lang="ja" altLang="ko-KR" sz="1100" dirty="0">
              <a:solidFill>
                <a:srgbClr val="0000FE"/>
              </a:solidFill>
              <a:latin typeface="游ゴシック" panose="020B0400000000000000" pitchFamily="50" charset="-128"/>
              <a:ea typeface="游ゴシック" panose="020B0400000000000000" pitchFamily="50" charset="-128"/>
            </a:endParaRPr>
          </a:p>
        </p:txBody>
      </p:sp>
      <p:sp>
        <p:nvSpPr>
          <p:cNvPr id="12" name="직사각형 11">
            <a:extLst>
              <a:ext uri="{FF2B5EF4-FFF2-40B4-BE49-F238E27FC236}">
                <a16:creationId xmlns:a16="http://schemas.microsoft.com/office/drawing/2014/main" id="{40850228-17AE-8FC0-AC10-85217BE01AB6}"/>
              </a:ext>
            </a:extLst>
          </p:cNvPr>
          <p:cNvSpPr/>
          <p:nvPr/>
        </p:nvSpPr>
        <p:spPr>
          <a:xfrm>
            <a:off x="3048000" y="1830821"/>
            <a:ext cx="2714625" cy="178190"/>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3" name="テキスト ボックス 4">
            <a:extLst>
              <a:ext uri="{FF2B5EF4-FFF2-40B4-BE49-F238E27FC236}">
                <a16:creationId xmlns:a16="http://schemas.microsoft.com/office/drawing/2014/main" id="{EB0E8854-77FB-316F-B4F4-49837DDA32C9}"/>
              </a:ext>
            </a:extLst>
          </p:cNvPr>
          <p:cNvSpPr txBox="1"/>
          <p:nvPr/>
        </p:nvSpPr>
        <p:spPr>
          <a:xfrm>
            <a:off x="766453" y="5496471"/>
            <a:ext cx="540000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レセ画面</a:t>
            </a:r>
            <a:r>
              <a:rPr lang="ja-JP" altLang="en-US" sz="1100" dirty="0">
                <a:latin typeface="游ゴシック" panose="020B0400000000000000" pitchFamily="50" charset="-128"/>
                <a:ea typeface="游ゴシック" panose="020B0400000000000000" pitchFamily="50" charset="-128"/>
              </a:rPr>
              <a:t>点検</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と同様</a:t>
            </a:r>
            <a:r>
              <a:rPr lang="ja-JP" altLang="en-US" sz="1100" dirty="0">
                <a:latin typeface="游ゴシック" panose="020B0400000000000000" pitchFamily="50" charset="-128"/>
                <a:ea typeface="游ゴシック" panose="020B0400000000000000" pitchFamily="50" charset="-128"/>
              </a:rPr>
              <a:t>です</a:t>
            </a:r>
            <a:r>
              <a:rPr lang="ja" altLang="ko-KR" sz="1100" dirty="0">
                <a:latin typeface="游ゴシック" panose="020B0400000000000000" pitchFamily="50" charset="-128"/>
                <a:ea typeface="游ゴシック" panose="020B0400000000000000" pitchFamily="50" charset="-128"/>
              </a:rPr>
              <a:t>。</a:t>
            </a:r>
          </a:p>
          <a:p>
            <a:pPr>
              <a:lnSpc>
                <a:spcPct val="125000"/>
              </a:lnSpc>
            </a:pPr>
            <a:r>
              <a:rPr lang="ja" altLang="en-US" sz="1100" dirty="0">
                <a:latin typeface="游ゴシック" panose="020B0400000000000000" pitchFamily="50" charset="-128"/>
                <a:ea typeface="游ゴシック" panose="020B0400000000000000" pitchFamily="50" charset="-128"/>
              </a:rPr>
              <a:t>印刷</a:t>
            </a:r>
            <a:r>
              <a:rPr lang="ja-JP" altLang="en-US" sz="1100" dirty="0">
                <a:latin typeface="游ゴシック" panose="020B0400000000000000" pitchFamily="50" charset="-128"/>
                <a:ea typeface="游ゴシック" panose="020B0400000000000000" pitchFamily="50" charset="-128"/>
              </a:rPr>
              <a:t>したい場合</a:t>
            </a:r>
            <a:r>
              <a:rPr lang="ja" altLang="en-US" sz="1100" dirty="0">
                <a:latin typeface="游ゴシック" panose="020B0400000000000000" pitchFamily="50" charset="-128"/>
                <a:ea typeface="游ゴシック" panose="020B0400000000000000" pitchFamily="50" charset="-128"/>
              </a:rPr>
              <a:t>は、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印刷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をクリックします</a:t>
            </a:r>
            <a:r>
              <a:rPr lang="ja" altLang="ko-KR" sz="1100" dirty="0">
                <a:latin typeface="游ゴシック" panose="020B0400000000000000" pitchFamily="50" charset="-128"/>
                <a:ea typeface="游ゴシック" panose="020B0400000000000000" pitchFamily="50" charset="-128"/>
              </a:rPr>
              <a:t>。</a:t>
            </a:r>
          </a:p>
        </p:txBody>
      </p:sp>
      <p:sp>
        <p:nvSpPr>
          <p:cNvPr id="17" name="テキスト ボックス 8">
            <a:extLst>
              <a:ext uri="{FF2B5EF4-FFF2-40B4-BE49-F238E27FC236}">
                <a16:creationId xmlns:a16="http://schemas.microsoft.com/office/drawing/2014/main" id="{2A863EA8-DD33-3099-F5DB-519A1963A163}"/>
              </a:ext>
            </a:extLst>
          </p:cNvPr>
          <p:cNvSpPr txBox="1"/>
          <p:nvPr/>
        </p:nvSpPr>
        <p:spPr>
          <a:xfrm>
            <a:off x="729000" y="914432"/>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a:t>
            </a:r>
            <a:r>
              <a:rPr lang="ja-JP" altLang="en-US" sz="1100" dirty="0"/>
              <a:t>結果照会に対する「カルテ番号」、「患者氏名」で検索可能です。</a:t>
            </a:r>
            <a:br>
              <a:rPr lang="en-US" altLang="ja-JP" sz="1100" dirty="0"/>
            </a:br>
            <a:r>
              <a:rPr lang="ja-JP" altLang="en-US" sz="1100" dirty="0"/>
              <a:t>また、項目をクリックしてソートすることも可能です。（昇順・降順）</a:t>
            </a:r>
          </a:p>
        </p:txBody>
      </p:sp>
      <p:sp>
        <p:nvSpPr>
          <p:cNvPr id="18" name="직사각형 17">
            <a:extLst>
              <a:ext uri="{FF2B5EF4-FFF2-40B4-BE49-F238E27FC236}">
                <a16:creationId xmlns:a16="http://schemas.microsoft.com/office/drawing/2014/main" id="{5E5696CE-997D-9802-FA6B-77775E0541E9}"/>
              </a:ext>
            </a:extLst>
          </p:cNvPr>
          <p:cNvSpPr/>
          <p:nvPr/>
        </p:nvSpPr>
        <p:spPr>
          <a:xfrm>
            <a:off x="4271803" y="2062249"/>
            <a:ext cx="1033622" cy="2623637"/>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8">
            <a:extLst>
              <a:ext uri="{FF2B5EF4-FFF2-40B4-BE49-F238E27FC236}">
                <a16:creationId xmlns:a16="http://schemas.microsoft.com/office/drawing/2014/main" id="{57A6FB00-5D8A-CE11-1AD6-CE169633C33A}"/>
              </a:ext>
            </a:extLst>
          </p:cNvPr>
          <p:cNvSpPr/>
          <p:nvPr/>
        </p:nvSpPr>
        <p:spPr>
          <a:xfrm>
            <a:off x="897114" y="245759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4163777-1578-8303-84E7-4370DF67779F}"/>
              </a:ext>
            </a:extLst>
          </p:cNvPr>
          <p:cNvSpPr/>
          <p:nvPr/>
        </p:nvSpPr>
        <p:spPr>
          <a:xfrm>
            <a:off x="897114" y="262904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0167573-7FF5-7797-542C-FC6BA962DFDB}"/>
              </a:ext>
            </a:extLst>
          </p:cNvPr>
          <p:cNvSpPr/>
          <p:nvPr/>
        </p:nvSpPr>
        <p:spPr>
          <a:xfrm>
            <a:off x="897114" y="315292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41F9F4C6-6576-5520-7B64-DD579FE74B4A}"/>
              </a:ext>
            </a:extLst>
          </p:cNvPr>
          <p:cNvSpPr/>
          <p:nvPr/>
        </p:nvSpPr>
        <p:spPr>
          <a:xfrm>
            <a:off x="906639" y="333389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24">
            <a:extLst>
              <a:ext uri="{FF2B5EF4-FFF2-40B4-BE49-F238E27FC236}">
                <a16:creationId xmlns:a16="http://schemas.microsoft.com/office/drawing/2014/main" id="{66BA3857-FB60-0FB1-18F6-E6B35745A6E1}"/>
              </a:ext>
            </a:extLst>
          </p:cNvPr>
          <p:cNvPicPr>
            <a:picLocks noChangeAspect="1"/>
          </p:cNvPicPr>
          <p:nvPr/>
        </p:nvPicPr>
        <p:blipFill>
          <a:blip r:embed="rId4"/>
          <a:stretch>
            <a:fillRect/>
          </a:stretch>
        </p:blipFill>
        <p:spPr>
          <a:xfrm>
            <a:off x="1454166" y="4882654"/>
            <a:ext cx="200053" cy="190527"/>
          </a:xfrm>
          <a:prstGeom prst="rect">
            <a:avLst/>
          </a:prstGeom>
        </p:spPr>
      </p:pic>
      <p:sp>
        <p:nvSpPr>
          <p:cNvPr id="26" name="타원 25">
            <a:extLst>
              <a:ext uri="{FF2B5EF4-FFF2-40B4-BE49-F238E27FC236}">
                <a16:creationId xmlns:a16="http://schemas.microsoft.com/office/drawing/2014/main" id="{2AB9B149-1017-642D-81AA-B7B99F5E2194}"/>
              </a:ext>
            </a:extLst>
          </p:cNvPr>
          <p:cNvSpPr/>
          <p:nvPr/>
        </p:nvSpPr>
        <p:spPr>
          <a:xfrm>
            <a:off x="1423762" y="4876647"/>
            <a:ext cx="279602" cy="219140"/>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テキスト ボックス 18">
            <a:extLst>
              <a:ext uri="{FF2B5EF4-FFF2-40B4-BE49-F238E27FC236}">
                <a16:creationId xmlns:a16="http://schemas.microsoft.com/office/drawing/2014/main" id="{68433503-F141-8D6B-6D01-021AA95984E7}"/>
              </a:ext>
            </a:extLst>
          </p:cNvPr>
          <p:cNvSpPr txBox="1"/>
          <p:nvPr/>
        </p:nvSpPr>
        <p:spPr>
          <a:xfrm>
            <a:off x="2395618" y="1963065"/>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8" name="テキスト ボックス 4">
            <a:extLst>
              <a:ext uri="{FF2B5EF4-FFF2-40B4-BE49-F238E27FC236}">
                <a16:creationId xmlns:a16="http://schemas.microsoft.com/office/drawing/2014/main" id="{240A41A2-0E65-49B9-33DE-26463C2DD2E1}"/>
              </a:ext>
            </a:extLst>
          </p:cNvPr>
          <p:cNvSpPr txBox="1"/>
          <p:nvPr/>
        </p:nvSpPr>
        <p:spPr>
          <a:xfrm>
            <a:off x="773580" y="6640945"/>
            <a:ext cx="6255760" cy="713978"/>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③</a:t>
            </a:r>
            <a:r>
              <a:rPr lang="ja"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該当リ</a:t>
            </a:r>
            <a:r>
              <a:rPr lang="ja" altLang="en-US" sz="1100" dirty="0">
                <a:latin typeface="游ゴシック" panose="020B0400000000000000" pitchFamily="50" charset="-128"/>
                <a:ea typeface="游ゴシック" panose="020B0400000000000000" pitchFamily="50" charset="-128"/>
              </a:rPr>
              <a:t>スト項目をクリックする</a:t>
            </a:r>
            <a:r>
              <a:rPr lang="ja-JP" altLang="en-US" sz="1100" dirty="0">
                <a:latin typeface="游ゴシック" panose="020B0400000000000000" pitchFamily="50" charset="-128"/>
                <a:ea typeface="游ゴシック" panose="020B0400000000000000" pitchFamily="50" charset="-128"/>
              </a:rPr>
              <a:t>ことで</a:t>
            </a:r>
            <a:r>
              <a:rPr lang="ja"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並べ替えが可能です。</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デフォルト・１回クリックは</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昇順ソート</a:t>
            </a:r>
            <a:r>
              <a:rPr lang="ja" altLang="ko-KR" sz="1100" dirty="0">
                <a:latin typeface="游ゴシック" panose="020B0400000000000000" pitchFamily="50" charset="-128"/>
                <a:ea typeface="游ゴシック" panose="020B0400000000000000" pitchFamily="50" charset="-128"/>
              </a:rPr>
              <a:t>」</a:t>
            </a:r>
            <a:br>
              <a:rPr lang="en-US" altLang="ja"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２回クリックすると</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降順ソート</a:t>
            </a:r>
            <a:r>
              <a:rPr lang="ja" altLang="ko-KR"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となります。</a:t>
            </a:r>
            <a:endParaRPr lang="ja" altLang="ko-KR" sz="1100" dirty="0">
              <a:latin typeface="游ゴシック" panose="020B0400000000000000" pitchFamily="50" charset="-128"/>
              <a:ea typeface="游ゴシック" panose="020B0400000000000000" pitchFamily="50" charset="-128"/>
            </a:endParaRPr>
          </a:p>
        </p:txBody>
      </p:sp>
      <p:pic>
        <p:nvPicPr>
          <p:cNvPr id="34" name="그림 33">
            <a:extLst>
              <a:ext uri="{FF2B5EF4-FFF2-40B4-BE49-F238E27FC236}">
                <a16:creationId xmlns:a16="http://schemas.microsoft.com/office/drawing/2014/main" id="{F1709EF9-E472-9E47-B82B-FF6C88C4B29C}"/>
              </a:ext>
            </a:extLst>
          </p:cNvPr>
          <p:cNvPicPr>
            <a:picLocks noChangeAspect="1"/>
          </p:cNvPicPr>
          <p:nvPr/>
        </p:nvPicPr>
        <p:blipFill>
          <a:blip r:embed="rId5"/>
          <a:stretch>
            <a:fillRect/>
          </a:stretch>
        </p:blipFill>
        <p:spPr>
          <a:xfrm>
            <a:off x="959854" y="7359598"/>
            <a:ext cx="3461443" cy="1432736"/>
          </a:xfrm>
          <a:prstGeom prst="rect">
            <a:avLst/>
          </a:prstGeom>
        </p:spPr>
      </p:pic>
      <p:sp>
        <p:nvSpPr>
          <p:cNvPr id="35" name="직사각형 34">
            <a:extLst>
              <a:ext uri="{FF2B5EF4-FFF2-40B4-BE49-F238E27FC236}">
                <a16:creationId xmlns:a16="http://schemas.microsoft.com/office/drawing/2014/main" id="{33F51619-780A-C686-8AB8-15CB3D7372A2}"/>
              </a:ext>
            </a:extLst>
          </p:cNvPr>
          <p:cNvSpPr/>
          <p:nvPr/>
        </p:nvSpPr>
        <p:spPr>
          <a:xfrm>
            <a:off x="2926965" y="7570010"/>
            <a:ext cx="974496" cy="1222324"/>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a:extLst>
              <a:ext uri="{FF2B5EF4-FFF2-40B4-BE49-F238E27FC236}">
                <a16:creationId xmlns:a16="http://schemas.microsoft.com/office/drawing/2014/main" id="{D18D7CC2-712F-AC06-DBF3-972FD150FDE9}"/>
              </a:ext>
            </a:extLst>
          </p:cNvPr>
          <p:cNvSpPr/>
          <p:nvPr/>
        </p:nvSpPr>
        <p:spPr>
          <a:xfrm>
            <a:off x="2268903" y="7353370"/>
            <a:ext cx="731471" cy="143273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39" name="テキスト ボックス 10">
            <a:extLst>
              <a:ext uri="{FF2B5EF4-FFF2-40B4-BE49-F238E27FC236}">
                <a16:creationId xmlns:a16="http://schemas.microsoft.com/office/drawing/2014/main" id="{51A383EE-9638-BAFC-ABDD-219C501734FB}"/>
              </a:ext>
            </a:extLst>
          </p:cNvPr>
          <p:cNvSpPr txBox="1"/>
          <p:nvPr/>
        </p:nvSpPr>
        <p:spPr>
          <a:xfrm>
            <a:off x="2994791" y="7694760"/>
            <a:ext cx="1813339" cy="513471"/>
          </a:xfrm>
          <a:prstGeom prst="rect">
            <a:avLst/>
          </a:prstGeom>
          <a:solidFill>
            <a:schemeClr val="bg1"/>
          </a:solidFill>
          <a:ln>
            <a:solidFill>
              <a:srgbClr val="FF0000"/>
            </a:solidFill>
          </a:ln>
        </p:spPr>
        <p:txBody>
          <a:bodyPr wrap="none" lIns="72000" tIns="72000" rIns="0" bIns="0" rtlCol="0">
            <a:normAutofit/>
          </a:bodyPr>
          <a:lstStyle/>
          <a:p>
            <a:r>
              <a:rPr lang="ja" altLang="en-US" sz="1100" dirty="0">
                <a:latin typeface="游ゴシック" panose="020B0400000000000000" pitchFamily="50" charset="-128"/>
                <a:ea typeface="游ゴシック" panose="020B0400000000000000" pitchFamily="50" charset="-128"/>
              </a:rPr>
              <a:t>カルテ番号をクリックして</a:t>
            </a:r>
            <a:endParaRPr lang="en-US" altLang="ja"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昇順</a:t>
            </a:r>
            <a:r>
              <a:rPr lang="ja" altLang="en-US" sz="1100" dirty="0">
                <a:latin typeface="游ゴシック" panose="020B0400000000000000" pitchFamily="50" charset="-128"/>
                <a:ea typeface="游ゴシック" panose="020B0400000000000000" pitchFamily="50" charset="-128"/>
              </a:rPr>
              <a:t>に並べ替えました</a:t>
            </a:r>
            <a:r>
              <a:rPr lang="ja" altLang="ko-KR" sz="1100" dirty="0">
                <a:latin typeface="游ゴシック" panose="020B0400000000000000" pitchFamily="50" charset="-128"/>
                <a:ea typeface="游ゴシック" panose="020B0400000000000000" pitchFamily="50" charset="-128"/>
              </a:rPr>
              <a:t>。</a:t>
            </a:r>
            <a:endParaRPr lang="ko-KR" altLang="en-US" sz="1100" dirty="0"/>
          </a:p>
        </p:txBody>
      </p:sp>
      <p:cxnSp>
        <p:nvCxnSpPr>
          <p:cNvPr id="42" name="직선 화살표 연결선 41">
            <a:extLst>
              <a:ext uri="{FF2B5EF4-FFF2-40B4-BE49-F238E27FC236}">
                <a16:creationId xmlns:a16="http://schemas.microsoft.com/office/drawing/2014/main" id="{B1FF5265-9AE7-A5E6-0FB2-C114FF56E0D4}"/>
              </a:ext>
            </a:extLst>
          </p:cNvPr>
          <p:cNvCxnSpPr>
            <a:cxnSpLocks/>
            <a:endCxn id="39" idx="1"/>
          </p:cNvCxnSpPr>
          <p:nvPr/>
        </p:nvCxnSpPr>
        <p:spPr>
          <a:xfrm>
            <a:off x="2752624" y="7552308"/>
            <a:ext cx="242167" cy="399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직사각형 11">
            <a:extLst>
              <a:ext uri="{FF2B5EF4-FFF2-40B4-BE49-F238E27FC236}">
                <a16:creationId xmlns:a16="http://schemas.microsoft.com/office/drawing/2014/main" id="{300296B0-9562-0832-8B1B-618392A30FE1}"/>
              </a:ext>
            </a:extLst>
          </p:cNvPr>
          <p:cNvSpPr/>
          <p:nvPr/>
        </p:nvSpPr>
        <p:spPr>
          <a:xfrm>
            <a:off x="2794311" y="2009010"/>
            <a:ext cx="253690" cy="2652851"/>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1" name="직사각형 11">
            <a:extLst>
              <a:ext uri="{FF2B5EF4-FFF2-40B4-BE49-F238E27FC236}">
                <a16:creationId xmlns:a16="http://schemas.microsoft.com/office/drawing/2014/main" id="{CB077B53-E8BE-516F-EC4E-6177FB971892}"/>
              </a:ext>
            </a:extLst>
          </p:cNvPr>
          <p:cNvSpPr/>
          <p:nvPr/>
        </p:nvSpPr>
        <p:spPr>
          <a:xfrm>
            <a:off x="5150133" y="1582776"/>
            <a:ext cx="477935" cy="139636"/>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128217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F69F3CF-4D34-6A7A-C171-FBC982ECA203}"/>
              </a:ext>
            </a:extLst>
          </p:cNvPr>
          <p:cNvPicPr>
            <a:picLocks noChangeAspect="1"/>
          </p:cNvPicPr>
          <p:nvPr/>
        </p:nvPicPr>
        <p:blipFill>
          <a:blip r:embed="rId3"/>
          <a:stretch>
            <a:fillRect/>
          </a:stretch>
        </p:blipFill>
        <p:spPr>
          <a:xfrm>
            <a:off x="1435201" y="4363172"/>
            <a:ext cx="4477375" cy="685896"/>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139</a:t>
            </a:fld>
            <a:endParaRPr kumimoji="1" lang="ja-JP" altLang="en-US"/>
          </a:p>
        </p:txBody>
      </p:sp>
      <p:pic>
        <p:nvPicPr>
          <p:cNvPr id="2" name="그림 1">
            <a:extLst>
              <a:ext uri="{FF2B5EF4-FFF2-40B4-BE49-F238E27FC236}">
                <a16:creationId xmlns:a16="http://schemas.microsoft.com/office/drawing/2014/main" id="{BEB9F310-5596-BEF3-6C59-3AE6C1C92488}"/>
              </a:ext>
            </a:extLst>
          </p:cNvPr>
          <p:cNvPicPr>
            <a:picLocks noChangeAspect="1"/>
          </p:cNvPicPr>
          <p:nvPr/>
        </p:nvPicPr>
        <p:blipFill>
          <a:blip r:embed="rId4"/>
          <a:stretch>
            <a:fillRect/>
          </a:stretch>
        </p:blipFill>
        <p:spPr>
          <a:xfrm>
            <a:off x="1998309" y="8103825"/>
            <a:ext cx="3923520" cy="850884"/>
          </a:xfrm>
          <a:prstGeom prst="rect">
            <a:avLst/>
          </a:prstGeom>
        </p:spPr>
      </p:pic>
      <p:sp>
        <p:nvSpPr>
          <p:cNvPr id="13" name="テキスト ボックス 4">
            <a:extLst>
              <a:ext uri="{FF2B5EF4-FFF2-40B4-BE49-F238E27FC236}">
                <a16:creationId xmlns:a16="http://schemas.microsoft.com/office/drawing/2014/main" id="{C7B33B3A-F1CE-E51B-39D5-A019BAAACC5F}"/>
              </a:ext>
            </a:extLst>
          </p:cNvPr>
          <p:cNvSpPr txBox="1"/>
          <p:nvPr/>
        </p:nvSpPr>
        <p:spPr>
          <a:xfrm>
            <a:off x="613619" y="1114138"/>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（１）摘要区分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5</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4" name="テキスト ボックス 4">
            <a:extLst>
              <a:ext uri="{FF2B5EF4-FFF2-40B4-BE49-F238E27FC236}">
                <a16:creationId xmlns:a16="http://schemas.microsoft.com/office/drawing/2014/main" id="{EBF7355E-5B0E-12AA-5E91-158D5F568A4C}"/>
              </a:ext>
            </a:extLst>
          </p:cNvPr>
          <p:cNvSpPr txBox="1"/>
          <p:nvPr/>
        </p:nvSpPr>
        <p:spPr>
          <a:xfrm>
            <a:off x="1353234" y="3770898"/>
            <a:ext cx="4804684" cy="502382"/>
          </a:xfrm>
          <a:prstGeom prst="rect">
            <a:avLst/>
          </a:prstGeom>
          <a:noFill/>
          <a:ln>
            <a:solidFill>
              <a:srgbClr val="0000FF"/>
            </a:solidFill>
          </a:ln>
        </p:spPr>
        <p:txBody>
          <a:bodyPr wrap="square">
            <a:spAutoFit/>
          </a:bodyPr>
          <a:lstStyle/>
          <a:p>
            <a:pPr>
              <a:lnSpc>
                <a:spcPct val="125000"/>
              </a:lnSpc>
            </a:pPr>
            <a:r>
              <a:rPr lang="en-US" altLang="ja-JP" sz="1100" b="1" i="0" dirty="0">
                <a:solidFill>
                  <a:srgbClr val="FF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「傷病名」の場合は、「集計区分」は「集計なし」で固定され、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「転帰を含</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む</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」・「主病名のみ」が選択可能です。</a:t>
            </a:r>
            <a:endParaRPr lang="ja-JP" altLang="en-US" sz="1100" dirty="0">
              <a:latin typeface="游ゴシック" panose="020B0400000000000000" pitchFamily="50" charset="-128"/>
              <a:ea typeface="游ゴシック" panose="020B0400000000000000" pitchFamily="50" charset="-128"/>
            </a:endParaRPr>
          </a:p>
        </p:txBody>
      </p:sp>
      <p:sp>
        <p:nvSpPr>
          <p:cNvPr id="15" name="テキスト ボックス 4">
            <a:extLst>
              <a:ext uri="{FF2B5EF4-FFF2-40B4-BE49-F238E27FC236}">
                <a16:creationId xmlns:a16="http://schemas.microsoft.com/office/drawing/2014/main" id="{AB46452D-4502-09CF-1A4C-23880F631FAF}"/>
              </a:ext>
            </a:extLst>
          </p:cNvPr>
          <p:cNvSpPr txBox="1"/>
          <p:nvPr/>
        </p:nvSpPr>
        <p:spPr>
          <a:xfrm>
            <a:off x="613619" y="5059370"/>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２</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）集計区分</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6" name="テキスト ボックス 4">
            <a:extLst>
              <a:ext uri="{FF2B5EF4-FFF2-40B4-BE49-F238E27FC236}">
                <a16:creationId xmlns:a16="http://schemas.microsoft.com/office/drawing/2014/main" id="{CC8EF238-3DE6-6CB8-EDB6-AF889D8F081D}"/>
              </a:ext>
            </a:extLst>
          </p:cNvPr>
          <p:cNvSpPr txBox="1"/>
          <p:nvPr/>
        </p:nvSpPr>
        <p:spPr>
          <a:xfrm>
            <a:off x="1353231" y="6246519"/>
            <a:ext cx="4804686" cy="290785"/>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「集計なし」：有・無の条件</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のみを判断し、</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抽出します。</a:t>
            </a:r>
            <a:endParaRPr lang="ja-JP" altLang="en-US"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967DF183-8A18-A1E9-0C5D-B7283292D045}"/>
              </a:ext>
            </a:extLst>
          </p:cNvPr>
          <p:cNvPicPr>
            <a:picLocks noChangeAspect="1"/>
          </p:cNvPicPr>
          <p:nvPr/>
        </p:nvPicPr>
        <p:blipFill>
          <a:blip r:embed="rId5"/>
          <a:stretch>
            <a:fillRect/>
          </a:stretch>
        </p:blipFill>
        <p:spPr>
          <a:xfrm>
            <a:off x="1363106" y="5370631"/>
            <a:ext cx="2050473" cy="811820"/>
          </a:xfrm>
          <a:prstGeom prst="rect">
            <a:avLst/>
          </a:prstGeom>
          <a:ln>
            <a:solidFill>
              <a:schemeClr val="tx1"/>
            </a:solidFill>
          </a:ln>
        </p:spPr>
      </p:pic>
      <p:pic>
        <p:nvPicPr>
          <p:cNvPr id="22" name="그림 21">
            <a:extLst>
              <a:ext uri="{FF2B5EF4-FFF2-40B4-BE49-F238E27FC236}">
                <a16:creationId xmlns:a16="http://schemas.microsoft.com/office/drawing/2014/main" id="{CD7A7721-B632-E6F5-3740-9E05B1D91560}"/>
              </a:ext>
            </a:extLst>
          </p:cNvPr>
          <p:cNvPicPr>
            <a:picLocks noChangeAspect="1"/>
          </p:cNvPicPr>
          <p:nvPr/>
        </p:nvPicPr>
        <p:blipFill>
          <a:blip r:embed="rId6"/>
          <a:stretch>
            <a:fillRect/>
          </a:stretch>
        </p:blipFill>
        <p:spPr>
          <a:xfrm>
            <a:off x="1102238" y="1457722"/>
            <a:ext cx="1214244" cy="1096736"/>
          </a:xfrm>
          <a:prstGeom prst="rect">
            <a:avLst/>
          </a:prstGeom>
          <a:ln>
            <a:solidFill>
              <a:schemeClr val="tx1"/>
            </a:solidFill>
          </a:ln>
        </p:spPr>
      </p:pic>
      <p:sp>
        <p:nvSpPr>
          <p:cNvPr id="23" name="テキスト ボックス 4">
            <a:extLst>
              <a:ext uri="{FF2B5EF4-FFF2-40B4-BE49-F238E27FC236}">
                <a16:creationId xmlns:a16="http://schemas.microsoft.com/office/drawing/2014/main" id="{05F174CA-CC82-F811-1B01-5A937F2C3376}"/>
              </a:ext>
            </a:extLst>
          </p:cNvPr>
          <p:cNvSpPr txBox="1"/>
          <p:nvPr/>
        </p:nvSpPr>
        <p:spPr>
          <a:xfrm>
            <a:off x="911738" y="7141950"/>
            <a:ext cx="5712816" cy="925574"/>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「全体コード」：集計項目（使用量または回数）を、</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コード合算（グループ内すべてのコードの合計）で比較演算し、有無をチェックします。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「コード別」：集計項目（使用量または回数）を、</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グループ内のコードそれぞれで比較演算し、有無をチェックします。</a:t>
            </a:r>
            <a:endParaRPr lang="ja-JP" altLang="en-US" sz="1100" dirty="0">
              <a:latin typeface="游ゴシック" panose="020B0400000000000000" pitchFamily="50" charset="-128"/>
              <a:ea typeface="游ゴシック" panose="020B0400000000000000" pitchFamily="50" charset="-128"/>
            </a:endParaRPr>
          </a:p>
        </p:txBody>
      </p:sp>
      <p:sp>
        <p:nvSpPr>
          <p:cNvPr id="24" name="テキスト ボックス 4">
            <a:extLst>
              <a:ext uri="{FF2B5EF4-FFF2-40B4-BE49-F238E27FC236}">
                <a16:creationId xmlns:a16="http://schemas.microsoft.com/office/drawing/2014/main" id="{FA3F2D88-69B4-8D72-E7FA-58DDD9516A2B}"/>
              </a:ext>
            </a:extLst>
          </p:cNvPr>
          <p:cNvSpPr txBox="1"/>
          <p:nvPr/>
        </p:nvSpPr>
        <p:spPr>
          <a:xfrm>
            <a:off x="771708" y="2653715"/>
            <a:ext cx="5712816" cy="29078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診療行為 」、「 医薬品 」、「傷病名」、「 特定器材 」、「 コメント」があります。</a:t>
            </a:r>
            <a:endParaRPr lang="ja-JP" altLang="en-US" sz="1100" dirty="0">
              <a:latin typeface="游ゴシック" panose="020B0400000000000000" pitchFamily="50" charset="-128"/>
              <a:ea typeface="游ゴシック" panose="020B0400000000000000" pitchFamily="50" charset="-128"/>
            </a:endParaRPr>
          </a:p>
        </p:txBody>
      </p:sp>
      <p:sp>
        <p:nvSpPr>
          <p:cNvPr id="25" name="사각형: 둥근 모서리 24">
            <a:extLst>
              <a:ext uri="{FF2B5EF4-FFF2-40B4-BE49-F238E27FC236}">
                <a16:creationId xmlns:a16="http://schemas.microsoft.com/office/drawing/2014/main" id="{FC503D6C-1A97-7C72-784A-E194DADF7A79}"/>
              </a:ext>
            </a:extLst>
          </p:cNvPr>
          <p:cNvSpPr/>
          <p:nvPr/>
        </p:nvSpPr>
        <p:spPr>
          <a:xfrm>
            <a:off x="1435201" y="4699616"/>
            <a:ext cx="3800936" cy="34482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26" name="사각형: 둥근 모서리 25">
            <a:extLst>
              <a:ext uri="{FF2B5EF4-FFF2-40B4-BE49-F238E27FC236}">
                <a16:creationId xmlns:a16="http://schemas.microsoft.com/office/drawing/2014/main" id="{FAF1FB0E-AC81-03C2-06CB-F72C8CF18B4C}"/>
              </a:ext>
            </a:extLst>
          </p:cNvPr>
          <p:cNvSpPr/>
          <p:nvPr/>
        </p:nvSpPr>
        <p:spPr>
          <a:xfrm>
            <a:off x="2020095" y="8446243"/>
            <a:ext cx="3216042" cy="52339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27" name="그림 26">
            <a:extLst>
              <a:ext uri="{FF2B5EF4-FFF2-40B4-BE49-F238E27FC236}">
                <a16:creationId xmlns:a16="http://schemas.microsoft.com/office/drawing/2014/main" id="{AABABA3E-7110-E580-13B2-D22203D765DF}"/>
              </a:ext>
            </a:extLst>
          </p:cNvPr>
          <p:cNvPicPr>
            <a:picLocks noChangeAspect="1"/>
          </p:cNvPicPr>
          <p:nvPr/>
        </p:nvPicPr>
        <p:blipFill>
          <a:blip r:embed="rId7"/>
          <a:stretch>
            <a:fillRect/>
          </a:stretch>
        </p:blipFill>
        <p:spPr>
          <a:xfrm>
            <a:off x="1753558" y="3046190"/>
            <a:ext cx="4004031" cy="622141"/>
          </a:xfrm>
          <a:prstGeom prst="rect">
            <a:avLst/>
          </a:prstGeom>
        </p:spPr>
      </p:pic>
      <p:pic>
        <p:nvPicPr>
          <p:cNvPr id="28" name="그림 27">
            <a:extLst>
              <a:ext uri="{FF2B5EF4-FFF2-40B4-BE49-F238E27FC236}">
                <a16:creationId xmlns:a16="http://schemas.microsoft.com/office/drawing/2014/main" id="{D984B253-0EFC-BDA8-B641-8FC6BA4115B0}"/>
              </a:ext>
            </a:extLst>
          </p:cNvPr>
          <p:cNvPicPr>
            <a:picLocks noChangeAspect="1"/>
          </p:cNvPicPr>
          <p:nvPr/>
        </p:nvPicPr>
        <p:blipFill>
          <a:blip r:embed="rId7"/>
          <a:stretch>
            <a:fillRect/>
          </a:stretch>
        </p:blipFill>
        <p:spPr>
          <a:xfrm>
            <a:off x="1914456" y="6532047"/>
            <a:ext cx="3772241" cy="586126"/>
          </a:xfrm>
          <a:prstGeom prst="rect">
            <a:avLst/>
          </a:prstGeom>
        </p:spPr>
      </p:pic>
      <p:sp>
        <p:nvSpPr>
          <p:cNvPr id="29" name="テキスト ボックス 1">
            <a:extLst>
              <a:ext uri="{FF2B5EF4-FFF2-40B4-BE49-F238E27FC236}">
                <a16:creationId xmlns:a16="http://schemas.microsoft.com/office/drawing/2014/main" id="{4DD24F69-ACA3-1E49-6C3E-F8B70D3D1E5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11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9DDD0FC-B675-F262-3DE4-A83ADFCB5342}"/>
              </a:ext>
            </a:extLst>
          </p:cNvPr>
          <p:cNvSpPr>
            <a:spLocks noGrp="1"/>
          </p:cNvSpPr>
          <p:nvPr>
            <p:ph type="sldNum" sz="quarter" idx="12"/>
          </p:nvPr>
        </p:nvSpPr>
        <p:spPr/>
        <p:txBody>
          <a:bodyPr/>
          <a:lstStyle/>
          <a:p>
            <a:fld id="{AE8EA5A1-38AB-4AA0-89CC-DE1004BC27E5}" type="slidenum">
              <a:rPr kumimoji="1" lang="ja-JP" altLang="en-US" smtClean="0"/>
              <a:t>140</a:t>
            </a:fld>
            <a:endParaRPr kumimoji="1" lang="ja-JP" altLang="en-US"/>
          </a:p>
        </p:txBody>
      </p:sp>
      <p:pic>
        <p:nvPicPr>
          <p:cNvPr id="3" name="그림 2">
            <a:extLst>
              <a:ext uri="{FF2B5EF4-FFF2-40B4-BE49-F238E27FC236}">
                <a16:creationId xmlns:a16="http://schemas.microsoft.com/office/drawing/2014/main" id="{57FF5CBD-01DC-3FCC-C095-326524E3E84C}"/>
              </a:ext>
            </a:extLst>
          </p:cNvPr>
          <p:cNvPicPr>
            <a:picLocks noChangeAspect="1"/>
          </p:cNvPicPr>
          <p:nvPr/>
        </p:nvPicPr>
        <p:blipFill>
          <a:blip r:embed="rId2"/>
          <a:stretch>
            <a:fillRect/>
          </a:stretch>
        </p:blipFill>
        <p:spPr>
          <a:xfrm>
            <a:off x="1801025" y="5513314"/>
            <a:ext cx="3756982" cy="819303"/>
          </a:xfrm>
          <a:prstGeom prst="rect">
            <a:avLst/>
          </a:prstGeom>
        </p:spPr>
      </p:pic>
      <p:sp>
        <p:nvSpPr>
          <p:cNvPr id="4" name="テキスト ボックス 4">
            <a:extLst>
              <a:ext uri="{FF2B5EF4-FFF2-40B4-BE49-F238E27FC236}">
                <a16:creationId xmlns:a16="http://schemas.microsoft.com/office/drawing/2014/main" id="{6F7A530A-8640-801B-B3B3-C0786B58A4B1}"/>
              </a:ext>
            </a:extLst>
          </p:cNvPr>
          <p:cNvSpPr txBox="1"/>
          <p:nvPr/>
        </p:nvSpPr>
        <p:spPr>
          <a:xfrm>
            <a:off x="596204" y="1097173"/>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a:solidFill>
                  <a:srgbClr val="000000"/>
                </a:solidFill>
                <a:effectLst/>
                <a:highlight>
                  <a:srgbClr val="FDFDFD"/>
                </a:highlight>
                <a:latin typeface="游ゴシック" panose="020B0400000000000000" pitchFamily="50" charset="-128"/>
                <a:ea typeface="游ゴシック" panose="020B0400000000000000" pitchFamily="50" charset="-128"/>
              </a:rPr>
              <a:t>３）範</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囲</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６</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A13B412B-E099-6AE0-424E-C3D7119467D3}"/>
              </a:ext>
            </a:extLst>
          </p:cNvPr>
          <p:cNvSpPr txBox="1"/>
          <p:nvPr/>
        </p:nvSpPr>
        <p:spPr>
          <a:xfrm>
            <a:off x="1232282" y="4707082"/>
            <a:ext cx="4894468" cy="713978"/>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「レセプト縦覧」： 縦覧抽出月数を開始年月と終了年月を設定することで、</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点検月から最大</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12</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ヶ月の範囲で選ぶことができます。</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ヶ月前～</a:t>
            </a: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ヶ月前 なども設定可能です。</a:t>
            </a:r>
            <a:endParaRPr lang="ja-JP" altLang="en-US" sz="1100" dirty="0">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58DF5D65-AA1D-94A1-D22A-8B1036136ACE}"/>
              </a:ext>
            </a:extLst>
          </p:cNvPr>
          <p:cNvPicPr>
            <a:picLocks noChangeAspect="1"/>
          </p:cNvPicPr>
          <p:nvPr/>
        </p:nvPicPr>
        <p:blipFill>
          <a:blip r:embed="rId3"/>
          <a:stretch>
            <a:fillRect/>
          </a:stretch>
        </p:blipFill>
        <p:spPr>
          <a:xfrm>
            <a:off x="1334883" y="1383443"/>
            <a:ext cx="2190464" cy="1275849"/>
          </a:xfrm>
          <a:prstGeom prst="rect">
            <a:avLst/>
          </a:prstGeom>
          <a:ln>
            <a:solidFill>
              <a:schemeClr val="tx1"/>
            </a:solidFill>
          </a:ln>
        </p:spPr>
      </p:pic>
      <p:sp>
        <p:nvSpPr>
          <p:cNvPr id="7" name="テキスト ボックス 4">
            <a:extLst>
              <a:ext uri="{FF2B5EF4-FFF2-40B4-BE49-F238E27FC236}">
                <a16:creationId xmlns:a16="http://schemas.microsoft.com/office/drawing/2014/main" id="{ACB6BBB4-932A-8B41-502E-741124E206D5}"/>
              </a:ext>
            </a:extLst>
          </p:cNvPr>
          <p:cNvSpPr txBox="1"/>
          <p:nvPr/>
        </p:nvSpPr>
        <p:spPr>
          <a:xfrm>
            <a:off x="414146" y="2694208"/>
            <a:ext cx="6222401"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同一レセプト内 」、「 </a:t>
            </a:r>
            <a:r>
              <a:rPr lang="zh-CN"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同一算定日内</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同一月内 」、「 同一処方内」、「同一週内</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b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b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「レセプト縦覧」</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があります。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診療年月別入院</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err="1">
                <a:solidFill>
                  <a:srgbClr val="000000"/>
                </a:solidFill>
                <a:effectLst/>
                <a:highlight>
                  <a:srgbClr val="FDFDFD"/>
                </a:highlight>
                <a:latin typeface="游ゴシック" panose="020B0400000000000000" pitchFamily="50" charset="-128"/>
                <a:ea typeface="游ゴシック" panose="020B0400000000000000" pitchFamily="50" charset="-128"/>
              </a:rPr>
              <a:t>DPC</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歯科の区別がないため、</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「同一レセプト内」と「同一月内」は同じ意味です。</a:t>
            </a:r>
            <a:endParaRPr lang="ja-JP" altLang="en-US" sz="1100" dirty="0">
              <a:latin typeface="游ゴシック" panose="020B0400000000000000" pitchFamily="50" charset="-128"/>
              <a:ea typeface="游ゴシック" panose="020B0400000000000000" pitchFamily="50" charset="-128"/>
            </a:endParaRPr>
          </a:p>
        </p:txBody>
      </p:sp>
      <p:sp>
        <p:nvSpPr>
          <p:cNvPr id="8" name="사각형: 둥근 모서리 7">
            <a:extLst>
              <a:ext uri="{FF2B5EF4-FFF2-40B4-BE49-F238E27FC236}">
                <a16:creationId xmlns:a16="http://schemas.microsoft.com/office/drawing/2014/main" id="{969F010B-4BB1-F52C-CE6F-9AD3C9AE0BD5}"/>
              </a:ext>
            </a:extLst>
          </p:cNvPr>
          <p:cNvSpPr/>
          <p:nvPr/>
        </p:nvSpPr>
        <p:spPr>
          <a:xfrm>
            <a:off x="2962528" y="5859363"/>
            <a:ext cx="2444678" cy="1967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テキスト ボックス 4">
            <a:extLst>
              <a:ext uri="{FF2B5EF4-FFF2-40B4-BE49-F238E27FC236}">
                <a16:creationId xmlns:a16="http://schemas.microsoft.com/office/drawing/2014/main" id="{A8FD00E7-689A-50A8-FC37-5D688C70947F}"/>
              </a:ext>
            </a:extLst>
          </p:cNvPr>
          <p:cNvSpPr txBox="1"/>
          <p:nvPr/>
        </p:nvSpPr>
        <p:spPr>
          <a:xfrm>
            <a:off x="775196" y="6315261"/>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（４）</a:t>
            </a:r>
            <a:r>
              <a:rPr lang="zh-TW"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集計項目、比較演算子、比較値</a:t>
            </a:r>
            <a:endParaRPr lang="ja-JP" altLang="en-US" sz="1100" dirty="0">
              <a:latin typeface="游ゴシック" panose="020B0400000000000000" pitchFamily="50" charset="-128"/>
              <a:ea typeface="游ゴシック" panose="020B0400000000000000" pitchFamily="50" charset="-128"/>
            </a:endParaRPr>
          </a:p>
        </p:txBody>
      </p:sp>
      <p:pic>
        <p:nvPicPr>
          <p:cNvPr id="10" name="그림 9">
            <a:extLst>
              <a:ext uri="{FF2B5EF4-FFF2-40B4-BE49-F238E27FC236}">
                <a16:creationId xmlns:a16="http://schemas.microsoft.com/office/drawing/2014/main" id="{B0B2DE19-6019-09D5-7510-68A9AC0FD353}"/>
              </a:ext>
            </a:extLst>
          </p:cNvPr>
          <p:cNvPicPr>
            <a:picLocks noChangeAspect="1"/>
          </p:cNvPicPr>
          <p:nvPr/>
        </p:nvPicPr>
        <p:blipFill>
          <a:blip r:embed="rId4"/>
          <a:stretch>
            <a:fillRect/>
          </a:stretch>
        </p:blipFill>
        <p:spPr>
          <a:xfrm>
            <a:off x="1334883" y="6643271"/>
            <a:ext cx="620330" cy="556558"/>
          </a:xfrm>
          <a:prstGeom prst="rect">
            <a:avLst/>
          </a:prstGeom>
          <a:ln>
            <a:solidFill>
              <a:schemeClr val="tx1"/>
            </a:solidFill>
          </a:ln>
        </p:spPr>
      </p:pic>
      <p:pic>
        <p:nvPicPr>
          <p:cNvPr id="11" name="그림 10">
            <a:extLst>
              <a:ext uri="{FF2B5EF4-FFF2-40B4-BE49-F238E27FC236}">
                <a16:creationId xmlns:a16="http://schemas.microsoft.com/office/drawing/2014/main" id="{CC7EB615-78CB-DAAF-A19D-076F2A518020}"/>
              </a:ext>
            </a:extLst>
          </p:cNvPr>
          <p:cNvPicPr>
            <a:picLocks noChangeAspect="1"/>
          </p:cNvPicPr>
          <p:nvPr/>
        </p:nvPicPr>
        <p:blipFill>
          <a:blip r:embed="rId5"/>
          <a:stretch>
            <a:fillRect/>
          </a:stretch>
        </p:blipFill>
        <p:spPr>
          <a:xfrm>
            <a:off x="2130633" y="6640834"/>
            <a:ext cx="597140" cy="1078330"/>
          </a:xfrm>
          <a:prstGeom prst="rect">
            <a:avLst/>
          </a:prstGeom>
          <a:ln>
            <a:solidFill>
              <a:schemeClr val="tx1"/>
            </a:solidFill>
          </a:ln>
        </p:spPr>
      </p:pic>
      <p:pic>
        <p:nvPicPr>
          <p:cNvPr id="12" name="그림 11">
            <a:extLst>
              <a:ext uri="{FF2B5EF4-FFF2-40B4-BE49-F238E27FC236}">
                <a16:creationId xmlns:a16="http://schemas.microsoft.com/office/drawing/2014/main" id="{C428A39B-3068-E1FA-BCF4-79372F38AAA0}"/>
              </a:ext>
            </a:extLst>
          </p:cNvPr>
          <p:cNvPicPr>
            <a:picLocks noChangeAspect="1"/>
          </p:cNvPicPr>
          <p:nvPr/>
        </p:nvPicPr>
        <p:blipFill>
          <a:blip r:embed="rId6"/>
          <a:stretch>
            <a:fillRect/>
          </a:stretch>
        </p:blipFill>
        <p:spPr>
          <a:xfrm>
            <a:off x="2784531" y="6634383"/>
            <a:ext cx="740816" cy="360213"/>
          </a:xfrm>
          <a:prstGeom prst="rect">
            <a:avLst/>
          </a:prstGeom>
        </p:spPr>
      </p:pic>
      <p:sp>
        <p:nvSpPr>
          <p:cNvPr id="13" name="テキスト ボックス 4">
            <a:extLst>
              <a:ext uri="{FF2B5EF4-FFF2-40B4-BE49-F238E27FC236}">
                <a16:creationId xmlns:a16="http://schemas.microsoft.com/office/drawing/2014/main" id="{BADCDB20-EA7C-DFDB-AD87-C8F3666BB2F1}"/>
              </a:ext>
            </a:extLst>
          </p:cNvPr>
          <p:cNvSpPr txBox="1"/>
          <p:nvPr/>
        </p:nvSpPr>
        <p:spPr>
          <a:xfrm>
            <a:off x="1153701" y="7827505"/>
            <a:ext cx="5051630" cy="1135183"/>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「集計項目」：使用量</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回数 から選択可能です。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「比較演算子」：</a:t>
            </a:r>
            <a:endPar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＊「以上」と「以下」は 比較値を含めてそれより多いか少ないかです。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＊「超える」と「未満」は 比較値を含まず、それより多いか少ないかです。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「比較値」：</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半角</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数字と小数点で入力します。</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7BB48329-36E6-81BC-CF74-2B1FE5AD7C8C}"/>
              </a:ext>
            </a:extLst>
          </p:cNvPr>
          <p:cNvPicPr>
            <a:picLocks noChangeAspect="1"/>
          </p:cNvPicPr>
          <p:nvPr/>
        </p:nvPicPr>
        <p:blipFill>
          <a:blip r:embed="rId7"/>
          <a:stretch>
            <a:fillRect/>
          </a:stretch>
        </p:blipFill>
        <p:spPr>
          <a:xfrm>
            <a:off x="1805404" y="3666101"/>
            <a:ext cx="3752603" cy="860758"/>
          </a:xfrm>
          <a:prstGeom prst="rect">
            <a:avLst/>
          </a:prstGeom>
        </p:spPr>
      </p:pic>
      <p:sp>
        <p:nvSpPr>
          <p:cNvPr id="15" name="テキスト ボックス 1">
            <a:extLst>
              <a:ext uri="{FF2B5EF4-FFF2-40B4-BE49-F238E27FC236}">
                <a16:creationId xmlns:a16="http://schemas.microsoft.com/office/drawing/2014/main" id="{CEF34F84-E43A-1707-A044-7615142357EA}"/>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9336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6C985E7-11AC-F8DD-EAFB-91CEA250A5AE}"/>
              </a:ext>
            </a:extLst>
          </p:cNvPr>
          <p:cNvSpPr>
            <a:spLocks noGrp="1"/>
          </p:cNvSpPr>
          <p:nvPr>
            <p:ph type="sldNum" sz="quarter" idx="12"/>
          </p:nvPr>
        </p:nvSpPr>
        <p:spPr/>
        <p:txBody>
          <a:bodyPr/>
          <a:lstStyle/>
          <a:p>
            <a:fld id="{AE8EA5A1-38AB-4AA0-89CC-DE1004BC27E5}" type="slidenum">
              <a:rPr kumimoji="1" lang="ja-JP" altLang="en-US" smtClean="0"/>
              <a:t>141</a:t>
            </a:fld>
            <a:endParaRPr kumimoji="1" lang="ja-JP" altLang="en-US"/>
          </a:p>
        </p:txBody>
      </p:sp>
      <p:sp>
        <p:nvSpPr>
          <p:cNvPr id="3" name="テキスト ボックス 1">
            <a:extLst>
              <a:ext uri="{FF2B5EF4-FFF2-40B4-BE49-F238E27FC236}">
                <a16:creationId xmlns:a16="http://schemas.microsoft.com/office/drawing/2014/main" id="{C09D4EB6-714C-55B2-BF08-333D3C2530E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DFEB1CF2-E2A9-3018-B786-365EB79F5BD5}"/>
              </a:ext>
            </a:extLst>
          </p:cNvPr>
          <p:cNvSpPr txBox="1"/>
          <p:nvPr/>
        </p:nvSpPr>
        <p:spPr>
          <a:xfrm>
            <a:off x="747506" y="1541404"/>
            <a:ext cx="5808151" cy="502382"/>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例</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）再診料と</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同一</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算定</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日内に</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在宅ベースアップ評価料の算定が漏れているレセプト</a:t>
            </a:r>
            <a:b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i="0" dirty="0">
                <a:solidFill>
                  <a:srgbClr val="000000"/>
                </a:solidFill>
                <a:effectLst/>
                <a:highlight>
                  <a:srgbClr val="FDFDFD"/>
                </a:highlight>
                <a:latin typeface="游ゴシック" panose="020B0400000000000000" pitchFamily="50" charset="-128"/>
                <a:ea typeface="游ゴシック" panose="020B0400000000000000" pitchFamily="50" charset="-128"/>
              </a:rPr>
              <a:t>を抽出する方法を記載します。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D28DB69-72A5-111E-C452-5711B7174BA9}"/>
              </a:ext>
            </a:extLst>
          </p:cNvPr>
          <p:cNvSpPr txBox="1"/>
          <p:nvPr/>
        </p:nvSpPr>
        <p:spPr>
          <a:xfrm>
            <a:off x="746125" y="1045041"/>
            <a:ext cx="5398293" cy="502382"/>
          </a:xfrm>
          <a:prstGeom prst="rect">
            <a:avLst/>
          </a:prstGeom>
          <a:noFill/>
        </p:spPr>
        <p:txBody>
          <a:bodyPr wrap="square">
            <a:spAutoFit/>
          </a:bodyPr>
          <a:lstStyle/>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＊「段階参照機能」を使用することで対象の診療行為や医薬品を</a:t>
            </a:r>
            <a:br>
              <a:rPr lang="en-US" altLang="ja-JP" sz="1100" dirty="0">
                <a:solidFill>
                  <a:srgbClr val="0000FF"/>
                </a:solidFill>
                <a:highlight>
                  <a:srgbClr val="FDFDFD"/>
                </a:highlight>
                <a:latin typeface="游ゴシック" panose="020B0400000000000000" pitchFamily="50" charset="-128"/>
                <a:ea typeface="游ゴシック" panose="020B0400000000000000" pitchFamily="50" charset="-128"/>
              </a:rPr>
            </a:b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同一日に算定しているレセプトを抽出することが可能になりました。 </a:t>
            </a:r>
          </a:p>
        </p:txBody>
      </p:sp>
      <p:pic>
        <p:nvPicPr>
          <p:cNvPr id="6" name="그림 5">
            <a:extLst>
              <a:ext uri="{FF2B5EF4-FFF2-40B4-BE49-F238E27FC236}">
                <a16:creationId xmlns:a16="http://schemas.microsoft.com/office/drawing/2014/main" id="{0819646F-D237-A1F1-82A8-B6F3E1C5D7BB}"/>
              </a:ext>
            </a:extLst>
          </p:cNvPr>
          <p:cNvPicPr>
            <a:picLocks noChangeAspect="1"/>
          </p:cNvPicPr>
          <p:nvPr/>
        </p:nvPicPr>
        <p:blipFill>
          <a:blip r:embed="rId2"/>
          <a:stretch>
            <a:fillRect/>
          </a:stretch>
        </p:blipFill>
        <p:spPr>
          <a:xfrm>
            <a:off x="869277" y="2079765"/>
            <a:ext cx="5107016" cy="3513337"/>
          </a:xfrm>
          <a:prstGeom prst="rect">
            <a:avLst/>
          </a:prstGeom>
        </p:spPr>
      </p:pic>
      <p:sp>
        <p:nvSpPr>
          <p:cNvPr id="8" name="직사각형 7">
            <a:extLst>
              <a:ext uri="{FF2B5EF4-FFF2-40B4-BE49-F238E27FC236}">
                <a16:creationId xmlns:a16="http://schemas.microsoft.com/office/drawing/2014/main" id="{ECF7A52A-FFDC-8CE9-FD49-D1FAFECD5160}"/>
              </a:ext>
            </a:extLst>
          </p:cNvPr>
          <p:cNvSpPr/>
          <p:nvPr/>
        </p:nvSpPr>
        <p:spPr>
          <a:xfrm>
            <a:off x="869277" y="2730755"/>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직사각형 8">
            <a:extLst>
              <a:ext uri="{FF2B5EF4-FFF2-40B4-BE49-F238E27FC236}">
                <a16:creationId xmlns:a16="http://schemas.microsoft.com/office/drawing/2014/main" id="{71424589-FB3D-4BC8-F305-D376CC1DCF80}"/>
              </a:ext>
            </a:extLst>
          </p:cNvPr>
          <p:cNvSpPr/>
          <p:nvPr/>
        </p:nvSpPr>
        <p:spPr>
          <a:xfrm>
            <a:off x="869277" y="3201874"/>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0" name="직사각형 9">
            <a:extLst>
              <a:ext uri="{FF2B5EF4-FFF2-40B4-BE49-F238E27FC236}">
                <a16:creationId xmlns:a16="http://schemas.microsoft.com/office/drawing/2014/main" id="{028AC7BC-3E98-08CE-38D7-57D8868B3A73}"/>
              </a:ext>
            </a:extLst>
          </p:cNvPr>
          <p:cNvSpPr/>
          <p:nvPr/>
        </p:nvSpPr>
        <p:spPr>
          <a:xfrm>
            <a:off x="869277" y="5340638"/>
            <a:ext cx="5107016" cy="2442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직사각형 10">
            <a:extLst>
              <a:ext uri="{FF2B5EF4-FFF2-40B4-BE49-F238E27FC236}">
                <a16:creationId xmlns:a16="http://schemas.microsoft.com/office/drawing/2014/main" id="{215799B0-57DB-A23E-D47A-3E52CB4DC5E8}"/>
              </a:ext>
            </a:extLst>
          </p:cNvPr>
          <p:cNvSpPr/>
          <p:nvPr/>
        </p:nvSpPr>
        <p:spPr>
          <a:xfrm>
            <a:off x="4123615" y="2330227"/>
            <a:ext cx="243733"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2" name="직사각형 11">
            <a:extLst>
              <a:ext uri="{FF2B5EF4-FFF2-40B4-BE49-F238E27FC236}">
                <a16:creationId xmlns:a16="http://schemas.microsoft.com/office/drawing/2014/main" id="{7F0B2E8C-0DFB-F697-F195-5DBA491427AA}"/>
              </a:ext>
            </a:extLst>
          </p:cNvPr>
          <p:cNvSpPr/>
          <p:nvPr/>
        </p:nvSpPr>
        <p:spPr>
          <a:xfrm>
            <a:off x="4559868" y="2330227"/>
            <a:ext cx="500900"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3" name="별: 꼭짓점 7개 12">
            <a:extLst>
              <a:ext uri="{FF2B5EF4-FFF2-40B4-BE49-F238E27FC236}">
                <a16:creationId xmlns:a16="http://schemas.microsoft.com/office/drawing/2014/main" id="{CA9BCC82-2D2A-E6EF-9248-C41699BC1118}"/>
              </a:ext>
            </a:extLst>
          </p:cNvPr>
          <p:cNvSpPr/>
          <p:nvPr/>
        </p:nvSpPr>
        <p:spPr>
          <a:xfrm>
            <a:off x="4821004" y="5225314"/>
            <a:ext cx="350223" cy="422863"/>
          </a:xfrm>
          <a:prstGeom prst="star7">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14" name="図 5" descr="グラフィカル ユーザー インターフェイス, テキスト, アプリケーション&#10;&#10;自動的に生成された説明">
            <a:extLst>
              <a:ext uri="{FF2B5EF4-FFF2-40B4-BE49-F238E27FC236}">
                <a16:creationId xmlns:a16="http://schemas.microsoft.com/office/drawing/2014/main" id="{790F69E2-3058-63C9-F970-CC8F89766579}"/>
              </a:ext>
            </a:extLst>
          </p:cNvPr>
          <p:cNvPicPr>
            <a:picLocks noChangeAspect="1"/>
          </p:cNvPicPr>
          <p:nvPr/>
        </p:nvPicPr>
        <p:blipFill>
          <a:blip r:embed="rId3">
            <a:extLst>
              <a:ext uri="{28A0092B-C50C-407E-A947-70E740481C1C}">
                <a14:useLocalDpi xmlns:a14="http://schemas.microsoft.com/office/drawing/2010/main" val="0"/>
              </a:ext>
            </a:extLst>
          </a:blip>
          <a:srcRect b="14659"/>
          <a:stretch/>
        </p:blipFill>
        <p:spPr>
          <a:xfrm>
            <a:off x="925989" y="6339507"/>
            <a:ext cx="4881729" cy="2714146"/>
          </a:xfrm>
          <a:prstGeom prst="rect">
            <a:avLst/>
          </a:prstGeom>
        </p:spPr>
      </p:pic>
      <p:sp>
        <p:nvSpPr>
          <p:cNvPr id="15" name="テキスト ボックス 4">
            <a:extLst>
              <a:ext uri="{FF2B5EF4-FFF2-40B4-BE49-F238E27FC236}">
                <a16:creationId xmlns:a16="http://schemas.microsoft.com/office/drawing/2014/main" id="{FC419092-DB47-B016-9291-5072DB2AD931}"/>
              </a:ext>
            </a:extLst>
          </p:cNvPr>
          <p:cNvSpPr txBox="1"/>
          <p:nvPr/>
        </p:nvSpPr>
        <p:spPr>
          <a:xfrm>
            <a:off x="926509" y="5985408"/>
            <a:ext cx="4881209" cy="290785"/>
          </a:xfrm>
          <a:prstGeom prst="rect">
            <a:avLst/>
          </a:prstGeom>
          <a:noFill/>
          <a:ln>
            <a:solidFill>
              <a:srgbClr val="0000FF"/>
            </a:solidFill>
          </a:ln>
        </p:spPr>
        <p:txBody>
          <a:bodyPr wrap="square">
            <a:spAutoFit/>
          </a:bodyPr>
          <a:lstStyle/>
          <a:p>
            <a:pPr algn="ct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段階目は「有」にチェックを入れ、「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集計</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」は 「なし」 </a:t>
            </a:r>
            <a:r>
              <a:rPr lang="ja-JP" altLang="en-US" sz="1100" b="0" i="0" dirty="0">
                <a:solidFill>
                  <a:srgbClr val="000000"/>
                </a:solidFill>
                <a:effectLst/>
                <a:latin typeface="游ゴシック" panose="020B0400000000000000" pitchFamily="50" charset="-128"/>
                <a:ea typeface="游ゴシック" panose="020B0400000000000000" pitchFamily="50" charset="-128"/>
              </a:rPr>
              <a:t>で設定します。</a:t>
            </a:r>
            <a:endParaRPr lang="ja-JP" altLang="en-US" sz="1100" dirty="0">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3482D083-C65B-6D25-C6BB-E57022D8E6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Effect>
                      <a14:brightnessContrast contrast="-47000"/>
                    </a14:imgEffect>
                  </a14:imgLayer>
                </a14:imgProps>
              </a:ext>
            </a:extLst>
          </a:blip>
          <a:stretch>
            <a:fillRect/>
          </a:stretch>
        </p:blipFill>
        <p:spPr>
          <a:xfrm>
            <a:off x="1107752" y="7454025"/>
            <a:ext cx="288000" cy="77143"/>
          </a:xfrm>
          <a:prstGeom prst="rect">
            <a:avLst/>
          </a:prstGeom>
        </p:spPr>
      </p:pic>
    </p:spTree>
    <p:extLst>
      <p:ext uri="{BB962C8B-B14F-4D97-AF65-F5344CB8AC3E}">
        <p14:creationId xmlns:p14="http://schemas.microsoft.com/office/powerpoint/2010/main" val="48646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8DCFBB7-D81B-FECF-B4BB-7308371FD99B}"/>
              </a:ext>
            </a:extLst>
          </p:cNvPr>
          <p:cNvSpPr>
            <a:spLocks noGrp="1"/>
          </p:cNvSpPr>
          <p:nvPr>
            <p:ph type="sldNum" sz="quarter" idx="12"/>
          </p:nvPr>
        </p:nvSpPr>
        <p:spPr/>
        <p:txBody>
          <a:bodyPr/>
          <a:lstStyle/>
          <a:p>
            <a:fld id="{AE8EA5A1-38AB-4AA0-89CC-DE1004BC27E5}" type="slidenum">
              <a:rPr kumimoji="1" lang="ja-JP" altLang="en-US" smtClean="0"/>
              <a:t>142</a:t>
            </a:fld>
            <a:endParaRPr kumimoji="1" lang="ja-JP" altLang="en-US"/>
          </a:p>
        </p:txBody>
      </p:sp>
      <p:sp>
        <p:nvSpPr>
          <p:cNvPr id="3" name="テキスト ボックス 1">
            <a:extLst>
              <a:ext uri="{FF2B5EF4-FFF2-40B4-BE49-F238E27FC236}">
                <a16:creationId xmlns:a16="http://schemas.microsoft.com/office/drawing/2014/main" id="{27030E75-A93B-21A0-43E0-504E5252DF0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F9298BDB-4260-7B15-9170-F1A81BB81FF3}"/>
              </a:ext>
            </a:extLst>
          </p:cNvPr>
          <p:cNvPicPr>
            <a:picLocks noChangeAspect="1"/>
          </p:cNvPicPr>
          <p:nvPr/>
        </p:nvPicPr>
        <p:blipFill>
          <a:blip r:embed="rId2"/>
          <a:stretch>
            <a:fillRect/>
          </a:stretch>
        </p:blipFill>
        <p:spPr>
          <a:xfrm>
            <a:off x="782693" y="2453382"/>
            <a:ext cx="4801016" cy="1783235"/>
          </a:xfrm>
          <a:prstGeom prst="rect">
            <a:avLst/>
          </a:prstGeom>
        </p:spPr>
      </p:pic>
      <p:sp>
        <p:nvSpPr>
          <p:cNvPr id="5" name="テキスト ボックス 4">
            <a:extLst>
              <a:ext uri="{FF2B5EF4-FFF2-40B4-BE49-F238E27FC236}">
                <a16:creationId xmlns:a16="http://schemas.microsoft.com/office/drawing/2014/main" id="{67C1898D-927F-C6F8-82F3-C79635341740}"/>
              </a:ext>
            </a:extLst>
          </p:cNvPr>
          <p:cNvSpPr txBox="1"/>
          <p:nvPr/>
        </p:nvSpPr>
        <p:spPr>
          <a:xfrm>
            <a:off x="812402" y="4317684"/>
            <a:ext cx="5464714" cy="1277273"/>
          </a:xfrm>
          <a:prstGeom prst="rect">
            <a:avLst/>
          </a:prstGeom>
          <a:noFill/>
          <a:ln>
            <a:solidFill>
              <a:srgbClr val="0000FF"/>
            </a:solidFill>
          </a:ln>
        </p:spPr>
        <p:txBody>
          <a:bodyPr wrap="square">
            <a:spAutoFit/>
          </a:bodyPr>
          <a:lstStyle/>
          <a:p>
            <a:r>
              <a:rPr lang="ja-JP" altLang="en-US" sz="1100" dirty="0">
                <a:solidFill>
                  <a:srgbClr val="484848"/>
                </a:solidFill>
                <a:latin typeface="游ゴシック" panose="020B0400000000000000" pitchFamily="50" charset="-128"/>
                <a:ea typeface="游ゴシック" panose="020B0400000000000000" pitchFamily="50" charset="-128"/>
              </a:rPr>
              <a:t>適用区分の右側は</a:t>
            </a:r>
            <a:r>
              <a:rPr lang="ja-JP" altLang="en-US" sz="1100" b="1" dirty="0">
                <a:solidFill>
                  <a:srgbClr val="FF0000"/>
                </a:solidFill>
                <a:latin typeface="游ゴシック" panose="020B0400000000000000" pitchFamily="50" charset="-128"/>
                <a:ea typeface="游ゴシック" panose="020B0400000000000000" pitchFamily="50" charset="-128"/>
              </a:rPr>
              <a:t>「有」</a:t>
            </a:r>
            <a:r>
              <a:rPr lang="ja-JP" altLang="en-US" sz="1100" dirty="0">
                <a:solidFill>
                  <a:srgbClr val="484848"/>
                </a:solidFill>
                <a:latin typeface="游ゴシック" panose="020B0400000000000000" pitchFamily="50" charset="-128"/>
                <a:ea typeface="游ゴシック" panose="020B0400000000000000" pitchFamily="50" charset="-128"/>
              </a:rPr>
              <a:t>を選択します。</a:t>
            </a:r>
            <a:br>
              <a:rPr lang="en-US" altLang="ja-JP" sz="1100" dirty="0">
                <a:solidFill>
                  <a:srgbClr val="484848"/>
                </a:solidFill>
                <a:latin typeface="游ゴシック" panose="020B0400000000000000" pitchFamily="50" charset="-128"/>
                <a:ea typeface="游ゴシック" panose="020B0400000000000000" pitchFamily="50" charset="-128"/>
              </a:rPr>
            </a:b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b="1"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p>
          <a:p>
            <a:r>
              <a:rPr lang="ja-JP" altLang="en-US" sz="1100" dirty="0">
                <a:solidFill>
                  <a:srgbClr val="484848"/>
                </a:solidFill>
                <a:latin typeface="游ゴシック" panose="020B0400000000000000" pitchFamily="50" charset="-128"/>
                <a:ea typeface="游ゴシック" panose="020B0400000000000000" pitchFamily="50" charset="-128"/>
              </a:rPr>
              <a:t>「</a:t>
            </a:r>
            <a:r>
              <a:rPr lang="ja-JP" altLang="en-US" sz="1100" b="1" dirty="0">
                <a:solidFill>
                  <a:srgbClr val="484848"/>
                </a:solidFill>
                <a:latin typeface="游ゴシック" panose="020B0400000000000000" pitchFamily="50" charset="-128"/>
                <a:ea typeface="游ゴシック" panose="020B0400000000000000" pitchFamily="50" charset="-128"/>
              </a:rPr>
              <a:t>同一算定日内</a:t>
            </a:r>
            <a:r>
              <a:rPr lang="ja-JP" altLang="en-US" sz="1100" dirty="0">
                <a:solidFill>
                  <a:srgbClr val="484848"/>
                </a:solidFill>
                <a:latin typeface="游ゴシック" panose="020B0400000000000000" pitchFamily="50" charset="-128"/>
                <a:ea typeface="游ゴシック" panose="020B0400000000000000" pitchFamily="50" charset="-128"/>
              </a:rPr>
              <a:t>」に設定し、</a:t>
            </a:r>
            <a:r>
              <a:rPr lang="ja-JP" altLang="en-US" sz="1100" b="1" dirty="0">
                <a:solidFill>
                  <a:srgbClr val="484848"/>
                </a:solidFill>
                <a:latin typeface="游ゴシック" panose="020B0400000000000000" pitchFamily="50" charset="-128"/>
                <a:ea typeface="游ゴシック" panose="020B0400000000000000" pitchFamily="50" charset="-128"/>
              </a:rPr>
              <a:t>回数「０」と「一致</a:t>
            </a:r>
            <a:r>
              <a:rPr lang="ja-JP" altLang="en-US" sz="1100" dirty="0">
                <a:solidFill>
                  <a:srgbClr val="484848"/>
                </a:solidFill>
                <a:latin typeface="游ゴシック" panose="020B0400000000000000" pitchFamily="50" charset="-128"/>
                <a:ea typeface="游ゴシック" panose="020B0400000000000000" pitchFamily="50" charset="-128"/>
              </a:rPr>
              <a:t>」に変更します。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ja-JP" altLang="en-US" sz="1100" dirty="0">
                <a:solidFill>
                  <a:srgbClr val="484848"/>
                </a:solidFill>
                <a:latin typeface="游ゴシック" panose="020B0400000000000000" pitchFamily="50" charset="-128"/>
                <a:ea typeface="游ゴシック" panose="020B0400000000000000" pitchFamily="50" charset="-128"/>
              </a:rPr>
              <a:t>（再診料の算定日（</a:t>
            </a:r>
            <a:r>
              <a:rPr lang="en-US" altLang="ja-JP" sz="1100" dirty="0">
                <a:solidFill>
                  <a:srgbClr val="484848"/>
                </a:solidFill>
                <a:latin typeface="游ゴシック" panose="020B0400000000000000" pitchFamily="50" charset="-128"/>
                <a:ea typeface="游ゴシック" panose="020B0400000000000000" pitchFamily="50" charset="-128"/>
              </a:rPr>
              <a:t>6</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8</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9</a:t>
            </a:r>
            <a:r>
              <a:rPr lang="ja-JP" altLang="en-US" sz="1100" dirty="0">
                <a:solidFill>
                  <a:srgbClr val="484848"/>
                </a:solidFill>
                <a:latin typeface="游ゴシック" panose="020B0400000000000000" pitchFamily="50" charset="-128"/>
                <a:ea typeface="游ゴシック" panose="020B0400000000000000" pitchFamily="50" charset="-128"/>
              </a:rPr>
              <a:t>日）のうち、</a:t>
            </a:r>
            <a:r>
              <a:rPr lang="ja-JP" altLang="en-US" sz="1100" dirty="0">
                <a:latin typeface="游ゴシック" panose="020B0400000000000000" pitchFamily="50" charset="-128"/>
                <a:ea typeface="游ゴシック" panose="020B0400000000000000" pitchFamily="50" charset="-128"/>
              </a:rPr>
              <a:t>漏れ</a:t>
            </a:r>
            <a:r>
              <a:rPr lang="ja-JP" altLang="en-US" sz="1100" dirty="0">
                <a:solidFill>
                  <a:srgbClr val="484848"/>
                </a:solidFill>
                <a:latin typeface="游ゴシック" panose="020B0400000000000000" pitchFamily="50" charset="-128"/>
                <a:ea typeface="游ゴシック" panose="020B0400000000000000" pitchFamily="50" charset="-128"/>
              </a:rPr>
              <a:t>を探す必要がありますので、</a:t>
            </a:r>
            <a:br>
              <a:rPr lang="en-US" altLang="ja-JP" sz="1100" dirty="0">
                <a:solidFill>
                  <a:srgbClr val="484848"/>
                </a:solidFill>
                <a:latin typeface="游ゴシック" panose="020B0400000000000000" pitchFamily="50" charset="-128"/>
                <a:ea typeface="游ゴシック" panose="020B0400000000000000" pitchFamily="50" charset="-128"/>
              </a:rPr>
            </a:br>
            <a:r>
              <a:rPr lang="ja-JP" altLang="en-US" sz="1100" dirty="0">
                <a:solidFill>
                  <a:srgbClr val="484848"/>
                </a:solidFill>
                <a:latin typeface="游ゴシック" panose="020B0400000000000000" pitchFamily="50" charset="-128"/>
                <a:ea typeface="游ゴシック" panose="020B0400000000000000" pitchFamily="50" charset="-128"/>
              </a:rPr>
              <a:t>回数「</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」と「一致」に変更します。）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適用区分の右側で「無」に設定しただけではうまく抽出ができません。</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4821B84C-DF60-D066-F223-44C0D86390A3}"/>
              </a:ext>
            </a:extLst>
          </p:cNvPr>
          <p:cNvSpPr txBox="1"/>
          <p:nvPr/>
        </p:nvSpPr>
        <p:spPr>
          <a:xfrm>
            <a:off x="824367" y="2138137"/>
            <a:ext cx="5464715" cy="308802"/>
          </a:xfrm>
          <a:prstGeom prst="rect">
            <a:avLst/>
          </a:prstGeom>
          <a:noFill/>
        </p:spPr>
        <p:txBody>
          <a:bodyPr wrap="square">
            <a:spAutoFit/>
          </a:bodyPr>
          <a:lstStyle/>
          <a:p>
            <a:pPr>
              <a:lnSpc>
                <a:spcPct val="125000"/>
              </a:lnSpc>
            </a:pPr>
            <a:r>
              <a:rPr lang="ja-JP" altLang="en-US" sz="1200" dirty="0">
                <a:solidFill>
                  <a:srgbClr val="0000FF"/>
                </a:solidFill>
                <a:highlight>
                  <a:srgbClr val="FDFDFD"/>
                </a:highlight>
                <a:latin typeface="游ゴシック" panose="020B0400000000000000" pitchFamily="50" charset="-128"/>
                <a:ea typeface="游ゴシック" panose="020B0400000000000000" pitchFamily="50" charset="-128"/>
              </a:rPr>
              <a:t>参照範囲を設定します。</a:t>
            </a:r>
            <a:endParaRPr lang="ja-JP" altLang="en-US" sz="1200" dirty="0">
              <a:solidFill>
                <a:srgbClr val="0000FF"/>
              </a:solidFill>
              <a:latin typeface="游ゴシック" panose="020B0400000000000000" pitchFamily="50" charset="-128"/>
              <a:ea typeface="游ゴシック" panose="020B0400000000000000" pitchFamily="50" charset="-128"/>
            </a:endParaRPr>
          </a:p>
        </p:txBody>
      </p:sp>
      <p:sp>
        <p:nvSpPr>
          <p:cNvPr id="7" name="직사각형 6">
            <a:extLst>
              <a:ext uri="{FF2B5EF4-FFF2-40B4-BE49-F238E27FC236}">
                <a16:creationId xmlns:a16="http://schemas.microsoft.com/office/drawing/2014/main" id="{E411097D-B61D-8870-01B4-ED7E1338FF85}"/>
              </a:ext>
            </a:extLst>
          </p:cNvPr>
          <p:cNvSpPr/>
          <p:nvPr/>
        </p:nvSpPr>
        <p:spPr>
          <a:xfrm>
            <a:off x="851268" y="3613434"/>
            <a:ext cx="4567438" cy="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8" name="テキスト ボックス 4">
            <a:extLst>
              <a:ext uri="{FF2B5EF4-FFF2-40B4-BE49-F238E27FC236}">
                <a16:creationId xmlns:a16="http://schemas.microsoft.com/office/drawing/2014/main" id="{F6B9D82B-AB48-85A9-75B7-BAA99DECC321}"/>
              </a:ext>
            </a:extLst>
          </p:cNvPr>
          <p:cNvSpPr txBox="1"/>
          <p:nvPr/>
        </p:nvSpPr>
        <p:spPr>
          <a:xfrm>
            <a:off x="863733" y="5606712"/>
            <a:ext cx="4791744" cy="1001300"/>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＊参照条件について、</a:t>
            </a:r>
          </a:p>
          <a:p>
            <a:pPr>
              <a:lnSpc>
                <a:spcPct val="125000"/>
              </a:lnSpc>
            </a:pP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段階目については、参照条件を選択できません。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参照は、前の段階が存在する場合にのみ設定可能となります。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段階目では、前の段階が存在しないため、表示されません。</a:t>
            </a:r>
            <a:endParaRPr lang="en-US" altLang="ja-JP" sz="12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CF5C80DF-AC20-7105-C22C-D38FABBC158A}"/>
              </a:ext>
            </a:extLst>
          </p:cNvPr>
          <p:cNvPicPr>
            <a:picLocks noChangeAspect="1"/>
          </p:cNvPicPr>
          <p:nvPr/>
        </p:nvPicPr>
        <p:blipFill>
          <a:blip r:embed="rId3"/>
          <a:stretch>
            <a:fillRect/>
          </a:stretch>
        </p:blipFill>
        <p:spPr>
          <a:xfrm>
            <a:off x="915066" y="6693172"/>
            <a:ext cx="4791744" cy="1028844"/>
          </a:xfrm>
          <a:prstGeom prst="rect">
            <a:avLst/>
          </a:prstGeom>
        </p:spPr>
      </p:pic>
      <p:sp>
        <p:nvSpPr>
          <p:cNvPr id="10" name="사각형: 둥근 모서리 9">
            <a:extLst>
              <a:ext uri="{FF2B5EF4-FFF2-40B4-BE49-F238E27FC236}">
                <a16:creationId xmlns:a16="http://schemas.microsoft.com/office/drawing/2014/main" id="{A07D86D1-070E-DEEE-5267-5232C08EAA6B}"/>
              </a:ext>
            </a:extLst>
          </p:cNvPr>
          <p:cNvSpPr/>
          <p:nvPr/>
        </p:nvSpPr>
        <p:spPr>
          <a:xfrm>
            <a:off x="1204138" y="7424660"/>
            <a:ext cx="4213597"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DEDE9164-034C-AEBF-ED78-AAFA8710593C}"/>
              </a:ext>
            </a:extLst>
          </p:cNvPr>
          <p:cNvSpPr txBox="1"/>
          <p:nvPr/>
        </p:nvSpPr>
        <p:spPr>
          <a:xfrm>
            <a:off x="782693" y="1217051"/>
            <a:ext cx="4961101" cy="769441"/>
          </a:xfrm>
          <a:prstGeom prst="rect">
            <a:avLst/>
          </a:prstGeom>
          <a:noFill/>
          <a:ln>
            <a:solidFill>
              <a:srgbClr val="0000FF"/>
            </a:solidFill>
          </a:ln>
        </p:spPr>
        <p:txBody>
          <a:bodyPr wrap="square">
            <a:spAutoFit/>
          </a:bodyPr>
          <a:lstStyle/>
          <a:p>
            <a:r>
              <a:rPr lang="ja-JP" altLang="en-US" sz="1100" dirty="0">
                <a:latin typeface="游ゴシック" panose="020B0400000000000000" pitchFamily="50" charset="-128"/>
                <a:ea typeface="游ゴシック" panose="020B0400000000000000" pitchFamily="50" charset="-128"/>
              </a:rPr>
              <a:t>２段階目は、「</a:t>
            </a:r>
            <a:r>
              <a:rPr lang="ja-JP" altLang="en-US" sz="1100" b="0" i="0" dirty="0">
                <a:solidFill>
                  <a:srgbClr val="484848"/>
                </a:solidFill>
                <a:effectLst/>
                <a:latin typeface="游ゴシック" panose="020B0400000000000000" pitchFamily="50" charset="-128"/>
                <a:ea typeface="游ゴシック" panose="020B0400000000000000" pitchFamily="50" charset="-128"/>
              </a:rPr>
              <a:t>ベースアップ評価料</a:t>
            </a:r>
            <a:r>
              <a:rPr lang="ja-JP" altLang="en-US" sz="1100" dirty="0">
                <a:latin typeface="游ゴシック" panose="020B0400000000000000" pitchFamily="50" charset="-128"/>
                <a:ea typeface="游ゴシック" panose="020B0400000000000000" pitchFamily="50" charset="-128"/>
              </a:rPr>
              <a:t>」についての条件です。 </a:t>
            </a:r>
          </a:p>
          <a:p>
            <a:endParaRPr lang="ja-JP" altLang="en-US"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ー</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集計 なし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の場合は、単に（有</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無）チェックのみとなります。 </a:t>
            </a:r>
          </a:p>
          <a:p>
            <a:r>
              <a:rPr lang="ja-JP" altLang="en-US" sz="1100" dirty="0">
                <a:latin typeface="游ゴシック" panose="020B0400000000000000" pitchFamily="50" charset="-128"/>
                <a:ea typeface="游ゴシック" panose="020B0400000000000000" pitchFamily="50" charset="-128"/>
              </a:rPr>
              <a:t>ー参照する段階が </a:t>
            </a:r>
            <a:r>
              <a:rPr lang="en-US" altLang="ja-JP" sz="1100" dirty="0">
                <a:latin typeface="游ゴシック" panose="020B0400000000000000" pitchFamily="50" charset="-128"/>
                <a:ea typeface="游ゴシック" panose="020B0400000000000000" pitchFamily="50" charset="-128"/>
              </a:rPr>
              <a:t>0 </a:t>
            </a:r>
            <a:r>
              <a:rPr lang="ja-JP" altLang="en-US" sz="1100" dirty="0">
                <a:latin typeface="游ゴシック" panose="020B0400000000000000" pitchFamily="50" charset="-128"/>
                <a:ea typeface="游ゴシック" panose="020B0400000000000000" pitchFamily="50" charset="-128"/>
              </a:rPr>
              <a:t>の場合は、段階参照条件は対象外となります。 </a:t>
            </a:r>
          </a:p>
        </p:txBody>
      </p:sp>
      <p:sp>
        <p:nvSpPr>
          <p:cNvPr id="12" name="テキスト ボックス 4">
            <a:extLst>
              <a:ext uri="{FF2B5EF4-FFF2-40B4-BE49-F238E27FC236}">
                <a16:creationId xmlns:a16="http://schemas.microsoft.com/office/drawing/2014/main" id="{9535CACB-41D5-8C62-CF6B-C19A3433E2F3}"/>
              </a:ext>
            </a:extLst>
          </p:cNvPr>
          <p:cNvSpPr txBox="1"/>
          <p:nvPr/>
        </p:nvSpPr>
        <p:spPr>
          <a:xfrm>
            <a:off x="812402" y="7863755"/>
            <a:ext cx="4894407" cy="308674"/>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◎参照範囲の条件は、</a:t>
            </a:r>
            <a:r>
              <a:rPr lang="ja-JP" altLang="en-US" sz="1200" b="1" dirty="0">
                <a:solidFill>
                  <a:srgbClr val="0000FF"/>
                </a:solidFill>
                <a:latin typeface="游ゴシック" panose="020B0400000000000000" pitchFamily="50" charset="-128"/>
                <a:ea typeface="游ゴシック" panose="020B0400000000000000" pitchFamily="50" charset="-128"/>
              </a:rPr>
              <a:t>同一算定日内・同一処方内 </a:t>
            </a:r>
            <a:r>
              <a:rPr lang="ja-JP" altLang="en-US" sz="1200" dirty="0">
                <a:latin typeface="游ゴシック" panose="020B0400000000000000" pitchFamily="50" charset="-128"/>
                <a:ea typeface="游ゴシック" panose="020B0400000000000000" pitchFamily="50" charset="-128"/>
              </a:rPr>
              <a:t>のみ選択可能です。</a:t>
            </a:r>
            <a:endParaRPr lang="en-US" altLang="ja-JP" sz="1200" dirty="0">
              <a:latin typeface="游ゴシック" panose="020B0400000000000000" pitchFamily="50" charset="-128"/>
              <a:ea typeface="游ゴシック" panose="020B0400000000000000" pitchFamily="50" charset="-128"/>
            </a:endParaRPr>
          </a:p>
        </p:txBody>
      </p:sp>
      <p:sp>
        <p:nvSpPr>
          <p:cNvPr id="14" name="楕円 7">
            <a:extLst>
              <a:ext uri="{FF2B5EF4-FFF2-40B4-BE49-F238E27FC236}">
                <a16:creationId xmlns:a16="http://schemas.microsoft.com/office/drawing/2014/main" id="{203A35BA-9F37-8D5A-B1BA-2E702874F3DE}"/>
              </a:ext>
            </a:extLst>
          </p:cNvPr>
          <p:cNvSpPr/>
          <p:nvPr/>
        </p:nvSpPr>
        <p:spPr>
          <a:xfrm>
            <a:off x="3349572" y="3235984"/>
            <a:ext cx="333150" cy="30405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7">
            <a:extLst>
              <a:ext uri="{FF2B5EF4-FFF2-40B4-BE49-F238E27FC236}">
                <a16:creationId xmlns:a16="http://schemas.microsoft.com/office/drawing/2014/main" id="{C7A66CC1-8DEE-2F63-D4D5-DAB903F121A3}"/>
              </a:ext>
            </a:extLst>
          </p:cNvPr>
          <p:cNvSpPr/>
          <p:nvPr/>
        </p:nvSpPr>
        <p:spPr>
          <a:xfrm>
            <a:off x="3317192" y="3209309"/>
            <a:ext cx="405722" cy="350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181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E07BFC3-B92F-DC07-7BB8-999A48C7457B}"/>
              </a:ext>
            </a:extLst>
          </p:cNvPr>
          <p:cNvSpPr>
            <a:spLocks noGrp="1"/>
          </p:cNvSpPr>
          <p:nvPr>
            <p:ph type="sldNum" sz="quarter" idx="12"/>
          </p:nvPr>
        </p:nvSpPr>
        <p:spPr/>
        <p:txBody>
          <a:bodyPr/>
          <a:lstStyle/>
          <a:p>
            <a:fld id="{AE8EA5A1-38AB-4AA0-89CC-DE1004BC27E5}" type="slidenum">
              <a:rPr kumimoji="1" lang="ja-JP" altLang="en-US" smtClean="0"/>
              <a:t>143</a:t>
            </a:fld>
            <a:endParaRPr kumimoji="1" lang="ja-JP" altLang="en-US"/>
          </a:p>
        </p:txBody>
      </p:sp>
      <p:sp>
        <p:nvSpPr>
          <p:cNvPr id="3" name="テキスト ボックス 1">
            <a:extLst>
              <a:ext uri="{FF2B5EF4-FFF2-40B4-BE49-F238E27FC236}">
                <a16:creationId xmlns:a16="http://schemas.microsoft.com/office/drawing/2014/main" id="{AC0E64B2-CDAA-0C92-4A49-EE5A886D5728}"/>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2CD6EAEC-8FA6-BD40-1D12-38933525A76F}"/>
              </a:ext>
            </a:extLst>
          </p:cNvPr>
          <p:cNvSpPr txBox="1"/>
          <p:nvPr/>
        </p:nvSpPr>
        <p:spPr>
          <a:xfrm>
            <a:off x="898054" y="6374280"/>
            <a:ext cx="5315978"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latin typeface="游ゴシック" panose="020B0400000000000000" pitchFamily="50" charset="-128"/>
                <a:ea typeface="游ゴシック" panose="020B0400000000000000" pitchFamily="50" charset="-128"/>
              </a:rPr>
              <a:t>もしくは既存の「集計」は「なし」のままにしておいた方が操作は単純です</a:t>
            </a:r>
            <a:r>
              <a:rPr lang="ko-KR" altLang="en-US" sz="1100" b="0" i="0" dirty="0">
                <a:solidFill>
                  <a:srgbClr val="000000"/>
                </a:solidFill>
                <a:effectLst/>
                <a:latin typeface="游ゴシック" panose="020B0400000000000000" pitchFamily="50" charset="-128"/>
              </a:rPr>
              <a:t>。</a:t>
            </a:r>
            <a:endParaRPr lang="en-US" altLang="ko-KR" sz="1100" b="0" i="0" dirty="0">
              <a:solidFill>
                <a:srgbClr val="000000"/>
              </a:solidFill>
              <a:effectLst/>
              <a:latin typeface="游ゴシック" panose="020B0400000000000000" pitchFamily="50" charset="-128"/>
            </a:endParaRPr>
          </a:p>
          <a:p>
            <a:pPr>
              <a:lnSpc>
                <a:spcPct val="125000"/>
              </a:lnSpc>
            </a:pPr>
            <a:r>
              <a:rPr lang="en-US" altLang="ja-JP" sz="1100" dirty="0">
                <a:solidFill>
                  <a:srgbClr val="000000"/>
                </a:solidFill>
                <a:latin typeface="游ゴシック" panose="020B0400000000000000" pitchFamily="50" charset="-128"/>
                <a:ea typeface="游ゴシック" panose="020B0400000000000000" pitchFamily="50" charset="-128"/>
              </a:rPr>
              <a:t>(</a:t>
            </a:r>
            <a:r>
              <a:rPr lang="ja-JP" altLang="en-US" sz="1100" dirty="0">
                <a:solidFill>
                  <a:srgbClr val="000000"/>
                </a:solidFill>
                <a:latin typeface="游ゴシック" panose="020B0400000000000000" pitchFamily="50" charset="-128"/>
                <a:ea typeface="游ゴシック" panose="020B0400000000000000" pitchFamily="50" charset="-128"/>
              </a:rPr>
              <a:t>下図参照</a:t>
            </a:r>
            <a:r>
              <a:rPr lang="en-US" altLang="ja-JP" sz="1100" dirty="0">
                <a:solidFill>
                  <a:srgbClr val="000000"/>
                </a:solidFill>
                <a:latin typeface="游ゴシック" panose="020B0400000000000000" pitchFamily="50" charset="-128"/>
                <a:ea typeface="游ゴシック" panose="020B0400000000000000" pitchFamily="50" charset="-128"/>
              </a:rPr>
              <a:t>)</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5" name="그림 29">
            <a:extLst>
              <a:ext uri="{FF2B5EF4-FFF2-40B4-BE49-F238E27FC236}">
                <a16:creationId xmlns:a16="http://schemas.microsoft.com/office/drawing/2014/main" id="{26D36C01-44EC-317B-39AF-C471B3E7283B}"/>
              </a:ext>
            </a:extLst>
          </p:cNvPr>
          <p:cNvPicPr>
            <a:picLocks noChangeAspect="1"/>
          </p:cNvPicPr>
          <p:nvPr/>
        </p:nvPicPr>
        <p:blipFill>
          <a:blip r:embed="rId2"/>
          <a:stretch>
            <a:fillRect/>
          </a:stretch>
        </p:blipFill>
        <p:spPr>
          <a:xfrm>
            <a:off x="1038851" y="6943183"/>
            <a:ext cx="3804612" cy="1426730"/>
          </a:xfrm>
          <a:prstGeom prst="rect">
            <a:avLst/>
          </a:prstGeom>
        </p:spPr>
      </p:pic>
      <p:sp>
        <p:nvSpPr>
          <p:cNvPr id="6" name="사각형: 둥근 모서리 30">
            <a:extLst>
              <a:ext uri="{FF2B5EF4-FFF2-40B4-BE49-F238E27FC236}">
                <a16:creationId xmlns:a16="http://schemas.microsoft.com/office/drawing/2014/main" id="{2078EC4A-17F2-C88A-E66E-6AE9845E84F5}"/>
              </a:ext>
            </a:extLst>
          </p:cNvPr>
          <p:cNvSpPr/>
          <p:nvPr/>
        </p:nvSpPr>
        <p:spPr>
          <a:xfrm>
            <a:off x="1134891" y="7811589"/>
            <a:ext cx="3537184" cy="48303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dirty="0">
              <a:latin typeface="游ゴシック" panose="020B0400000000000000" pitchFamily="50" charset="-128"/>
            </a:endParaRPr>
          </a:p>
        </p:txBody>
      </p:sp>
      <p:sp>
        <p:nvSpPr>
          <p:cNvPr id="7" name="テキスト ボックス 4">
            <a:extLst>
              <a:ext uri="{FF2B5EF4-FFF2-40B4-BE49-F238E27FC236}">
                <a16:creationId xmlns:a16="http://schemas.microsoft.com/office/drawing/2014/main" id="{B787535B-8A25-00AE-3693-B0C1C5372AE4}"/>
              </a:ext>
            </a:extLst>
          </p:cNvPr>
          <p:cNvSpPr txBox="1"/>
          <p:nvPr/>
        </p:nvSpPr>
        <p:spPr>
          <a:xfrm>
            <a:off x="1038851" y="8436434"/>
            <a:ext cx="3860879" cy="290785"/>
          </a:xfrm>
          <a:prstGeom prst="rect">
            <a:avLst/>
          </a:prstGeom>
          <a:noFill/>
          <a:ln>
            <a:solidFill>
              <a:srgbClr val="0000FF"/>
            </a:solidFill>
          </a:ln>
        </p:spPr>
        <p:txBody>
          <a:bodyPr wrap="square">
            <a:spAutoFit/>
          </a:bodyPr>
          <a:lstStyle/>
          <a:p>
            <a:pPr>
              <a:lnSpc>
                <a:spcPct val="125000"/>
              </a:lnSpc>
            </a:pP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超える」と「</a:t>
            </a:r>
            <a:r>
              <a:rPr lang="en-US" altLang="ja-JP" sz="1100" dirty="0">
                <a:solidFill>
                  <a:srgbClr val="484848"/>
                </a:solidFill>
                <a:latin typeface="游ゴシック" panose="020B0400000000000000" pitchFamily="50" charset="-128"/>
                <a:ea typeface="游ゴシック" panose="020B0400000000000000" pitchFamily="50" charset="-128"/>
              </a:rPr>
              <a:t>1 </a:t>
            </a:r>
            <a:r>
              <a:rPr lang="ja-JP" altLang="en-US" sz="1100" dirty="0">
                <a:solidFill>
                  <a:srgbClr val="484848"/>
                </a:solidFill>
                <a:latin typeface="游ゴシック" panose="020B0400000000000000" pitchFamily="50" charset="-128"/>
                <a:ea typeface="游ゴシック" panose="020B0400000000000000" pitchFamily="50" charset="-128"/>
              </a:rPr>
              <a:t> 以上」は同一の条件となります。</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8" name="그림 73">
            <a:extLst>
              <a:ext uri="{FF2B5EF4-FFF2-40B4-BE49-F238E27FC236}">
                <a16:creationId xmlns:a16="http://schemas.microsoft.com/office/drawing/2014/main" id="{2D2F681A-C3E7-CE1B-7799-4F6EFDF35DE5}"/>
              </a:ext>
            </a:extLst>
          </p:cNvPr>
          <p:cNvPicPr>
            <a:picLocks noChangeAspect="1"/>
          </p:cNvPicPr>
          <p:nvPr/>
        </p:nvPicPr>
        <p:blipFill>
          <a:blip r:embed="rId3"/>
          <a:stretch>
            <a:fillRect/>
          </a:stretch>
        </p:blipFill>
        <p:spPr>
          <a:xfrm>
            <a:off x="946313" y="2902287"/>
            <a:ext cx="4722527" cy="2856651"/>
          </a:xfrm>
          <a:prstGeom prst="rect">
            <a:avLst/>
          </a:prstGeom>
        </p:spPr>
      </p:pic>
      <p:pic>
        <p:nvPicPr>
          <p:cNvPr id="9" name="그림 5">
            <a:extLst>
              <a:ext uri="{FF2B5EF4-FFF2-40B4-BE49-F238E27FC236}">
                <a16:creationId xmlns:a16="http://schemas.microsoft.com/office/drawing/2014/main" id="{30B04D4C-AD3F-7FD8-942F-800420F0C40A}"/>
              </a:ext>
            </a:extLst>
          </p:cNvPr>
          <p:cNvPicPr>
            <a:picLocks noChangeAspect="1"/>
          </p:cNvPicPr>
          <p:nvPr/>
        </p:nvPicPr>
        <p:blipFill>
          <a:blip r:embed="rId4"/>
          <a:srcRect t="28253"/>
          <a:stretch/>
        </p:blipFill>
        <p:spPr>
          <a:xfrm>
            <a:off x="3248173" y="5126897"/>
            <a:ext cx="3454237" cy="1053171"/>
          </a:xfrm>
          <a:prstGeom prst="rect">
            <a:avLst/>
          </a:prstGeom>
        </p:spPr>
      </p:pic>
      <p:sp>
        <p:nvSpPr>
          <p:cNvPr id="10" name="사각형: 둥근 모서리 6">
            <a:extLst>
              <a:ext uri="{FF2B5EF4-FFF2-40B4-BE49-F238E27FC236}">
                <a16:creationId xmlns:a16="http://schemas.microsoft.com/office/drawing/2014/main" id="{2A36815F-3F33-0D65-5678-056512125E45}"/>
              </a:ext>
            </a:extLst>
          </p:cNvPr>
          <p:cNvSpPr/>
          <p:nvPr/>
        </p:nvSpPr>
        <p:spPr>
          <a:xfrm>
            <a:off x="3429000" y="5874308"/>
            <a:ext cx="3051117" cy="2570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64E06FFE-51F9-6D28-4384-7731F7334929}"/>
              </a:ext>
            </a:extLst>
          </p:cNvPr>
          <p:cNvSpPr txBox="1"/>
          <p:nvPr/>
        </p:nvSpPr>
        <p:spPr>
          <a:xfrm>
            <a:off x="946313" y="1945413"/>
            <a:ext cx="5315977" cy="840936"/>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・２段階目で、</a:t>
            </a: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pPr>
              <a:lnSpc>
                <a:spcPct val="125000"/>
              </a:lnSpc>
            </a:pPr>
            <a:r>
              <a:rPr lang="en-US" altLang="ja-JP" sz="1100" dirty="0">
                <a:highlight>
                  <a:srgbClr val="FDFDFD"/>
                </a:highlight>
                <a:latin typeface="游ゴシック" panose="020B0400000000000000" pitchFamily="50" charset="-128"/>
                <a:ea typeface="游ゴシック" panose="020B0400000000000000" pitchFamily="50" charset="-128"/>
              </a:rPr>
              <a:t>1</a:t>
            </a:r>
            <a:r>
              <a:rPr lang="ja-JP" altLang="en-US" sz="1100" dirty="0">
                <a:highlight>
                  <a:srgbClr val="FDFDFD"/>
                </a:highlight>
                <a:latin typeface="游ゴシック" panose="020B0400000000000000" pitchFamily="50" charset="-128"/>
                <a:ea typeface="游ゴシック" panose="020B0400000000000000" pitchFamily="50" charset="-128"/>
              </a:rPr>
              <a:t>段階目の「同一算定日内」に「キシロカイン点眼液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％」を</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算定しているレセプトを抽出するように追加・変更します。</a:t>
            </a:r>
          </a:p>
        </p:txBody>
      </p:sp>
      <p:sp>
        <p:nvSpPr>
          <p:cNvPr id="12" name="矢印: 下 24">
            <a:extLst>
              <a:ext uri="{FF2B5EF4-FFF2-40B4-BE49-F238E27FC236}">
                <a16:creationId xmlns:a16="http://schemas.microsoft.com/office/drawing/2014/main" id="{840D9B80-6F5E-2E38-BB18-6CF3FBAC80EE}"/>
              </a:ext>
            </a:extLst>
          </p:cNvPr>
          <p:cNvSpPr/>
          <p:nvPr/>
        </p:nvSpPr>
        <p:spPr>
          <a:xfrm>
            <a:off x="5830057" y="2806625"/>
            <a:ext cx="163260" cy="2415935"/>
          </a:xfrm>
          <a:prstGeom prst="down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正方形/長方形 25">
            <a:extLst>
              <a:ext uri="{FF2B5EF4-FFF2-40B4-BE49-F238E27FC236}">
                <a16:creationId xmlns:a16="http://schemas.microsoft.com/office/drawing/2014/main" id="{4960AD78-63A0-904D-4727-5A8E085ED267}"/>
              </a:ext>
            </a:extLst>
          </p:cNvPr>
          <p:cNvSpPr/>
          <p:nvPr/>
        </p:nvSpPr>
        <p:spPr>
          <a:xfrm>
            <a:off x="3248173" y="5216851"/>
            <a:ext cx="3422591" cy="96321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4" name="テキスト ボックス 4">
            <a:extLst>
              <a:ext uri="{FF2B5EF4-FFF2-40B4-BE49-F238E27FC236}">
                <a16:creationId xmlns:a16="http://schemas.microsoft.com/office/drawing/2014/main" id="{B8436DB8-85A6-131F-560E-39270DF5325D}"/>
              </a:ext>
            </a:extLst>
          </p:cNvPr>
          <p:cNvSpPr txBox="1"/>
          <p:nvPr/>
        </p:nvSpPr>
        <p:spPr>
          <a:xfrm>
            <a:off x="946313" y="1533785"/>
            <a:ext cx="5315977" cy="261610"/>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・１段階目で、「球後麻酔」のあるレセプトを抽出します。</a:t>
            </a:r>
          </a:p>
        </p:txBody>
      </p:sp>
      <p:sp>
        <p:nvSpPr>
          <p:cNvPr id="15" name="テキスト ボックス 4">
            <a:extLst>
              <a:ext uri="{FF2B5EF4-FFF2-40B4-BE49-F238E27FC236}">
                <a16:creationId xmlns:a16="http://schemas.microsoft.com/office/drawing/2014/main" id="{D820C602-8549-431C-A132-396D0114ED23}"/>
              </a:ext>
            </a:extLst>
          </p:cNvPr>
          <p:cNvSpPr txBox="1"/>
          <p:nvPr/>
        </p:nvSpPr>
        <p:spPr>
          <a:xfrm>
            <a:off x="833468" y="1011733"/>
            <a:ext cx="6158747" cy="502382"/>
          </a:xfrm>
          <a:prstGeom prst="rect">
            <a:avLst/>
          </a:prstGeom>
          <a:noFill/>
        </p:spPr>
        <p:txBody>
          <a:bodyPr wrap="square">
            <a:spAutoFit/>
          </a:bodyPr>
          <a:lstStyle/>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例</a:t>
            </a:r>
            <a:r>
              <a:rPr lang="en-US" altLang="ja-JP" sz="1100" dirty="0">
                <a:highlight>
                  <a:srgbClr val="FDFDFD"/>
                </a:highlight>
                <a:latin typeface="游ゴシック" panose="020B0400000000000000" pitchFamily="50" charset="-128"/>
                <a:ea typeface="游ゴシック" panose="020B0400000000000000" pitchFamily="50" charset="-128"/>
              </a:rPr>
              <a:t>2</a:t>
            </a:r>
            <a:r>
              <a:rPr lang="ja-JP" altLang="en-US" sz="1100" dirty="0">
                <a:highlight>
                  <a:srgbClr val="FDFDFD"/>
                </a:highlight>
                <a:latin typeface="游ゴシック" panose="020B0400000000000000" pitchFamily="50" charset="-128"/>
                <a:ea typeface="游ゴシック" panose="020B0400000000000000" pitchFamily="50" charset="-128"/>
              </a:rPr>
              <a:t>）「球後麻酔」と「キシロカイン点眼液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％」が同一日に算定されている</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レセプトを抽出する方法を記載します。</a:t>
            </a:r>
            <a:endParaRPr lang="ja-JP" altLang="en-US" sz="1100" dirty="0">
              <a:solidFill>
                <a:srgbClr val="0000FF"/>
              </a:solidFill>
              <a:latin typeface="游ゴシック" panose="020B0400000000000000" pitchFamily="50" charset="-128"/>
              <a:ea typeface="游ゴシック" panose="020B0400000000000000" pitchFamily="50" charset="-128"/>
            </a:endParaRPr>
          </a:p>
        </p:txBody>
      </p:sp>
      <p:pic>
        <p:nvPicPr>
          <p:cNvPr id="16" name="그림 15">
            <a:extLst>
              <a:ext uri="{FF2B5EF4-FFF2-40B4-BE49-F238E27FC236}">
                <a16:creationId xmlns:a16="http://schemas.microsoft.com/office/drawing/2014/main" id="{660A5E03-B5C2-A5FF-F132-D49FA7B1D0F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115704" y="3987258"/>
            <a:ext cx="288000" cy="77143"/>
          </a:xfrm>
          <a:prstGeom prst="rect">
            <a:avLst/>
          </a:prstGeom>
        </p:spPr>
      </p:pic>
    </p:spTree>
    <p:extLst>
      <p:ext uri="{BB962C8B-B14F-4D97-AF65-F5344CB8AC3E}">
        <p14:creationId xmlns:p14="http://schemas.microsoft.com/office/powerpoint/2010/main" val="1815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113</a:t>
            </a:fld>
            <a:endParaRPr kumimoji="1" lang="ja-JP" altLang="en-US"/>
          </a:p>
        </p:txBody>
      </p:sp>
      <p:sp>
        <p:nvSpPr>
          <p:cNvPr id="9" name="テキスト ボックス 8">
            <a:extLst>
              <a:ext uri="{FF2B5EF4-FFF2-40B4-BE49-F238E27FC236}">
                <a16:creationId xmlns:a16="http://schemas.microsoft.com/office/drawing/2014/main" id="{56CBCC54-E040-48E7-0E0A-61AAC5B5BD93}"/>
              </a:ext>
            </a:extLst>
          </p:cNvPr>
          <p:cNvSpPr txBox="1"/>
          <p:nvPr/>
        </p:nvSpPr>
        <p:spPr>
          <a:xfrm>
            <a:off x="899580" y="2475838"/>
            <a:ext cx="595842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a:t>
            </a:r>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型」</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の</a:t>
            </a:r>
            <a:r>
              <a:rPr lang="ja-JP" altLang="en-US" sz="1100" dirty="0">
                <a:latin typeface="游ゴシック" panose="020B0400000000000000" pitchFamily="50" charset="-128"/>
                <a:ea typeface="游ゴシック" panose="020B0400000000000000" pitchFamily="50" charset="-128"/>
              </a:rPr>
              <a:t>印刷レイアウトです。</a:t>
            </a:r>
          </a:p>
        </p:txBody>
      </p:sp>
      <p:pic>
        <p:nvPicPr>
          <p:cNvPr id="10" name="그림 10">
            <a:extLst>
              <a:ext uri="{FF2B5EF4-FFF2-40B4-BE49-F238E27FC236}">
                <a16:creationId xmlns:a16="http://schemas.microsoft.com/office/drawing/2014/main" id="{60820382-8778-92CA-2981-E8FEAD7D2E38}"/>
              </a:ext>
            </a:extLst>
          </p:cNvPr>
          <p:cNvPicPr>
            <a:picLocks noChangeAspect="1"/>
          </p:cNvPicPr>
          <p:nvPr/>
        </p:nvPicPr>
        <p:blipFill>
          <a:blip r:embed="rId2"/>
          <a:stretch>
            <a:fillRect/>
          </a:stretch>
        </p:blipFill>
        <p:spPr>
          <a:xfrm>
            <a:off x="1045819" y="1642747"/>
            <a:ext cx="4871298" cy="716813"/>
          </a:xfrm>
          <a:prstGeom prst="rect">
            <a:avLst/>
          </a:prstGeom>
        </p:spPr>
      </p:pic>
      <p:grpSp>
        <p:nvGrpSpPr>
          <p:cNvPr id="11" name="그룹 19">
            <a:extLst>
              <a:ext uri="{FF2B5EF4-FFF2-40B4-BE49-F238E27FC236}">
                <a16:creationId xmlns:a16="http://schemas.microsoft.com/office/drawing/2014/main" id="{01F21083-A8BF-70C5-1356-676C4895FEE5}"/>
              </a:ext>
            </a:extLst>
          </p:cNvPr>
          <p:cNvGrpSpPr/>
          <p:nvPr/>
        </p:nvGrpSpPr>
        <p:grpSpPr>
          <a:xfrm>
            <a:off x="1052806" y="2905396"/>
            <a:ext cx="5019937" cy="2864136"/>
            <a:chOff x="898950" y="3458807"/>
            <a:chExt cx="5572298" cy="3179287"/>
          </a:xfrm>
        </p:grpSpPr>
        <p:pic>
          <p:nvPicPr>
            <p:cNvPr id="12" name="그림 15">
              <a:extLst>
                <a:ext uri="{FF2B5EF4-FFF2-40B4-BE49-F238E27FC236}">
                  <a16:creationId xmlns:a16="http://schemas.microsoft.com/office/drawing/2014/main" id="{506AE779-73C5-8E2A-4FAE-37771E5B35C1}"/>
                </a:ext>
              </a:extLst>
            </p:cNvPr>
            <p:cNvPicPr>
              <a:picLocks noChangeAspect="1"/>
            </p:cNvPicPr>
            <p:nvPr/>
          </p:nvPicPr>
          <p:blipFill>
            <a:blip r:embed="rId3"/>
            <a:stretch>
              <a:fillRect/>
            </a:stretch>
          </p:blipFill>
          <p:spPr>
            <a:xfrm>
              <a:off x="898950" y="3458807"/>
              <a:ext cx="5572298" cy="3179287"/>
            </a:xfrm>
            <a:prstGeom prst="rect">
              <a:avLst/>
            </a:prstGeom>
          </p:spPr>
        </p:pic>
        <p:sp>
          <p:nvSpPr>
            <p:cNvPr id="13" name="사각형: 둥근 모서리 16">
              <a:extLst>
                <a:ext uri="{FF2B5EF4-FFF2-40B4-BE49-F238E27FC236}">
                  <a16:creationId xmlns:a16="http://schemas.microsoft.com/office/drawing/2014/main" id="{36C94912-6B21-8A3A-BF63-B35EE6B8DA72}"/>
                </a:ext>
              </a:extLst>
            </p:cNvPr>
            <p:cNvSpPr/>
            <p:nvPr/>
          </p:nvSpPr>
          <p:spPr>
            <a:xfrm>
              <a:off x="1765251" y="4319205"/>
              <a:ext cx="672127" cy="118384"/>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16" name="그림 25">
            <a:extLst>
              <a:ext uri="{FF2B5EF4-FFF2-40B4-BE49-F238E27FC236}">
                <a16:creationId xmlns:a16="http://schemas.microsoft.com/office/drawing/2014/main" id="{49CCE793-C1CF-3002-8286-18DD8C1A3A60}"/>
              </a:ext>
            </a:extLst>
          </p:cNvPr>
          <p:cNvPicPr>
            <a:picLocks noChangeAspect="1"/>
          </p:cNvPicPr>
          <p:nvPr/>
        </p:nvPicPr>
        <p:blipFill>
          <a:blip r:embed="rId4"/>
          <a:stretch>
            <a:fillRect/>
          </a:stretch>
        </p:blipFill>
        <p:spPr>
          <a:xfrm>
            <a:off x="1034692" y="6098939"/>
            <a:ext cx="5038051" cy="2260259"/>
          </a:xfrm>
          <a:prstGeom prst="rect">
            <a:avLst/>
          </a:prstGeom>
        </p:spPr>
      </p:pic>
      <p:sp>
        <p:nvSpPr>
          <p:cNvPr id="18" name="テキスト ボックス 16">
            <a:extLst>
              <a:ext uri="{FF2B5EF4-FFF2-40B4-BE49-F238E27FC236}">
                <a16:creationId xmlns:a16="http://schemas.microsoft.com/office/drawing/2014/main" id="{BA345537-D477-7637-ECCD-0A7B1B8D03AD}"/>
              </a:ext>
            </a:extLst>
          </p:cNvPr>
          <p:cNvSpPr txBox="1"/>
          <p:nvPr/>
        </p:nvSpPr>
        <p:spPr>
          <a:xfrm>
            <a:off x="899580" y="5798311"/>
            <a:ext cx="5400000" cy="284437"/>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「標題行」の印刷レイアウトです。</a:t>
            </a:r>
          </a:p>
        </p:txBody>
      </p:sp>
      <p:sp>
        <p:nvSpPr>
          <p:cNvPr id="21" name="テキスト ボックス 20">
            <a:extLst>
              <a:ext uri="{FF2B5EF4-FFF2-40B4-BE49-F238E27FC236}">
                <a16:creationId xmlns:a16="http://schemas.microsoft.com/office/drawing/2014/main" id="{542FA137-88BB-27E4-B9C8-67852646531B}"/>
              </a:ext>
            </a:extLst>
          </p:cNvPr>
          <p:cNvSpPr txBox="1"/>
          <p:nvPr/>
        </p:nvSpPr>
        <p:spPr>
          <a:xfrm>
            <a:off x="851400" y="1109573"/>
            <a:ext cx="5400000" cy="502382"/>
          </a:xfrm>
          <a:prstGeom prst="rect">
            <a:avLst/>
          </a:prstGeom>
          <a:noFill/>
        </p:spPr>
        <p:txBody>
          <a:bodyPr wrap="square">
            <a:spAutoFit/>
          </a:bodyPr>
          <a:lstStyle/>
          <a:p>
            <a:pPr>
              <a:lnSpc>
                <a:spcPct val="125000"/>
              </a:lnSpc>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右上の</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印刷</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をクリックすると</a:t>
            </a:r>
            <a:r>
              <a:rPr lang="ja-JP" altLang="en-US" sz="1100" dirty="0">
                <a:latin typeface="游ゴシック" panose="020B0400000000000000" pitchFamily="50" charset="-128"/>
                <a:ea typeface="游ゴシック" panose="020B0400000000000000" pitchFamily="50" charset="-128"/>
              </a:rPr>
              <a:t>抽出結果</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が印刷されます。</a:t>
            </a:r>
            <a:endPar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印刷形式は「</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a:t>
            </a:r>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型」</a:t>
            </a:r>
            <a:r>
              <a:rPr lang="ja-JP" altLang="en-US" sz="1100" dirty="0">
                <a:latin typeface="游ゴシック" panose="020B0400000000000000" pitchFamily="50" charset="-128"/>
                <a:ea typeface="游ゴシック" panose="020B0400000000000000" pitchFamily="50" charset="-128"/>
              </a:rPr>
              <a:t> 「標題行」から選択してください。</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 name="사각형: 둥근 모서리 24">
            <a:extLst>
              <a:ext uri="{FF2B5EF4-FFF2-40B4-BE49-F238E27FC236}">
                <a16:creationId xmlns:a16="http://schemas.microsoft.com/office/drawing/2014/main" id="{D0635867-BA66-527D-BED9-C6707C8C7E19}"/>
              </a:ext>
            </a:extLst>
          </p:cNvPr>
          <p:cNvSpPr/>
          <p:nvPr/>
        </p:nvSpPr>
        <p:spPr>
          <a:xfrm>
            <a:off x="3933416" y="1706023"/>
            <a:ext cx="151488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テキスト ボックス 1">
            <a:extLst>
              <a:ext uri="{FF2B5EF4-FFF2-40B4-BE49-F238E27FC236}">
                <a16:creationId xmlns:a16="http://schemas.microsoft.com/office/drawing/2014/main" id="{CE1E810C-BD5C-D671-CF82-F01B8D231C47}"/>
              </a:ext>
            </a:extLst>
          </p:cNvPr>
          <p:cNvSpPr txBox="1"/>
          <p:nvPr/>
        </p:nvSpPr>
        <p:spPr>
          <a:xfrm>
            <a:off x="110614" y="758707"/>
            <a:ext cx="6445044" cy="308674"/>
          </a:xfrm>
          <a:prstGeom prst="rect">
            <a:avLst/>
          </a:prstGeom>
          <a:noFill/>
        </p:spPr>
        <p:txBody>
          <a:bodyPr wrap="square" rtlCol="0">
            <a:spAutoFit/>
          </a:bodyPr>
          <a:lstStyle/>
          <a:p>
            <a:pPr marL="485140">
              <a:lnSpc>
                <a:spcPts val="1815"/>
              </a:lnSpc>
            </a:pPr>
            <a:r>
              <a:rPr lang="zh-TW"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３．抽出結果印刷　　</a:t>
            </a:r>
            <a:endParaRPr kumimoji="1" lang="ja-JP" altLang="en-US" sz="1200" dirty="0">
              <a:latin typeface="游ゴシック" panose="020B0400000000000000" pitchFamily="50" charset="-128"/>
              <a:ea typeface="游ゴシック" panose="020B0400000000000000" pitchFamily="50" charset="-128"/>
            </a:endParaRPr>
          </a:p>
        </p:txBody>
      </p:sp>
      <p:sp>
        <p:nvSpPr>
          <p:cNvPr id="22" name="직사각형 21">
            <a:extLst>
              <a:ext uri="{FF2B5EF4-FFF2-40B4-BE49-F238E27FC236}">
                <a16:creationId xmlns:a16="http://schemas.microsoft.com/office/drawing/2014/main" id="{8C86D5DD-A6A4-AA54-1E18-9FCCB2A2E9FF}"/>
              </a:ext>
            </a:extLst>
          </p:cNvPr>
          <p:cNvSpPr/>
          <p:nvPr/>
        </p:nvSpPr>
        <p:spPr>
          <a:xfrm>
            <a:off x="1833234" y="4709601"/>
            <a:ext cx="605502" cy="10664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1EF1DCCB-77AA-18A1-8CA5-1C498BC0EE14}"/>
              </a:ext>
            </a:extLst>
          </p:cNvPr>
          <p:cNvSpPr/>
          <p:nvPr/>
        </p:nvSpPr>
        <p:spPr>
          <a:xfrm>
            <a:off x="1222447" y="1712361"/>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DB4E6BD2-72A0-BB6D-0B3C-819EA40A168C}"/>
              </a:ext>
            </a:extLst>
          </p:cNvPr>
          <p:cNvSpPr/>
          <p:nvPr/>
        </p:nvSpPr>
        <p:spPr>
          <a:xfrm>
            <a:off x="4183446" y="2226164"/>
            <a:ext cx="913538"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927982C8-B486-F890-F847-34140BEE2E41}"/>
              </a:ext>
            </a:extLst>
          </p:cNvPr>
          <p:cNvSpPr/>
          <p:nvPr/>
        </p:nvSpPr>
        <p:spPr>
          <a:xfrm>
            <a:off x="2661295" y="6450542"/>
            <a:ext cx="624830" cy="1512358"/>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Google Shape;96;p1">
            <a:extLst>
              <a:ext uri="{FF2B5EF4-FFF2-40B4-BE49-F238E27FC236}">
                <a16:creationId xmlns:a16="http://schemas.microsoft.com/office/drawing/2014/main" id="{DEC115F5-2C7E-283C-7A2E-3B62AC4872F1}"/>
              </a:ext>
            </a:extLst>
          </p:cNvPr>
          <p:cNvSpPr txBox="1"/>
          <p:nvPr/>
        </p:nvSpPr>
        <p:spPr>
          <a:xfrm>
            <a:off x="1034692" y="8428702"/>
            <a:ext cx="5038051" cy="600124"/>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a:t>
            </a:r>
            <a:r>
              <a:rPr lang="ja-JP" altLang="en-US" sz="1100" dirty="0">
                <a:latin typeface="游ゴシック" panose="020B0400000000000000" pitchFamily="50" charset="-128"/>
                <a:ea typeface="游ゴシック" panose="020B0400000000000000" pitchFamily="50" charset="-128"/>
              </a:rPr>
              <a:t> 出力される項目として、「抽出ルール略称」、「基本診察料」の回数が</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デフォルトで出力されます。</a:t>
            </a:r>
          </a:p>
          <a:p>
            <a:r>
              <a:rPr lang="ja-JP" altLang="en-US" sz="1100" dirty="0">
                <a:latin typeface="游ゴシック" panose="020B0400000000000000" pitchFamily="50" charset="-128"/>
                <a:ea typeface="游ゴシック" panose="020B0400000000000000" pitchFamily="50" charset="-128"/>
              </a:rPr>
              <a:t> 「基本診療料」を（</a:t>
            </a:r>
            <a:r>
              <a:rPr lang="ja-JP" altLang="en-US" sz="1100" b="1" dirty="0">
                <a:latin typeface="游ゴシック" panose="020B0400000000000000" pitchFamily="50" charset="-128"/>
                <a:ea typeface="游ゴシック" panose="020B0400000000000000" pitchFamily="50" charset="-128"/>
              </a:rPr>
              <a:t>別表</a:t>
            </a:r>
            <a:r>
              <a:rPr lang="en-US" altLang="ja-JP" sz="1100" b="1" dirty="0">
                <a:latin typeface="游ゴシック" panose="020B0400000000000000" pitchFamily="50" charset="-128"/>
                <a:ea typeface="游ゴシック" panose="020B0400000000000000" pitchFamily="50" charset="-128"/>
              </a:rPr>
              <a:t>01</a:t>
            </a:r>
            <a:r>
              <a:rPr lang="ja-JP" altLang="en-US" sz="1100" dirty="0">
                <a:latin typeface="游ゴシック" panose="020B0400000000000000" pitchFamily="50" charset="-128"/>
                <a:ea typeface="游ゴシック" panose="020B0400000000000000" pitchFamily="50" charset="-128"/>
              </a:rPr>
              <a:t>）を参照してください。</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40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4468-81F6-0864-CFE4-DE94F281E6D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015E975-82BE-ADE0-898F-F9563C08213D}"/>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114</a:t>
            </a:fld>
            <a:endParaRPr kumimoji="1" lang="ja-JP" altLang="en-US"/>
          </a:p>
        </p:txBody>
      </p:sp>
      <p:sp>
        <p:nvSpPr>
          <p:cNvPr id="6" name="テキスト ボックス 2">
            <a:extLst>
              <a:ext uri="{FF2B5EF4-FFF2-40B4-BE49-F238E27FC236}">
                <a16:creationId xmlns:a16="http://schemas.microsoft.com/office/drawing/2014/main" id="{F05859B7-A798-22A8-80B1-1EDF80195099}"/>
              </a:ext>
            </a:extLst>
          </p:cNvPr>
          <p:cNvSpPr txBox="1"/>
          <p:nvPr/>
        </p:nvSpPr>
        <p:spPr>
          <a:xfrm>
            <a:off x="503696" y="572210"/>
            <a:ext cx="5577975" cy="301557"/>
          </a:xfrm>
          <a:prstGeom prst="rect">
            <a:avLst/>
          </a:prstGeom>
          <a:noFill/>
        </p:spPr>
        <p:txBody>
          <a:bodyPr wrap="square">
            <a:spAutoFit/>
          </a:bodyPr>
          <a:lstStyle/>
          <a:p>
            <a:pPr>
              <a:lnSpc>
                <a:spcPct val="150000"/>
              </a:lnSpc>
            </a:pP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別表０１</a:t>
            </a:r>
            <a:r>
              <a:rPr lang="ja-JP" altLang="en-US" sz="1000" dirty="0">
                <a:latin typeface="游ゴシック" panose="020B0400000000000000" pitchFamily="50" charset="-128"/>
                <a:ea typeface="游ゴシック" panose="020B0400000000000000" pitchFamily="50" charset="-128"/>
              </a:rPr>
              <a:t>）基本診療料　</a:t>
            </a:r>
            <a:r>
              <a:rPr lang="en-US" altLang="ja-JP" sz="1000" dirty="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graphicFrame>
        <p:nvGraphicFramePr>
          <p:cNvPr id="9" name="표 8">
            <a:extLst>
              <a:ext uri="{FF2B5EF4-FFF2-40B4-BE49-F238E27FC236}">
                <a16:creationId xmlns:a16="http://schemas.microsoft.com/office/drawing/2014/main" id="{DC537720-6D4B-7681-493E-C97976D4E7B3}"/>
              </a:ext>
            </a:extLst>
          </p:cNvPr>
          <p:cNvGraphicFramePr>
            <a:graphicFrameLocks noGrp="1"/>
          </p:cNvGraphicFramePr>
          <p:nvPr>
            <p:extLst>
              <p:ext uri="{D42A27DB-BD31-4B8C-83A1-F6EECF244321}">
                <p14:modId xmlns:p14="http://schemas.microsoft.com/office/powerpoint/2010/main" val="1185832730"/>
              </p:ext>
            </p:extLst>
          </p:nvPr>
        </p:nvGraphicFramePr>
        <p:xfrm>
          <a:off x="708526" y="873767"/>
          <a:ext cx="5577974" cy="7653977"/>
        </p:xfrm>
        <a:graphic>
          <a:graphicData uri="http://schemas.openxmlformats.org/drawingml/2006/table">
            <a:tbl>
              <a:tblPr>
                <a:tableStyleId>{5C22544A-7EE6-4342-B048-85BDC9FD1C3A}</a:tableStyleId>
              </a:tblPr>
              <a:tblGrid>
                <a:gridCol w="371828">
                  <a:extLst>
                    <a:ext uri="{9D8B030D-6E8A-4147-A177-3AD203B41FA5}">
                      <a16:colId xmlns:a16="http://schemas.microsoft.com/office/drawing/2014/main" val="3775268407"/>
                    </a:ext>
                  </a:extLst>
                </a:gridCol>
                <a:gridCol w="968085">
                  <a:extLst>
                    <a:ext uri="{9D8B030D-6E8A-4147-A177-3AD203B41FA5}">
                      <a16:colId xmlns:a16="http://schemas.microsoft.com/office/drawing/2014/main" val="2142668747"/>
                    </a:ext>
                  </a:extLst>
                </a:gridCol>
                <a:gridCol w="4238061">
                  <a:extLst>
                    <a:ext uri="{9D8B030D-6E8A-4147-A177-3AD203B41FA5}">
                      <a16:colId xmlns:a16="http://schemas.microsoft.com/office/drawing/2014/main" val="4069214586"/>
                    </a:ext>
                  </a:extLst>
                </a:gridCol>
              </a:tblGrid>
              <a:tr h="160292">
                <a:tc>
                  <a:txBody>
                    <a:bodyPr/>
                    <a:lstStyle/>
                    <a:p>
                      <a:pPr algn="ctr" fontAlgn="ctr"/>
                      <a:r>
                        <a:rPr lang="en-US" sz="900" u="none" strike="noStrike" dirty="0">
                          <a:effectLst/>
                          <a:highlight>
                            <a:srgbClr val="D0CECE"/>
                          </a:highlight>
                        </a:rPr>
                        <a:t>No</a:t>
                      </a:r>
                      <a:endParaRPr 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ja-JP" altLang="en-US" sz="900" u="none" strike="noStrike" dirty="0">
                          <a:effectLst/>
                          <a:highlight>
                            <a:srgbClr val="D0CECE"/>
                          </a:highlight>
                        </a:rPr>
                        <a:t>コード</a:t>
                      </a:r>
                      <a:endParaRPr lang="ja-JP"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zh-TW" altLang="en-US" sz="900" u="none" strike="noStrike" dirty="0">
                          <a:effectLst/>
                          <a:highlight>
                            <a:srgbClr val="D0CECE"/>
                          </a:highlight>
                        </a:rPr>
                        <a:t>診療行為名称</a:t>
                      </a:r>
                      <a:endParaRPr lang="zh-TW"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extLst>
                  <a:ext uri="{0D108BD9-81ED-4DB2-BD59-A6C34878D82A}">
                    <a16:rowId xmlns:a16="http://schemas.microsoft.com/office/drawing/2014/main" val="3851431248"/>
                  </a:ext>
                </a:extLst>
              </a:tr>
              <a:tr h="146935">
                <a:tc>
                  <a:txBody>
                    <a:bodyPr/>
                    <a:lstStyle/>
                    <a:p>
                      <a:pPr algn="r" fontAlgn="ctr"/>
                      <a:r>
                        <a:rPr lang="en-US" altLang="ko-KR" sz="900" u="none" strike="noStrike" dirty="0">
                          <a:effectLst/>
                        </a:rPr>
                        <a:t>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111000110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初診料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462658343"/>
                  </a:ext>
                </a:extLst>
              </a:tr>
              <a:tr h="146935">
                <a:tc>
                  <a:txBody>
                    <a:bodyPr/>
                    <a:lstStyle/>
                    <a:p>
                      <a:pPr algn="r" fontAlgn="ctr"/>
                      <a:r>
                        <a:rPr lang="en-US" altLang="ko-KR" sz="900" u="none" strike="noStrike" dirty="0">
                          <a:effectLst/>
                        </a:rPr>
                        <a:t>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111011810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38380054"/>
                  </a:ext>
                </a:extLst>
              </a:tr>
              <a:tr h="146935">
                <a:tc>
                  <a:txBody>
                    <a:bodyPr/>
                    <a:lstStyle/>
                    <a:p>
                      <a:pPr algn="r" fontAlgn="ctr"/>
                      <a:r>
                        <a:rPr lang="en-US" altLang="ko-KR" sz="900" u="none" strike="noStrike" dirty="0">
                          <a:effectLst/>
                        </a:rPr>
                        <a:t>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59852723"/>
                  </a:ext>
                </a:extLst>
              </a:tr>
              <a:tr h="146935">
                <a:tc>
                  <a:txBody>
                    <a:bodyPr/>
                    <a:lstStyle/>
                    <a:p>
                      <a:pPr algn="r" fontAlgn="ctr"/>
                      <a:r>
                        <a:rPr lang="en-US" altLang="ko-KR" sz="900" u="none" strike="noStrike" dirty="0">
                          <a:effectLst/>
                        </a:rPr>
                        <a:t>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46465390"/>
                  </a:ext>
                </a:extLst>
              </a:tr>
              <a:tr h="146935">
                <a:tc>
                  <a:txBody>
                    <a:bodyPr/>
                    <a:lstStyle/>
                    <a:p>
                      <a:pPr algn="r" fontAlgn="ctr"/>
                      <a:r>
                        <a:rPr lang="en-US" altLang="ko-KR" sz="900" u="none" strike="noStrike" dirty="0">
                          <a:effectLst/>
                        </a:rPr>
                        <a:t>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特定妥結率初診料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83030182"/>
                  </a:ext>
                </a:extLst>
              </a:tr>
              <a:tr h="146935">
                <a:tc>
                  <a:txBody>
                    <a:bodyPr/>
                    <a:lstStyle/>
                    <a:p>
                      <a:pPr algn="r" fontAlgn="ctr"/>
                      <a:r>
                        <a:rPr lang="en-US" altLang="ko-KR" sz="900" u="none" strike="noStrike" dirty="0">
                          <a:effectLst/>
                        </a:rPr>
                        <a:t>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08929710"/>
                  </a:ext>
                </a:extLst>
              </a:tr>
              <a:tr h="146935">
                <a:tc>
                  <a:txBody>
                    <a:bodyPr/>
                    <a:lstStyle/>
                    <a:p>
                      <a:pPr algn="r" fontAlgn="ctr"/>
                      <a:r>
                        <a:rPr lang="en-US" altLang="ko-KR" sz="900" u="none" strike="noStrike" dirty="0">
                          <a:effectLst/>
                        </a:rPr>
                        <a:t>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97563137"/>
                  </a:ext>
                </a:extLst>
              </a:tr>
              <a:tr h="146935">
                <a:tc>
                  <a:txBody>
                    <a:bodyPr/>
                    <a:lstStyle/>
                    <a:p>
                      <a:pPr algn="r" fontAlgn="ctr"/>
                      <a:r>
                        <a:rPr lang="en-US" altLang="ko-KR" sz="900" u="none" strike="noStrike" dirty="0">
                          <a:effectLst/>
                        </a:rPr>
                        <a:t>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電話等再診料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4205594323"/>
                  </a:ext>
                </a:extLst>
              </a:tr>
              <a:tr h="146935">
                <a:tc>
                  <a:txBody>
                    <a:bodyPr/>
                    <a:lstStyle/>
                    <a:p>
                      <a:pPr algn="r" fontAlgn="ctr"/>
                      <a:r>
                        <a:rPr lang="en-US" altLang="ko-KR" sz="900" u="none" strike="noStrike" dirty="0">
                          <a:effectLst/>
                        </a:rPr>
                        <a:t>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同日再診料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49788849"/>
                  </a:ext>
                </a:extLst>
              </a:tr>
              <a:tr h="146935">
                <a:tc>
                  <a:txBody>
                    <a:bodyPr/>
                    <a:lstStyle/>
                    <a:p>
                      <a:pPr algn="r" fontAlgn="ctr"/>
                      <a:r>
                        <a:rPr lang="en-US" altLang="ko-KR" sz="900" u="none" strike="noStrike" dirty="0">
                          <a:effectLst/>
                        </a:rPr>
                        <a:t>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156233898"/>
                  </a:ext>
                </a:extLst>
              </a:tr>
              <a:tr h="146935">
                <a:tc>
                  <a:txBody>
                    <a:bodyPr/>
                    <a:lstStyle/>
                    <a:p>
                      <a:pPr algn="r" fontAlgn="ctr"/>
                      <a:r>
                        <a:rPr lang="en-US" altLang="ko-KR" sz="900" u="none" strike="noStrike" dirty="0">
                          <a:effectLst/>
                        </a:rPr>
                        <a:t>11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112011310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外来診療料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46410775"/>
                  </a:ext>
                </a:extLst>
              </a:tr>
              <a:tr h="146935">
                <a:tc>
                  <a:txBody>
                    <a:bodyPr/>
                    <a:lstStyle/>
                    <a:p>
                      <a:pPr algn="r" fontAlgn="ctr"/>
                      <a:r>
                        <a:rPr lang="en-US" altLang="ko-KR" sz="900" u="none" strike="noStrike" dirty="0">
                          <a:effectLst/>
                        </a:rPr>
                        <a:t>12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再診料（同一日複数科受診時の２科目）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917740948"/>
                  </a:ext>
                </a:extLst>
              </a:tr>
              <a:tr h="146935">
                <a:tc>
                  <a:txBody>
                    <a:bodyPr/>
                    <a:lstStyle/>
                    <a:p>
                      <a:pPr algn="r" fontAlgn="ctr"/>
                      <a:r>
                        <a:rPr lang="en-US" altLang="ko-KR" sz="900" u="none" strike="noStrike" dirty="0">
                          <a:effectLst/>
                        </a:rPr>
                        <a:t>13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822875253"/>
                  </a:ext>
                </a:extLst>
              </a:tr>
              <a:tr h="146935">
                <a:tc>
                  <a:txBody>
                    <a:bodyPr/>
                    <a:lstStyle/>
                    <a:p>
                      <a:pPr algn="r" fontAlgn="ctr"/>
                      <a:r>
                        <a:rPr lang="en-US" altLang="ko-KR" sz="900" u="none" strike="noStrike" dirty="0">
                          <a:effectLst/>
                        </a:rPr>
                        <a:t>14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外来診療料（同一日複数科受診時の２科目）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839993223"/>
                  </a:ext>
                </a:extLst>
              </a:tr>
              <a:tr h="146935">
                <a:tc>
                  <a:txBody>
                    <a:bodyPr/>
                    <a:lstStyle/>
                    <a:p>
                      <a:pPr algn="r" fontAlgn="ctr"/>
                      <a:r>
                        <a:rPr lang="en-US" altLang="ko-KR" sz="900" u="none" strike="noStrike" dirty="0">
                          <a:effectLst/>
                        </a:rPr>
                        <a:t>15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外来診療料（他医療機関へ文書紹介の申出を行っている患者）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3007993"/>
                  </a:ext>
                </a:extLst>
              </a:tr>
              <a:tr h="146935">
                <a:tc>
                  <a:txBody>
                    <a:bodyPr/>
                    <a:lstStyle/>
                    <a:p>
                      <a:pPr algn="r" fontAlgn="ctr"/>
                      <a:r>
                        <a:rPr lang="en-US" altLang="ko-KR" sz="900" u="none" strike="noStrike" dirty="0">
                          <a:effectLst/>
                        </a:rPr>
                        <a:t>16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外来診療料（同一日複数科受診時の２科目・文書紹介申出患者）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72027118"/>
                  </a:ext>
                </a:extLst>
              </a:tr>
              <a:tr h="146935">
                <a:tc>
                  <a:txBody>
                    <a:bodyPr/>
                    <a:lstStyle/>
                    <a:p>
                      <a:pPr algn="r" fontAlgn="ctr"/>
                      <a:r>
                        <a:rPr lang="en-US" altLang="ko-KR" sz="900" u="none" strike="noStrike" dirty="0">
                          <a:effectLst/>
                        </a:rPr>
                        <a:t>17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388697186"/>
                  </a:ext>
                </a:extLst>
              </a:tr>
              <a:tr h="146935">
                <a:tc>
                  <a:txBody>
                    <a:bodyPr/>
                    <a:lstStyle/>
                    <a:p>
                      <a:pPr algn="r" fontAlgn="ctr"/>
                      <a:r>
                        <a:rPr lang="en-US" altLang="ko-KR" sz="900" u="none" strike="noStrike" dirty="0">
                          <a:effectLst/>
                        </a:rPr>
                        <a:t>18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68154308"/>
                  </a:ext>
                </a:extLst>
              </a:tr>
              <a:tr h="146935">
                <a:tc>
                  <a:txBody>
                    <a:bodyPr/>
                    <a:lstStyle/>
                    <a:p>
                      <a:pPr algn="r" fontAlgn="ctr"/>
                      <a:r>
                        <a:rPr lang="en-US" altLang="ko-KR" sz="900" u="none" strike="noStrike" dirty="0">
                          <a:effectLst/>
                        </a:rPr>
                        <a:t>19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同日特定妥結率再診料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57114032"/>
                  </a:ext>
                </a:extLst>
              </a:tr>
              <a:tr h="146935">
                <a:tc>
                  <a:txBody>
                    <a:bodyPr/>
                    <a:lstStyle/>
                    <a:p>
                      <a:pPr algn="r" fontAlgn="ctr"/>
                      <a:r>
                        <a:rPr lang="en-US" altLang="ko-KR" sz="900" u="none" strike="noStrike" dirty="0">
                          <a:effectLst/>
                        </a:rPr>
                        <a:t>20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84794246"/>
                  </a:ext>
                </a:extLst>
              </a:tr>
              <a:tr h="146935">
                <a:tc>
                  <a:txBody>
                    <a:bodyPr/>
                    <a:lstStyle/>
                    <a:p>
                      <a:pPr algn="r" fontAlgn="ctr"/>
                      <a:r>
                        <a:rPr lang="en-US" altLang="ko-KR" sz="900" u="none" strike="noStrike" dirty="0">
                          <a:effectLst/>
                        </a:rPr>
                        <a:t>21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06641827"/>
                  </a:ext>
                </a:extLst>
              </a:tr>
              <a:tr h="146935">
                <a:tc>
                  <a:txBody>
                    <a:bodyPr/>
                    <a:lstStyle/>
                    <a:p>
                      <a:pPr algn="r" fontAlgn="ctr"/>
                      <a:r>
                        <a:rPr lang="en-US" altLang="ko-KR" sz="900" u="none" strike="noStrike" dirty="0">
                          <a:effectLst/>
                        </a:rPr>
                        <a:t>22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112017150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42066892"/>
                  </a:ext>
                </a:extLst>
              </a:tr>
              <a:tr h="146935">
                <a:tc>
                  <a:txBody>
                    <a:bodyPr/>
                    <a:lstStyle/>
                    <a:p>
                      <a:pPr algn="r" fontAlgn="ctr"/>
                      <a:r>
                        <a:rPr lang="en-US" altLang="ko-KR" sz="900" u="none" strike="noStrike" dirty="0">
                          <a:effectLst/>
                        </a:rPr>
                        <a:t>23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586774885"/>
                  </a:ext>
                </a:extLst>
              </a:tr>
              <a:tr h="146935">
                <a:tc>
                  <a:txBody>
                    <a:bodyPr/>
                    <a:lstStyle/>
                    <a:p>
                      <a:pPr algn="r" fontAlgn="ctr"/>
                      <a:r>
                        <a:rPr lang="en-US" altLang="ko-KR" sz="900" u="none" strike="noStrike" dirty="0">
                          <a:effectLst/>
                        </a:rPr>
                        <a:t>24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112023450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792433441"/>
                  </a:ext>
                </a:extLst>
              </a:tr>
              <a:tr h="146935">
                <a:tc>
                  <a:txBody>
                    <a:bodyPr/>
                    <a:lstStyle/>
                    <a:p>
                      <a:pPr algn="r" fontAlgn="ctr"/>
                      <a:r>
                        <a:rPr lang="en-US" altLang="ko-KR" sz="900" u="none" strike="noStrike" dirty="0">
                          <a:effectLst/>
                        </a:rPr>
                        <a:t>25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112023550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29758875"/>
                  </a:ext>
                </a:extLst>
              </a:tr>
              <a:tr h="146935">
                <a:tc>
                  <a:txBody>
                    <a:bodyPr/>
                    <a:lstStyle/>
                    <a:p>
                      <a:pPr algn="r" fontAlgn="ctr"/>
                      <a:r>
                        <a:rPr lang="en-US" altLang="ko-KR" sz="900" u="none" strike="noStrike" dirty="0">
                          <a:effectLst/>
                        </a:rPr>
                        <a:t>26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112023650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942702"/>
                  </a:ext>
                </a:extLst>
              </a:tr>
              <a:tr h="146935">
                <a:tc>
                  <a:txBody>
                    <a:bodyPr/>
                    <a:lstStyle/>
                    <a:p>
                      <a:pPr algn="r" fontAlgn="ctr"/>
                      <a:r>
                        <a:rPr lang="en-US" altLang="ko-KR" sz="900" u="none" strike="noStrike" dirty="0">
                          <a:effectLst/>
                        </a:rPr>
                        <a:t>27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28611972"/>
                  </a:ext>
                </a:extLst>
              </a:tr>
              <a:tr h="146935">
                <a:tc>
                  <a:txBody>
                    <a:bodyPr/>
                    <a:lstStyle/>
                    <a:p>
                      <a:pPr algn="r" fontAlgn="ctr"/>
                      <a:r>
                        <a:rPr lang="en-US" altLang="ko-KR" sz="900" u="none" strike="noStrike" dirty="0">
                          <a:effectLst/>
                        </a:rPr>
                        <a:t>28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75532437"/>
                  </a:ext>
                </a:extLst>
              </a:tr>
              <a:tr h="146935">
                <a:tc>
                  <a:txBody>
                    <a:bodyPr/>
                    <a:lstStyle/>
                    <a:p>
                      <a:pPr algn="r" fontAlgn="ctr"/>
                      <a:r>
                        <a:rPr lang="en-US" altLang="ko-KR" sz="900" u="none" strike="noStrike" dirty="0">
                          <a:effectLst/>
                        </a:rPr>
                        <a:t>29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オンライン診療料</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591920532"/>
                  </a:ext>
                </a:extLst>
              </a:tr>
              <a:tr h="146935">
                <a:tc>
                  <a:txBody>
                    <a:bodyPr/>
                    <a:lstStyle/>
                    <a:p>
                      <a:pPr algn="r" fontAlgn="ctr"/>
                      <a:r>
                        <a:rPr lang="en-US" altLang="ko-KR" sz="900" u="none" strike="noStrike" dirty="0">
                          <a:effectLst/>
                        </a:rPr>
                        <a:t>30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98088027"/>
                  </a:ext>
                </a:extLst>
              </a:tr>
              <a:tr h="146935">
                <a:tc>
                  <a:txBody>
                    <a:bodyPr/>
                    <a:lstStyle/>
                    <a:p>
                      <a:pPr algn="r" fontAlgn="ctr"/>
                      <a:r>
                        <a:rPr lang="en-US" altLang="ko-KR" sz="900" u="none" strike="noStrike" dirty="0">
                          <a:effectLst/>
                        </a:rPr>
                        <a:t>31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38232462"/>
                  </a:ext>
                </a:extLst>
              </a:tr>
              <a:tr h="146935">
                <a:tc>
                  <a:txBody>
                    <a:bodyPr/>
                    <a:lstStyle/>
                    <a:p>
                      <a:pPr algn="r" fontAlgn="ctr"/>
                      <a:r>
                        <a:rPr lang="en-US" altLang="ko-KR" sz="900" u="none" strike="noStrike" dirty="0">
                          <a:effectLst/>
                        </a:rPr>
                        <a:t>32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39230265"/>
                  </a:ext>
                </a:extLst>
              </a:tr>
              <a:tr h="146935">
                <a:tc>
                  <a:txBody>
                    <a:bodyPr/>
                    <a:lstStyle/>
                    <a:p>
                      <a:pPr algn="r" fontAlgn="ctr"/>
                      <a:r>
                        <a:rPr lang="en-US" altLang="ko-KR" sz="900" u="none" strike="noStrike" dirty="0">
                          <a:effectLst/>
                        </a:rPr>
                        <a:t>33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985126299"/>
                  </a:ext>
                </a:extLst>
              </a:tr>
              <a:tr h="146935">
                <a:tc>
                  <a:txBody>
                    <a:bodyPr/>
                    <a:lstStyle/>
                    <a:p>
                      <a:pPr algn="r" fontAlgn="ctr"/>
                      <a:r>
                        <a:rPr lang="en-US" altLang="ko-KR" sz="900" u="none" strike="noStrike" dirty="0">
                          <a:effectLst/>
                        </a:rPr>
                        <a:t>34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85628398"/>
                  </a:ext>
                </a:extLst>
              </a:tr>
              <a:tr h="146935">
                <a:tc>
                  <a:txBody>
                    <a:bodyPr/>
                    <a:lstStyle/>
                    <a:p>
                      <a:pPr algn="r" fontAlgn="ctr"/>
                      <a:r>
                        <a:rPr lang="en-US" altLang="ko-KR" sz="900" u="none" strike="noStrike" dirty="0">
                          <a:effectLst/>
                        </a:rPr>
                        <a:t>35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333388526"/>
                  </a:ext>
                </a:extLst>
              </a:tr>
              <a:tr h="146935">
                <a:tc>
                  <a:txBody>
                    <a:bodyPr/>
                    <a:lstStyle/>
                    <a:p>
                      <a:pPr algn="r" fontAlgn="ctr"/>
                      <a:r>
                        <a:rPr lang="en-US" altLang="ko-KR" sz="900" u="none" strike="noStrike" dirty="0">
                          <a:effectLst/>
                        </a:rPr>
                        <a:t>36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76179657"/>
                  </a:ext>
                </a:extLst>
              </a:tr>
              <a:tr h="146935">
                <a:tc>
                  <a:txBody>
                    <a:bodyPr/>
                    <a:lstStyle/>
                    <a:p>
                      <a:pPr algn="r" fontAlgn="ctr"/>
                      <a:r>
                        <a:rPr lang="en-US" altLang="ko-KR" sz="900" u="none" strike="noStrike" dirty="0">
                          <a:effectLst/>
                        </a:rPr>
                        <a:t>37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113020010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4355094"/>
                  </a:ext>
                </a:extLst>
              </a:tr>
              <a:tr h="146935">
                <a:tc>
                  <a:txBody>
                    <a:bodyPr/>
                    <a:lstStyle/>
                    <a:p>
                      <a:pPr algn="r" fontAlgn="ctr"/>
                      <a:r>
                        <a:rPr lang="en-US" altLang="ko-KR" sz="900" u="none" strike="noStrike" dirty="0">
                          <a:effectLst/>
                        </a:rPr>
                        <a:t>38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114001110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52047151"/>
                  </a:ext>
                </a:extLst>
              </a:tr>
              <a:tr h="146935">
                <a:tc>
                  <a:txBody>
                    <a:bodyPr/>
                    <a:lstStyle/>
                    <a:p>
                      <a:pPr algn="r" fontAlgn="ctr"/>
                      <a:r>
                        <a:rPr lang="en-US" altLang="ko-KR" sz="900" u="none" strike="noStrike" dirty="0">
                          <a:effectLst/>
                        </a:rPr>
                        <a:t>39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114030310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47661553"/>
                  </a:ext>
                </a:extLst>
              </a:tr>
              <a:tr h="146935">
                <a:tc>
                  <a:txBody>
                    <a:bodyPr/>
                    <a:lstStyle/>
                    <a:p>
                      <a:pPr algn="r" fontAlgn="ctr"/>
                      <a:r>
                        <a:rPr lang="en-US" altLang="ko-KR" sz="900" u="none" strike="noStrike" dirty="0">
                          <a:effectLst/>
                        </a:rPr>
                        <a:t>40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48522427"/>
                  </a:ext>
                </a:extLst>
              </a:tr>
              <a:tr h="146935">
                <a:tc>
                  <a:txBody>
                    <a:bodyPr/>
                    <a:lstStyle/>
                    <a:p>
                      <a:pPr algn="r" fontAlgn="ctr"/>
                      <a:r>
                        <a:rPr lang="en-US" altLang="ko-KR" sz="900" u="none" strike="noStrike" dirty="0">
                          <a:effectLst/>
                        </a:rPr>
                        <a:t>41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63639739"/>
                  </a:ext>
                </a:extLst>
              </a:tr>
              <a:tr h="146935">
                <a:tc>
                  <a:txBody>
                    <a:bodyPr/>
                    <a:lstStyle/>
                    <a:p>
                      <a:pPr algn="r" fontAlgn="ctr"/>
                      <a:r>
                        <a:rPr lang="en-US" altLang="ko-KR" sz="900" u="none" strike="noStrike" dirty="0">
                          <a:effectLst/>
                        </a:rPr>
                        <a:t>42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在宅患者訪問診療料（２）イ</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03185292"/>
                  </a:ext>
                </a:extLst>
              </a:tr>
              <a:tr h="146935">
                <a:tc>
                  <a:txBody>
                    <a:bodyPr/>
                    <a:lstStyle/>
                    <a:p>
                      <a:pPr algn="r" fontAlgn="ctr"/>
                      <a:r>
                        <a:rPr lang="en-US" altLang="ko-KR" sz="900" u="none" strike="noStrike" dirty="0">
                          <a:effectLst/>
                        </a:rPr>
                        <a:t>43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在宅患者訪問診療料（２）ロ（他の保険医療機関から紹介された患者）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08267258"/>
                  </a:ext>
                </a:extLst>
              </a:tr>
              <a:tr h="146935">
                <a:tc>
                  <a:txBody>
                    <a:bodyPr/>
                    <a:lstStyle/>
                    <a:p>
                      <a:pPr algn="r" fontAlgn="ctr"/>
                      <a:r>
                        <a:rPr lang="en-US" altLang="ko-KR" sz="900" u="none" strike="noStrike" dirty="0">
                          <a:effectLst/>
                        </a:rPr>
                        <a:t>44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28449160"/>
                  </a:ext>
                </a:extLst>
              </a:tr>
              <a:tr h="146935">
                <a:tc>
                  <a:txBody>
                    <a:bodyPr/>
                    <a:lstStyle/>
                    <a:p>
                      <a:pPr algn="r" fontAlgn="ctr"/>
                      <a:r>
                        <a:rPr lang="en-US" altLang="ko-KR" sz="900" u="none" strike="noStrike" dirty="0">
                          <a:effectLst/>
                        </a:rPr>
                        <a:t>45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救命救急入院料２（８日以上１４日以内）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69977371"/>
                  </a:ext>
                </a:extLst>
              </a:tr>
              <a:tr h="146935">
                <a:tc>
                  <a:txBody>
                    <a:bodyPr/>
                    <a:lstStyle/>
                    <a:p>
                      <a:pPr algn="r" fontAlgn="ctr"/>
                      <a:r>
                        <a:rPr lang="en-US" altLang="ko-KR" sz="900" u="none" strike="noStrike" dirty="0">
                          <a:effectLst/>
                        </a:rPr>
                        <a:t>46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救命救急入院料１（３日以内）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27786284"/>
                  </a:ext>
                </a:extLst>
              </a:tr>
              <a:tr h="146935">
                <a:tc>
                  <a:txBody>
                    <a:bodyPr/>
                    <a:lstStyle/>
                    <a:p>
                      <a:pPr algn="r" fontAlgn="ctr"/>
                      <a:r>
                        <a:rPr lang="en-US" altLang="ko-KR" sz="900" u="none" strike="noStrike" dirty="0">
                          <a:effectLst/>
                        </a:rPr>
                        <a:t>47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新生児特定集中治療室管理料１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35188413"/>
                  </a:ext>
                </a:extLst>
              </a:tr>
              <a:tr h="146935">
                <a:tc>
                  <a:txBody>
                    <a:bodyPr/>
                    <a:lstStyle/>
                    <a:p>
                      <a:pPr algn="r" fontAlgn="ctr"/>
                      <a:r>
                        <a:rPr lang="en-US" altLang="ko-KR" sz="900" u="none" strike="noStrike" dirty="0">
                          <a:effectLst/>
                        </a:rPr>
                        <a:t>48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190028910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緩和ケア病棟入院料１（３０日以内）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21049635"/>
                  </a:ext>
                </a:extLst>
              </a:tr>
              <a:tr h="146935">
                <a:tc>
                  <a:txBody>
                    <a:bodyPr/>
                    <a:lstStyle/>
                    <a:p>
                      <a:pPr algn="r" fontAlgn="ctr"/>
                      <a:r>
                        <a:rPr lang="en-US" altLang="ko-KR" sz="900" u="none" strike="noStrike" dirty="0">
                          <a:effectLst/>
                        </a:rPr>
                        <a:t>49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精神療養病棟入院料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82593477"/>
                  </a:ext>
                </a:extLst>
              </a:tr>
              <a:tr h="146935">
                <a:tc>
                  <a:txBody>
                    <a:bodyPr/>
                    <a:lstStyle/>
                    <a:p>
                      <a:pPr algn="r" fontAlgn="ctr"/>
                      <a:r>
                        <a:rPr lang="en-US" altLang="ko-KR" sz="900" u="none" strike="noStrike" dirty="0">
                          <a:effectLst/>
                        </a:rPr>
                        <a:t>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63511249"/>
                  </a:ext>
                </a:extLst>
              </a:tr>
              <a:tr h="146935">
                <a:tc>
                  <a:txBody>
                    <a:bodyPr/>
                    <a:lstStyle/>
                    <a:p>
                      <a:pPr algn="r" fontAlgn="ctr"/>
                      <a:r>
                        <a:rPr lang="en-US" altLang="ko-KR" sz="900" u="none" strike="noStrike" dirty="0">
                          <a:effectLst/>
                        </a:rPr>
                        <a:t>51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特殊疾患病棟入院料２</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107609362"/>
                  </a:ext>
                </a:extLst>
              </a:tr>
            </a:tbl>
          </a:graphicData>
        </a:graphic>
      </p:graphicFrame>
      <p:sp>
        <p:nvSpPr>
          <p:cNvPr id="15" name="テキスト ボックス 2">
            <a:extLst>
              <a:ext uri="{FF2B5EF4-FFF2-40B4-BE49-F238E27FC236}">
                <a16:creationId xmlns:a16="http://schemas.microsoft.com/office/drawing/2014/main" id="{871787BA-ADA4-A743-9B64-CD72D5DC4698}"/>
              </a:ext>
            </a:extLst>
          </p:cNvPr>
          <p:cNvSpPr txBox="1"/>
          <p:nvPr/>
        </p:nvSpPr>
        <p:spPr>
          <a:xfrm>
            <a:off x="808538" y="8680061"/>
            <a:ext cx="5577975" cy="298480"/>
          </a:xfrm>
          <a:prstGeom prst="rect">
            <a:avLst/>
          </a:prstGeom>
          <a:noFill/>
        </p:spPr>
        <p:txBody>
          <a:bodyPr wrap="square">
            <a:spAutoFit/>
          </a:bodyPr>
          <a:lstStyle/>
          <a:p>
            <a:pPr>
              <a:lnSpc>
                <a:spcPct val="150000"/>
              </a:lnSpc>
            </a:pPr>
            <a:r>
              <a:rPr lang="en-US" altLang="ko-KR" sz="1000" dirty="0">
                <a:latin typeface="游ゴシック" panose="020B0400000000000000" pitchFamily="50" charset="-128"/>
                <a:ea typeface="游ゴシック" panose="020B0400000000000000" pitchFamily="50" charset="-128"/>
              </a:rPr>
              <a:t>…</a:t>
            </a:r>
            <a:r>
              <a:rPr lang="zh-TW" altLang="en-US" sz="1000" dirty="0">
                <a:latin typeface="游ゴシック" panose="020B0400000000000000" pitchFamily="50" charset="-128"/>
              </a:rPr>
              <a:t>以下記載省略</a:t>
            </a:r>
            <a:endParaRPr lang="ja-JP" altLang="en-US"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82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115</a:t>
            </a:fld>
            <a:endParaRPr kumimoji="1" lang="ja-JP" altLang="en-US"/>
          </a:p>
        </p:txBody>
      </p:sp>
      <p:sp>
        <p:nvSpPr>
          <p:cNvPr id="6" name="テキスト ボックス 5">
            <a:extLst>
              <a:ext uri="{FF2B5EF4-FFF2-40B4-BE49-F238E27FC236}">
                <a16:creationId xmlns:a16="http://schemas.microsoft.com/office/drawing/2014/main" id="{41FF5412-EB4C-C8F9-EB60-B8FCE0875107}"/>
              </a:ext>
            </a:extLst>
          </p:cNvPr>
          <p:cNvSpPr txBox="1"/>
          <p:nvPr/>
        </p:nvSpPr>
        <p:spPr>
          <a:xfrm>
            <a:off x="657224" y="1006826"/>
            <a:ext cx="5898433" cy="8025723"/>
          </a:xfrm>
          <a:prstGeom prst="rect">
            <a:avLst/>
          </a:prstGeom>
          <a:noFill/>
        </p:spPr>
        <p:txBody>
          <a:bodyPr wrap="square">
            <a:spAutoFit/>
          </a:bodyPr>
          <a:lstStyle/>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（急性期病名）急性期、疑い病名の整理</a:t>
            </a:r>
          </a:p>
          <a:p>
            <a:pPr>
              <a:lnSpc>
                <a:spcPct val="125000"/>
              </a:lnSpc>
            </a:pPr>
            <a:r>
              <a:rPr lang="ja-JP" altLang="en-US" sz="9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（過多病名）病名が多いレセプトの整理</a:t>
            </a:r>
          </a:p>
          <a:p>
            <a:pPr>
              <a:lnSpc>
                <a:spcPct val="125000"/>
              </a:lnSpc>
            </a:pPr>
            <a:r>
              <a:rPr lang="ja-JP" altLang="en-US" sz="900" dirty="0">
                <a:latin typeface="游ゴシック" panose="020B0400000000000000" pitchFamily="50" charset="-128"/>
                <a:ea typeface="游ゴシック" panose="020B0400000000000000" pitchFamily="50" charset="-128"/>
              </a:rPr>
              <a:t>病名の数が一定数以上、初期状態では８個以上のレセプトを抽出します。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（時間外等）  時間外、深夜、休日加算のコメント漏れ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再診の時間外、深夜、休日加算を算定しているのにコメントがないレセプトを抽出します。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（内視鏡前）  内視鏡前検査のコメント漏れ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５</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（ワープロ病名）</a:t>
            </a:r>
          </a:p>
          <a:p>
            <a:pPr>
              <a:lnSpc>
                <a:spcPct val="125000"/>
              </a:lnSpc>
            </a:pPr>
            <a:r>
              <a:rPr lang="ja-JP" altLang="en-US" sz="900" dirty="0">
                <a:latin typeface="游ゴシック" panose="020B0400000000000000" pitchFamily="50" charset="-128"/>
                <a:ea typeface="游ゴシック" panose="020B0400000000000000" pitchFamily="50" charset="-128"/>
              </a:rPr>
              <a:t>ワープロ病名（未コード化傷病名）を含むレセプトを抽出します。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６</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（重複病名）重複病名同一病名の重複</a:t>
            </a:r>
          </a:p>
          <a:p>
            <a:pPr>
              <a:lnSpc>
                <a:spcPct val="125000"/>
              </a:lnSpc>
            </a:pPr>
            <a:r>
              <a:rPr lang="ja-JP" altLang="en-US" sz="900" dirty="0">
                <a:latin typeface="游ゴシック" panose="020B0400000000000000" pitchFamily="50" charset="-128"/>
                <a:ea typeface="游ゴシック" panose="020B0400000000000000" pitchFamily="50" charset="-128"/>
              </a:rPr>
              <a:t>同一レセプト内に同一の傷病名が存在するレセプトを抽出します。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７</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（外管）外管外来管理加算の請求漏れ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外来管理加算が算定可能なのに算定されていないレセプトを抽出します。</a:t>
            </a:r>
          </a:p>
          <a:p>
            <a:pPr>
              <a:lnSpc>
                <a:spcPct val="125000"/>
              </a:lnSpc>
            </a:pP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レセプトからだけからは判断できない未算定（例えば、他医療機関に入院している患者の外来受診等）を含みます。以下同。</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８</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（特処）特定疾患処方管理加算の請求漏れ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特定疾患処方管理加算が算定可能なのに算定されていないレセプトを抽出します。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９</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主病名</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）特定疾患療養管理料の請求漏れ（主病名のみ）</a:t>
            </a:r>
          </a:p>
          <a:p>
            <a:pPr>
              <a:lnSpc>
                <a:spcPct val="125000"/>
              </a:lnSpc>
            </a:pPr>
            <a:r>
              <a:rPr lang="ja-JP" altLang="en-US" sz="900" dirty="0">
                <a:latin typeface="游ゴシック" panose="020B0400000000000000" pitchFamily="50" charset="-128"/>
                <a:ea typeface="游ゴシック" panose="020B0400000000000000" pitchFamily="50" charset="-128"/>
              </a:rPr>
              <a:t>特定疾患（主病名のみ）療養管理料が算定可能なのに算定されていないレセプトを抽出します。　（</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２０２４</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０７追加提供）</a:t>
            </a:r>
          </a:p>
          <a:p>
            <a:pPr>
              <a:lnSpc>
                <a:spcPct val="125000"/>
              </a:lnSpc>
            </a:pPr>
            <a:endParaRPr lang="ja-JP" altLang="en-US" sz="8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１０</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（特定疾患）特定疾患療養管理料の請求漏れ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特定疾患療養管理料が算定可能なのに算定されていないレセプトを抽出します。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（地域包括）地域包括診療加算の請求漏れ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地域包括診療加算が算定可能なのに算定されていないレセプトを抽出します。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（向精神薬）向精神薬の多剤投与</a:t>
            </a:r>
          </a:p>
          <a:p>
            <a:pPr>
              <a:lnSpc>
                <a:spcPct val="125000"/>
              </a:lnSpc>
            </a:pPr>
            <a:r>
              <a:rPr lang="ja-JP" altLang="en-US" sz="900" dirty="0">
                <a:latin typeface="游ゴシック" panose="020B0400000000000000" pitchFamily="50" charset="-128"/>
                <a:ea typeface="游ゴシック" panose="020B0400000000000000" pitchFamily="50" charset="-128"/>
              </a:rPr>
              <a:t>向精神薬の多剤投与に該当するレセプトを抽出します。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（疑い転帰なし）疑い病名で転帰がない患者を抽出</a:t>
            </a:r>
          </a:p>
          <a:p>
            <a:pPr>
              <a:lnSpc>
                <a:spcPct val="125000"/>
              </a:lnSpc>
            </a:pPr>
            <a:r>
              <a:rPr lang="ja-JP" altLang="en-US" sz="900" dirty="0">
                <a:latin typeface="游ゴシック" panose="020B0400000000000000" pitchFamily="50" charset="-128"/>
                <a:ea typeface="游ゴシック" panose="020B0400000000000000" pitchFamily="50" charset="-128"/>
              </a:rPr>
              <a:t>疑い病名で診療開始日に転帰がない患者を抽出します。 </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（初診料 未算定）当月開始の傷病名しかなく、初診料が算定されていない場合に抽出する</a:t>
            </a:r>
            <a:br>
              <a:rPr lang="en-US" altLang="ja-JP" sz="900" b="1" dirty="0">
                <a:latin typeface="游ゴシック" panose="020B0400000000000000" pitchFamily="50" charset="-128"/>
                <a:ea typeface="游ゴシック" panose="020B0400000000000000" pitchFamily="50" charset="-128"/>
              </a:rPr>
            </a:br>
            <a:r>
              <a:rPr lang="ja-JP" altLang="en-US" sz="900" dirty="0">
                <a:latin typeface="游ゴシック" panose="020B0400000000000000" pitchFamily="50" charset="-128"/>
                <a:ea typeface="游ゴシック" panose="020B0400000000000000" pitchFamily="50" charset="-128"/>
              </a:rPr>
              <a:t>当月開始の傷病名しか登録されていないが、初診料が算定されていない場合に抽出します。</a:t>
            </a:r>
            <a:endParaRPr lang="en-US" altLang="ja-JP" sz="900" b="1" dirty="0">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AEA7F091-3136-0DC1-8FD6-BDC1975C0434}"/>
              </a:ext>
            </a:extLst>
          </p:cNvPr>
          <p:cNvSpPr txBox="1"/>
          <p:nvPr/>
        </p:nvSpPr>
        <p:spPr>
          <a:xfrm>
            <a:off x="110614" y="7189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４．デフォルト抽出ルール</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176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755B96F-62C3-1509-C052-F0C87BA08C7D}"/>
              </a:ext>
            </a:extLst>
          </p:cNvPr>
          <p:cNvPicPr>
            <a:picLocks noChangeAspect="1"/>
          </p:cNvPicPr>
          <p:nvPr/>
        </p:nvPicPr>
        <p:blipFill>
          <a:blip r:embed="rId2"/>
          <a:stretch>
            <a:fillRect/>
          </a:stretch>
        </p:blipFill>
        <p:spPr>
          <a:xfrm>
            <a:off x="1071231" y="3948222"/>
            <a:ext cx="5398173" cy="35580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116</a:t>
            </a:fld>
            <a:endParaRPr kumimoji="1" lang="ja-JP" altLang="en-US"/>
          </a:p>
        </p:txBody>
      </p:sp>
      <p:sp>
        <p:nvSpPr>
          <p:cNvPr id="6" name="テキスト ボックス 5">
            <a:extLst>
              <a:ext uri="{FF2B5EF4-FFF2-40B4-BE49-F238E27FC236}">
                <a16:creationId xmlns:a16="http://schemas.microsoft.com/office/drawing/2014/main" id="{18E07716-3696-6969-E1AE-3031E33276F0}"/>
              </a:ext>
            </a:extLst>
          </p:cNvPr>
          <p:cNvSpPr txBox="1"/>
          <p:nvPr/>
        </p:nvSpPr>
        <p:spPr>
          <a:xfrm>
            <a:off x="956269" y="1088306"/>
            <a:ext cx="5394559" cy="925574"/>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「レセプト抽出」 </a:t>
            </a:r>
            <a:r>
              <a:rPr lang="en-US" altLang="ja-JP" sz="1100" dirty="0">
                <a:latin typeface="游ゴシック" panose="020B0400000000000000" pitchFamily="50" charset="-128"/>
                <a:ea typeface="游ゴシック" panose="020B0400000000000000" pitchFamily="50" charset="-128"/>
              </a:rPr>
              <a:t>&gt; </a:t>
            </a:r>
            <a:r>
              <a:rPr lang="ja-JP" altLang="en-US" sz="1100" dirty="0">
                <a:latin typeface="游ゴシック" panose="020B0400000000000000" pitchFamily="50" charset="-128"/>
                <a:ea typeface="游ゴシック" panose="020B0400000000000000" pitchFamily="50" charset="-128"/>
              </a:rPr>
              <a:t>「抽出ルール管理」で抽出ルールをダブルクリックすると、抽出ルールの詳細が表示されます。</a:t>
            </a:r>
          </a:p>
          <a:p>
            <a:pPr>
              <a:lnSpc>
                <a:spcPct val="125000"/>
              </a:lnSpc>
            </a:pPr>
            <a:r>
              <a:rPr lang="ja-JP" altLang="en-US" sz="1100" dirty="0">
                <a:latin typeface="游ゴシック" panose="020B0400000000000000" pitchFamily="50" charset="-128"/>
                <a:ea typeface="游ゴシック" panose="020B0400000000000000" pitchFamily="50" charset="-128"/>
              </a:rPr>
              <a:t>または、</a:t>
            </a:r>
            <a:r>
              <a:rPr kumimoji="1" lang="ja" altLang="en-US" sz="1100" dirty="0">
                <a:solidFill>
                  <a:srgbClr val="FF0000"/>
                </a:solidFill>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「レセプト抽出」の左の抽出ルールをダブルクリックすると、</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抽出ルールの詳細が表示されます。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1" name="직사각형 9">
            <a:extLst>
              <a:ext uri="{FF2B5EF4-FFF2-40B4-BE49-F238E27FC236}">
                <a16:creationId xmlns:a16="http://schemas.microsoft.com/office/drawing/2014/main" id="{FB7C24A1-5486-B4C8-C76F-04E374F148AF}"/>
              </a:ext>
            </a:extLst>
          </p:cNvPr>
          <p:cNvSpPr/>
          <p:nvPr/>
        </p:nvSpPr>
        <p:spPr>
          <a:xfrm>
            <a:off x="1249622" y="4353844"/>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직사각형 10">
            <a:extLst>
              <a:ext uri="{FF2B5EF4-FFF2-40B4-BE49-F238E27FC236}">
                <a16:creationId xmlns:a16="http://schemas.microsoft.com/office/drawing/2014/main" id="{34A9CA0A-0F77-F72B-F954-0E0C4FF92770}"/>
              </a:ext>
            </a:extLst>
          </p:cNvPr>
          <p:cNvSpPr/>
          <p:nvPr/>
        </p:nvSpPr>
        <p:spPr>
          <a:xfrm>
            <a:off x="5330757" y="4353844"/>
            <a:ext cx="456012" cy="1415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직사각형 11">
            <a:extLst>
              <a:ext uri="{FF2B5EF4-FFF2-40B4-BE49-F238E27FC236}">
                <a16:creationId xmlns:a16="http://schemas.microsoft.com/office/drawing/2014/main" id="{67352FD0-6FF3-4AF1-497B-45BFC782DBC8}"/>
              </a:ext>
            </a:extLst>
          </p:cNvPr>
          <p:cNvSpPr/>
          <p:nvPr/>
        </p:nvSpPr>
        <p:spPr>
          <a:xfrm>
            <a:off x="1210711" y="5871393"/>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954AFC8E-94C9-F9B9-0B54-CEB5885DCA98}"/>
              </a:ext>
            </a:extLst>
          </p:cNvPr>
          <p:cNvSpPr txBox="1"/>
          <p:nvPr/>
        </p:nvSpPr>
        <p:spPr>
          <a:xfrm>
            <a:off x="956269" y="7482006"/>
            <a:ext cx="5682633" cy="1560364"/>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　急性期文字列」を選択し、</a:t>
            </a:r>
          </a:p>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項目追加」をクリックすると急性期文字列を追加することができます。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＊抽出対象の、「急性期文字列」 を含み（</a:t>
            </a:r>
            <a:r>
              <a:rPr lang="ja-JP" altLang="en-US" sz="1100" dirty="0">
                <a:solidFill>
                  <a:srgbClr val="FF0000"/>
                </a:solidFill>
                <a:latin typeface="游ゴシック" panose="020B0400000000000000" pitchFamily="50" charset="-128"/>
                <a:ea typeface="游ゴシック" panose="020B0400000000000000" pitchFamily="50" charset="-128"/>
              </a:rPr>
              <a:t>有</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「除外文字列」 を含まない（</a:t>
            </a:r>
            <a:r>
              <a:rPr lang="ja-JP" altLang="en-US" sz="1100" dirty="0">
                <a:solidFill>
                  <a:srgbClr val="FF0000"/>
                </a:solidFill>
                <a:latin typeface="游ゴシック" panose="020B0400000000000000" pitchFamily="50" charset="-128"/>
                <a:ea typeface="游ゴシック" panose="020B0400000000000000" pitchFamily="50" charset="-128"/>
              </a:rPr>
              <a:t>無</a:t>
            </a:r>
            <a:r>
              <a:rPr lang="ja-JP" altLang="en-US" sz="1100" dirty="0">
                <a:latin typeface="游ゴシック" panose="020B0400000000000000" pitchFamily="50" charset="-128"/>
                <a:ea typeface="游ゴシック" panose="020B0400000000000000" pitchFamily="50" charset="-128"/>
              </a:rPr>
              <a:t>）病名とは、個別レセプトの病名についての判定です。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＊（転帰を含む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：チェックすると「転帰」が既に付いている病名も含めて抽出します。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＊（主病名のみ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：チェックすると「主病名」である場合に抽出します。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＊「継続月数」については任意で変更が可能です。半角数字で入力してください。</a:t>
            </a:r>
            <a:endParaRPr lang="en-US" altLang="ja-JP" sz="1100" dirty="0">
              <a:latin typeface="游ゴシック" panose="020B0400000000000000" pitchFamily="50" charset="-128"/>
              <a:ea typeface="游ゴシック" panose="020B0400000000000000" pitchFamily="50" charset="-128"/>
            </a:endParaRPr>
          </a:p>
        </p:txBody>
      </p:sp>
      <p:sp>
        <p:nvSpPr>
          <p:cNvPr id="14" name="テキスト ボックス 1">
            <a:extLst>
              <a:ext uri="{FF2B5EF4-FFF2-40B4-BE49-F238E27FC236}">
                <a16:creationId xmlns:a16="http://schemas.microsoft.com/office/drawing/2014/main" id="{D452D007-8FFE-5629-06A4-6BD3D38605BD}"/>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テキスト ボックス 5">
            <a:extLst>
              <a:ext uri="{FF2B5EF4-FFF2-40B4-BE49-F238E27FC236}">
                <a16:creationId xmlns:a16="http://schemas.microsoft.com/office/drawing/2014/main" id="{A02FF279-4EA8-31B8-2C7C-8DDB92761157}"/>
              </a:ext>
            </a:extLst>
          </p:cNvPr>
          <p:cNvSpPr txBox="1"/>
          <p:nvPr/>
        </p:nvSpPr>
        <p:spPr>
          <a:xfrm>
            <a:off x="956269" y="3223005"/>
            <a:ext cx="5509846" cy="713978"/>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１</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（急性期病名）急性期、疑い病名の整理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 </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左上に「変更モード」と表示されているルールは設定を変更することができます。 </a:t>
            </a:r>
            <a:endPar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endParaRPr>
          </a:p>
        </p:txBody>
      </p:sp>
      <p:pic>
        <p:nvPicPr>
          <p:cNvPr id="20" name="그림 19">
            <a:extLst>
              <a:ext uri="{FF2B5EF4-FFF2-40B4-BE49-F238E27FC236}">
                <a16:creationId xmlns:a16="http://schemas.microsoft.com/office/drawing/2014/main" id="{0A592CB5-DF3B-6173-7315-DF568E4DB95E}"/>
              </a:ext>
            </a:extLst>
          </p:cNvPr>
          <p:cNvPicPr>
            <a:picLocks noChangeAspect="1"/>
          </p:cNvPicPr>
          <p:nvPr/>
        </p:nvPicPr>
        <p:blipFill>
          <a:blip r:embed="rId3"/>
          <a:stretch>
            <a:fillRect/>
          </a:stretch>
        </p:blipFill>
        <p:spPr>
          <a:xfrm>
            <a:off x="1698657" y="2048474"/>
            <a:ext cx="3208238" cy="1006397"/>
          </a:xfrm>
          <a:prstGeom prst="rect">
            <a:avLst/>
          </a:prstGeom>
        </p:spPr>
      </p:pic>
      <p:sp>
        <p:nvSpPr>
          <p:cNvPr id="21" name="テキスト ボックス 21">
            <a:extLst>
              <a:ext uri="{FF2B5EF4-FFF2-40B4-BE49-F238E27FC236}">
                <a16:creationId xmlns:a16="http://schemas.microsoft.com/office/drawing/2014/main" id="{534AFEB3-CC06-32C7-8F71-D20A5E611B10}"/>
              </a:ext>
            </a:extLst>
          </p:cNvPr>
          <p:cNvSpPr txBox="1"/>
          <p:nvPr/>
        </p:nvSpPr>
        <p:spPr>
          <a:xfrm>
            <a:off x="2353652" y="2276227"/>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22" name="テキスト ボックス 18">
            <a:extLst>
              <a:ext uri="{FF2B5EF4-FFF2-40B4-BE49-F238E27FC236}">
                <a16:creationId xmlns:a16="http://schemas.microsoft.com/office/drawing/2014/main" id="{DF44900A-E269-2F4A-7009-C07B4FF88B9F}"/>
              </a:ext>
            </a:extLst>
          </p:cNvPr>
          <p:cNvSpPr txBox="1"/>
          <p:nvPr/>
        </p:nvSpPr>
        <p:spPr>
          <a:xfrm>
            <a:off x="2958423" y="2804771"/>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3" name="직사각형 9">
            <a:extLst>
              <a:ext uri="{FF2B5EF4-FFF2-40B4-BE49-F238E27FC236}">
                <a16:creationId xmlns:a16="http://schemas.microsoft.com/office/drawing/2014/main" id="{5372E8A8-244A-72C3-434F-CC1DCBE944CC}"/>
              </a:ext>
            </a:extLst>
          </p:cNvPr>
          <p:cNvSpPr/>
          <p:nvPr/>
        </p:nvSpPr>
        <p:spPr>
          <a:xfrm>
            <a:off x="2116699" y="2471886"/>
            <a:ext cx="754193" cy="1634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4" name="직사각형 9">
            <a:extLst>
              <a:ext uri="{FF2B5EF4-FFF2-40B4-BE49-F238E27FC236}">
                <a16:creationId xmlns:a16="http://schemas.microsoft.com/office/drawing/2014/main" id="{03C5D8A0-A93F-A8BF-2B35-65B0D8ECE4EA}"/>
              </a:ext>
            </a:extLst>
          </p:cNvPr>
          <p:cNvSpPr/>
          <p:nvPr/>
        </p:nvSpPr>
        <p:spPr>
          <a:xfrm>
            <a:off x="1743194" y="2862697"/>
            <a:ext cx="1656336" cy="1716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Tree>
    <p:extLst>
      <p:ext uri="{BB962C8B-B14F-4D97-AF65-F5344CB8AC3E}">
        <p14:creationId xmlns:p14="http://schemas.microsoft.com/office/powerpoint/2010/main" val="326680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93AA46E-F99D-C5D1-1BF5-F1DA6E764B62}"/>
              </a:ext>
            </a:extLst>
          </p:cNvPr>
          <p:cNvPicPr>
            <a:picLocks noChangeAspect="1"/>
          </p:cNvPicPr>
          <p:nvPr/>
        </p:nvPicPr>
        <p:blipFill>
          <a:blip r:embed="rId3"/>
          <a:stretch>
            <a:fillRect/>
          </a:stretch>
        </p:blipFill>
        <p:spPr>
          <a:xfrm>
            <a:off x="782685" y="2343687"/>
            <a:ext cx="5594261" cy="366639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117</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871060" y="1184332"/>
            <a:ext cx="5394559" cy="1137171"/>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２</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（過多病名）病名が多いレセプトの整理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病名の数が一定数以上、初期状態では８個以上のレセプトを抽出します。</a:t>
            </a: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病名１の指定件数の「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」から「</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」に変更し、［条件登録］をクリックすると、病名の数が</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個以上のレセプトを抽出するよう変更されます。</a:t>
            </a:r>
          </a:p>
        </p:txBody>
      </p:sp>
      <p:sp>
        <p:nvSpPr>
          <p:cNvPr id="17" name="テキスト ボックス 4">
            <a:extLst>
              <a:ext uri="{FF2B5EF4-FFF2-40B4-BE49-F238E27FC236}">
                <a16:creationId xmlns:a16="http://schemas.microsoft.com/office/drawing/2014/main" id="{16390D4A-BB91-49EE-C7B1-9514951A8F03}"/>
              </a:ext>
            </a:extLst>
          </p:cNvPr>
          <p:cNvSpPr txBox="1"/>
          <p:nvPr/>
        </p:nvSpPr>
        <p:spPr>
          <a:xfrm>
            <a:off x="476518" y="6101272"/>
            <a:ext cx="6110948" cy="1137171"/>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：チェックすると「転帰」が既に付いている病名も含めて抽出します。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このデフォルトルールにおいては、「病名１」と「病名２」の条件は同時に設定・抽出することはできません。</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「病名１」 を設定している場合は、「病名２」の継続月数などを設定しても、</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「病名１」の指定件数条件に該当するレセプトのみ抽出されます。</a:t>
            </a:r>
            <a:endParaRPr lang="en-US" altLang="ja-JP" sz="1100" dirty="0">
              <a:latin typeface="游ゴシック" panose="020B0400000000000000" pitchFamily="50" charset="-128"/>
              <a:ea typeface="游ゴシック" panose="020B0400000000000000" pitchFamily="50" charset="-128"/>
            </a:endParaRPr>
          </a:p>
        </p:txBody>
      </p:sp>
      <p:sp>
        <p:nvSpPr>
          <p:cNvPr id="18" name="직사각형 11">
            <a:extLst>
              <a:ext uri="{FF2B5EF4-FFF2-40B4-BE49-F238E27FC236}">
                <a16:creationId xmlns:a16="http://schemas.microsoft.com/office/drawing/2014/main" id="{42811246-3317-8B53-5D75-3EEC8C3ECEF2}"/>
              </a:ext>
            </a:extLst>
          </p:cNvPr>
          <p:cNvSpPr/>
          <p:nvPr/>
        </p:nvSpPr>
        <p:spPr>
          <a:xfrm>
            <a:off x="782685" y="4112416"/>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8">
            <a:extLst>
              <a:ext uri="{FF2B5EF4-FFF2-40B4-BE49-F238E27FC236}">
                <a16:creationId xmlns:a16="http://schemas.microsoft.com/office/drawing/2014/main" id="{DBC1888B-E266-7D4B-F3D8-1632B6397CA9}"/>
              </a:ext>
            </a:extLst>
          </p:cNvPr>
          <p:cNvSpPr/>
          <p:nvPr/>
        </p:nvSpPr>
        <p:spPr>
          <a:xfrm>
            <a:off x="3839247" y="3966139"/>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0" name="그림 14">
            <a:extLst>
              <a:ext uri="{FF2B5EF4-FFF2-40B4-BE49-F238E27FC236}">
                <a16:creationId xmlns:a16="http://schemas.microsoft.com/office/drawing/2014/main" id="{5B80CE1A-67A0-1E11-65E0-3D9D80874E75}"/>
              </a:ext>
            </a:extLst>
          </p:cNvPr>
          <p:cNvPicPr>
            <a:picLocks noChangeAspect="1"/>
          </p:cNvPicPr>
          <p:nvPr/>
        </p:nvPicPr>
        <p:blipFill>
          <a:blip r:embed="rId4"/>
          <a:stretch>
            <a:fillRect/>
          </a:stretch>
        </p:blipFill>
        <p:spPr>
          <a:xfrm>
            <a:off x="4021056" y="4217238"/>
            <a:ext cx="1047896" cy="352474"/>
          </a:xfrm>
          <a:prstGeom prst="rect">
            <a:avLst/>
          </a:prstGeom>
        </p:spPr>
      </p:pic>
      <p:pic>
        <p:nvPicPr>
          <p:cNvPr id="21" name="그림 16">
            <a:extLst>
              <a:ext uri="{FF2B5EF4-FFF2-40B4-BE49-F238E27FC236}">
                <a16:creationId xmlns:a16="http://schemas.microsoft.com/office/drawing/2014/main" id="{891C0761-B1DC-70D5-A970-15390BC14001}"/>
              </a:ext>
            </a:extLst>
          </p:cNvPr>
          <p:cNvPicPr>
            <a:picLocks noChangeAspect="1"/>
          </p:cNvPicPr>
          <p:nvPr/>
        </p:nvPicPr>
        <p:blipFill>
          <a:blip r:embed="rId5"/>
          <a:stretch>
            <a:fillRect/>
          </a:stretch>
        </p:blipFill>
        <p:spPr>
          <a:xfrm>
            <a:off x="5377295" y="4217238"/>
            <a:ext cx="1092669" cy="352474"/>
          </a:xfrm>
          <a:prstGeom prst="rect">
            <a:avLst/>
          </a:prstGeom>
        </p:spPr>
      </p:pic>
      <p:cxnSp>
        <p:nvCxnSpPr>
          <p:cNvPr id="22" name="직선 화살표 연결선 29">
            <a:extLst>
              <a:ext uri="{FF2B5EF4-FFF2-40B4-BE49-F238E27FC236}">
                <a16:creationId xmlns:a16="http://schemas.microsoft.com/office/drawing/2014/main" id="{9873A31E-9464-99D3-AC9C-32F716B6D47C}"/>
              </a:ext>
            </a:extLst>
          </p:cNvPr>
          <p:cNvCxnSpPr/>
          <p:nvPr/>
        </p:nvCxnSpPr>
        <p:spPr>
          <a:xfrm>
            <a:off x="5068952" y="4407120"/>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31">
            <a:extLst>
              <a:ext uri="{FF2B5EF4-FFF2-40B4-BE49-F238E27FC236}">
                <a16:creationId xmlns:a16="http://schemas.microsoft.com/office/drawing/2014/main" id="{3E16C4F6-4665-F59A-2826-76BB81EC2643}"/>
              </a:ext>
            </a:extLst>
          </p:cNvPr>
          <p:cNvPicPr>
            <a:picLocks noChangeAspect="1"/>
          </p:cNvPicPr>
          <p:nvPr/>
        </p:nvPicPr>
        <p:blipFill>
          <a:blip r:embed="rId6"/>
          <a:stretch>
            <a:fillRect/>
          </a:stretch>
        </p:blipFill>
        <p:spPr>
          <a:xfrm>
            <a:off x="3605725" y="5324844"/>
            <a:ext cx="2981741" cy="514422"/>
          </a:xfrm>
          <a:prstGeom prst="rect">
            <a:avLst/>
          </a:prstGeom>
        </p:spPr>
      </p:pic>
      <p:cxnSp>
        <p:nvCxnSpPr>
          <p:cNvPr id="24" name="직선 화살표 연결선 32">
            <a:extLst>
              <a:ext uri="{FF2B5EF4-FFF2-40B4-BE49-F238E27FC236}">
                <a16:creationId xmlns:a16="http://schemas.microsoft.com/office/drawing/2014/main" id="{4FD9DEF2-B808-8FA0-53AB-48D0FABE57DC}"/>
              </a:ext>
            </a:extLst>
          </p:cNvPr>
          <p:cNvCxnSpPr>
            <a:cxnSpLocks/>
            <a:stCxn id="19" idx="2"/>
          </p:cNvCxnSpPr>
          <p:nvPr/>
        </p:nvCxnSpPr>
        <p:spPr>
          <a:xfrm>
            <a:off x="5213357" y="4828815"/>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직선 화살표 연결선 13">
            <a:extLst>
              <a:ext uri="{FF2B5EF4-FFF2-40B4-BE49-F238E27FC236}">
                <a16:creationId xmlns:a16="http://schemas.microsoft.com/office/drawing/2014/main" id="{3299A5E5-2FDB-B48E-B159-6F26DC2FAD3D}"/>
              </a:ext>
            </a:extLst>
          </p:cNvPr>
          <p:cNvCxnSpPr>
            <a:cxnSpLocks/>
          </p:cNvCxnSpPr>
          <p:nvPr/>
        </p:nvCxnSpPr>
        <p:spPr>
          <a:xfrm>
            <a:off x="3533096" y="4215543"/>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
            <a:extLst>
              <a:ext uri="{FF2B5EF4-FFF2-40B4-BE49-F238E27FC236}">
                <a16:creationId xmlns:a16="http://schemas.microsoft.com/office/drawing/2014/main" id="{E81D5FDF-8AEC-512B-2132-F64CDFE9ADE8}"/>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53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6175370E-52D1-A32A-37BB-A2E661A4760D}"/>
              </a:ext>
            </a:extLst>
          </p:cNvPr>
          <p:cNvGrpSpPr/>
          <p:nvPr/>
        </p:nvGrpSpPr>
        <p:grpSpPr>
          <a:xfrm>
            <a:off x="1116319" y="6586277"/>
            <a:ext cx="4538012" cy="2384870"/>
            <a:chOff x="872482" y="6867585"/>
            <a:chExt cx="5354839" cy="2814139"/>
          </a:xfrm>
        </p:grpSpPr>
        <p:pic>
          <p:nvPicPr>
            <p:cNvPr id="30" name="그림 30">
              <a:extLst>
                <a:ext uri="{FF2B5EF4-FFF2-40B4-BE49-F238E27FC236}">
                  <a16:creationId xmlns:a16="http://schemas.microsoft.com/office/drawing/2014/main" id="{EB6B8562-028B-5694-19D0-F00E0E8806D0}"/>
                </a:ext>
              </a:extLst>
            </p:cNvPr>
            <p:cNvPicPr>
              <a:picLocks noChangeAspect="1"/>
            </p:cNvPicPr>
            <p:nvPr/>
          </p:nvPicPr>
          <p:blipFill>
            <a:blip r:embed="rId2"/>
            <a:stretch>
              <a:fillRect/>
            </a:stretch>
          </p:blipFill>
          <p:spPr>
            <a:xfrm>
              <a:off x="872482" y="6867585"/>
              <a:ext cx="5354839" cy="2814139"/>
            </a:xfrm>
            <a:prstGeom prst="rect">
              <a:avLst/>
            </a:prstGeom>
          </p:spPr>
        </p:pic>
        <p:sp>
          <p:nvSpPr>
            <p:cNvPr id="31" name="직사각형 35">
              <a:extLst>
                <a:ext uri="{FF2B5EF4-FFF2-40B4-BE49-F238E27FC236}">
                  <a16:creationId xmlns:a16="http://schemas.microsoft.com/office/drawing/2014/main" id="{230AA075-6E78-C9E0-9470-1DD21CA012BB}"/>
                </a:ext>
              </a:extLst>
            </p:cNvPr>
            <p:cNvSpPr/>
            <p:nvPr/>
          </p:nvSpPr>
          <p:spPr>
            <a:xfrm>
              <a:off x="3796586" y="7564421"/>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직사각형 36">
              <a:extLst>
                <a:ext uri="{FF2B5EF4-FFF2-40B4-BE49-F238E27FC236}">
                  <a16:creationId xmlns:a16="http://schemas.microsoft.com/office/drawing/2014/main" id="{F40DE599-CEA9-19F9-48C4-4E2675CC3F43}"/>
                </a:ext>
              </a:extLst>
            </p:cNvPr>
            <p:cNvSpPr/>
            <p:nvPr/>
          </p:nvSpPr>
          <p:spPr>
            <a:xfrm>
              <a:off x="5109549" y="7049564"/>
              <a:ext cx="573325" cy="2068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33" name="직선 화살표 연결선 37">
              <a:extLst>
                <a:ext uri="{FF2B5EF4-FFF2-40B4-BE49-F238E27FC236}">
                  <a16:creationId xmlns:a16="http://schemas.microsoft.com/office/drawing/2014/main" id="{65BFC5B7-0858-8D31-533E-3014901AB556}"/>
                </a:ext>
              </a:extLst>
            </p:cNvPr>
            <p:cNvCxnSpPr>
              <a:cxnSpLocks/>
            </p:cNvCxnSpPr>
            <p:nvPr/>
          </p:nvCxnSpPr>
          <p:spPr>
            <a:xfrm>
              <a:off x="5415854" y="7230191"/>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그림 6">
            <a:extLst>
              <a:ext uri="{FF2B5EF4-FFF2-40B4-BE49-F238E27FC236}">
                <a16:creationId xmlns:a16="http://schemas.microsoft.com/office/drawing/2014/main" id="{21AC035F-5F26-FB32-ED1E-2B2B37782AEB}"/>
              </a:ext>
            </a:extLst>
          </p:cNvPr>
          <p:cNvPicPr>
            <a:picLocks/>
          </p:cNvPicPr>
          <p:nvPr/>
        </p:nvPicPr>
        <p:blipFill>
          <a:blip r:embed="rId3"/>
          <a:stretch>
            <a:fillRect/>
          </a:stretch>
        </p:blipFill>
        <p:spPr>
          <a:xfrm>
            <a:off x="1115624" y="6597806"/>
            <a:ext cx="2443558" cy="2376000"/>
          </a:xfrm>
          <a:prstGeom prst="rect">
            <a:avLst/>
          </a:prstGeom>
        </p:spPr>
      </p:pic>
      <p:pic>
        <p:nvPicPr>
          <p:cNvPr id="2" name="그림 1">
            <a:extLst>
              <a:ext uri="{FF2B5EF4-FFF2-40B4-BE49-F238E27FC236}">
                <a16:creationId xmlns:a16="http://schemas.microsoft.com/office/drawing/2014/main" id="{853EC055-2185-5941-0686-1BF031B2C88E}"/>
              </a:ext>
            </a:extLst>
          </p:cNvPr>
          <p:cNvPicPr>
            <a:picLocks noChangeAspect="1"/>
          </p:cNvPicPr>
          <p:nvPr/>
        </p:nvPicPr>
        <p:blipFill>
          <a:blip r:embed="rId4"/>
          <a:stretch>
            <a:fillRect/>
          </a:stretch>
        </p:blipFill>
        <p:spPr>
          <a:xfrm>
            <a:off x="1136692" y="2522226"/>
            <a:ext cx="4692073" cy="30525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118</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929640" y="1086866"/>
            <a:ext cx="5394559" cy="502253"/>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３</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 （時間外等）  時間外、深夜、休日加算のコメント漏れ再診の時間外、深夜、休日加算</a:t>
            </a:r>
            <a:r>
              <a:rPr lang="ja-JP" altLang="en-US" sz="1100" dirty="0">
                <a:latin typeface="游ゴシック" panose="020B0400000000000000" pitchFamily="50" charset="-128"/>
                <a:ea typeface="游ゴシック" panose="020B0400000000000000" pitchFamily="50" charset="-128"/>
              </a:rPr>
              <a:t>を算定しているのにコメントがないレセプトを抽出します。</a:t>
            </a:r>
          </a:p>
        </p:txBody>
      </p:sp>
      <p:cxnSp>
        <p:nvCxnSpPr>
          <p:cNvPr id="29" name="직선 화살표 연결선 24">
            <a:extLst>
              <a:ext uri="{FF2B5EF4-FFF2-40B4-BE49-F238E27FC236}">
                <a16:creationId xmlns:a16="http://schemas.microsoft.com/office/drawing/2014/main" id="{146C7711-B979-6E14-28D6-CAB91328638E}"/>
              </a:ext>
            </a:extLst>
          </p:cNvPr>
          <p:cNvCxnSpPr>
            <a:cxnSpLocks/>
          </p:cNvCxnSpPr>
          <p:nvPr/>
        </p:nvCxnSpPr>
        <p:spPr>
          <a:xfrm flipH="1">
            <a:off x="4681134" y="4178060"/>
            <a:ext cx="10197" cy="534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4">
            <a:extLst>
              <a:ext uri="{FF2B5EF4-FFF2-40B4-BE49-F238E27FC236}">
                <a16:creationId xmlns:a16="http://schemas.microsoft.com/office/drawing/2014/main" id="{87EDEFEE-9F4D-4443-60CA-BEE77A824A66}"/>
              </a:ext>
            </a:extLst>
          </p:cNvPr>
          <p:cNvSpPr txBox="1"/>
          <p:nvPr/>
        </p:nvSpPr>
        <p:spPr>
          <a:xfrm>
            <a:off x="973732" y="1542854"/>
            <a:ext cx="5581926"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コメント対象 </a:t>
            </a:r>
            <a:r>
              <a:rPr lang="en-US" altLang="ja-JP" sz="1100" dirty="0">
                <a:latin typeface="游ゴシック" panose="020B0400000000000000" pitchFamily="50" charset="-128"/>
                <a:ea typeface="游ゴシック" panose="020B0400000000000000" pitchFamily="50" charset="-128"/>
              </a:rPr>
              <a:t>(= G001)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対象項目として</a:t>
            </a:r>
            <a:r>
              <a:rPr lang="en-US" altLang="ja-JP" sz="1100" dirty="0">
                <a:latin typeface="游ゴシック" panose="020B0400000000000000" pitchFamily="50" charset="-128"/>
                <a:ea typeface="游ゴシック" panose="020B0400000000000000" pitchFamily="50" charset="-128"/>
              </a:rPr>
              <a:t>49</a:t>
            </a:r>
            <a:r>
              <a:rPr lang="ja-JP" altLang="en-US" sz="1100" dirty="0">
                <a:latin typeface="游ゴシック" panose="020B0400000000000000" pitchFamily="50" charset="-128"/>
                <a:ea typeface="游ゴシック" panose="020B0400000000000000" pitchFamily="50" charset="-128"/>
              </a:rPr>
              <a:t>個が設定されています。</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診療行為を「</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項目追加」や「</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項目削除」から追加・削除することができます。</a:t>
            </a:r>
            <a:br>
              <a:rPr lang="en-US" altLang="ja-JP" sz="1100" dirty="0">
                <a:latin typeface="游ゴシック" panose="020B0400000000000000" pitchFamily="50" charset="-128"/>
                <a:ea typeface="游ゴシック" panose="020B0400000000000000" pitchFamily="50" charset="-128"/>
              </a:rPr>
            </a:b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同一算定日に「病名が無い（転帰除外）」はプルダウンで除去することができます。 </a:t>
            </a:r>
          </a:p>
        </p:txBody>
      </p:sp>
      <p:sp>
        <p:nvSpPr>
          <p:cNvPr id="41" name="テキスト ボックス 40">
            <a:extLst>
              <a:ext uri="{FF2B5EF4-FFF2-40B4-BE49-F238E27FC236}">
                <a16:creationId xmlns:a16="http://schemas.microsoft.com/office/drawing/2014/main" id="{BE2F3CF8-E0A7-0E73-7962-2B1FB4ADCC81}"/>
              </a:ext>
            </a:extLst>
          </p:cNvPr>
          <p:cNvSpPr txBox="1"/>
          <p:nvPr/>
        </p:nvSpPr>
        <p:spPr>
          <a:xfrm>
            <a:off x="994261" y="5620097"/>
            <a:ext cx="5179517" cy="925574"/>
          </a:xfrm>
          <a:prstGeom prst="rect">
            <a:avLst/>
          </a:prstGeom>
          <a:noFill/>
        </p:spPr>
        <p:txBody>
          <a:bodyPr wrap="square" rtlCol="0">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参照範囲は「コメント及び症状詳記」、「コメントのみ」、</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「症状詳記のみ」から選択が可能です。</a:t>
            </a:r>
          </a:p>
          <a:p>
            <a:pPr>
              <a:lnSpc>
                <a:spcPct val="125000"/>
              </a:lnSpc>
            </a:pPr>
            <a:r>
              <a:rPr lang="en-US" altLang="ja-JP" sz="1100" dirty="0">
                <a:latin typeface="游ゴシック" panose="020B0400000000000000" pitchFamily="50" charset="-128"/>
                <a:ea typeface="游ゴシック" panose="020B0400000000000000" pitchFamily="50" charset="-128"/>
              </a:rPr>
              <a:t>- G002 </a:t>
            </a:r>
            <a:r>
              <a:rPr lang="ja-JP" altLang="en-US" sz="1100" dirty="0">
                <a:latin typeface="游ゴシック" panose="020B0400000000000000" pitchFamily="50" charset="-128"/>
                <a:ea typeface="游ゴシック" panose="020B0400000000000000" pitchFamily="50" charset="-128"/>
              </a:rPr>
              <a:t>グループに対して「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項目追加」より、</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コメントコードやコメント文字列を設定することができます。</a:t>
            </a:r>
          </a:p>
        </p:txBody>
      </p:sp>
      <p:sp>
        <p:nvSpPr>
          <p:cNvPr id="42" name="직사각형 34">
            <a:extLst>
              <a:ext uri="{FF2B5EF4-FFF2-40B4-BE49-F238E27FC236}">
                <a16:creationId xmlns:a16="http://schemas.microsoft.com/office/drawing/2014/main" id="{0B1B337C-BD6C-00B3-4059-924D5741A354}"/>
              </a:ext>
            </a:extLst>
          </p:cNvPr>
          <p:cNvSpPr/>
          <p:nvPr/>
        </p:nvSpPr>
        <p:spPr>
          <a:xfrm>
            <a:off x="1116319" y="8184923"/>
            <a:ext cx="2345140" cy="375116"/>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3" name="TextBox 40">
            <a:extLst>
              <a:ext uri="{FF2B5EF4-FFF2-40B4-BE49-F238E27FC236}">
                <a16:creationId xmlns:a16="http://schemas.microsoft.com/office/drawing/2014/main" id="{E522E76D-DD1E-DA72-18F0-E4458D90819C}"/>
              </a:ext>
            </a:extLst>
          </p:cNvPr>
          <p:cNvSpPr txBox="1"/>
          <p:nvPr/>
        </p:nvSpPr>
        <p:spPr>
          <a:xfrm>
            <a:off x="2105539" y="8144935"/>
            <a:ext cx="360042" cy="307777"/>
          </a:xfrm>
          <a:prstGeom prst="rect">
            <a:avLst/>
          </a:prstGeom>
          <a:noFill/>
        </p:spPr>
        <p:txBody>
          <a:bodyPr wrap="square" rtlCol="0">
            <a:spAutoFit/>
          </a:bodyPr>
          <a:lstStyle/>
          <a:p>
            <a:pPr algn="l"/>
            <a:r>
              <a:rPr kumimoji="1" lang="ko-KR" altLang="en-US" sz="1400" dirty="0">
                <a:solidFill>
                  <a:srgbClr val="FF0000"/>
                </a:solidFill>
                <a:latin typeface="游ゴシック" panose="020B0400000000000000" pitchFamily="50" charset="-128"/>
              </a:rPr>
              <a:t>② </a:t>
            </a:r>
          </a:p>
        </p:txBody>
      </p:sp>
      <p:pic>
        <p:nvPicPr>
          <p:cNvPr id="12" name="그림 11">
            <a:extLst>
              <a:ext uri="{FF2B5EF4-FFF2-40B4-BE49-F238E27FC236}">
                <a16:creationId xmlns:a16="http://schemas.microsoft.com/office/drawing/2014/main" id="{40C9407C-26E3-7080-66A1-51942DC92572}"/>
              </a:ext>
            </a:extLst>
          </p:cNvPr>
          <p:cNvPicPr>
            <a:picLocks noChangeAspect="1"/>
          </p:cNvPicPr>
          <p:nvPr/>
        </p:nvPicPr>
        <p:blipFill>
          <a:blip r:embed="rId5"/>
          <a:stretch>
            <a:fillRect/>
          </a:stretch>
        </p:blipFill>
        <p:spPr>
          <a:xfrm>
            <a:off x="3550389" y="4725560"/>
            <a:ext cx="2313350" cy="528480"/>
          </a:xfrm>
          <a:prstGeom prst="rect">
            <a:avLst/>
          </a:prstGeom>
        </p:spPr>
      </p:pic>
      <p:sp>
        <p:nvSpPr>
          <p:cNvPr id="13" name="TextBox 15">
            <a:extLst>
              <a:ext uri="{FF2B5EF4-FFF2-40B4-BE49-F238E27FC236}">
                <a16:creationId xmlns:a16="http://schemas.microsoft.com/office/drawing/2014/main" id="{D2AAF533-CA29-194F-F832-C5F14EBF0986}"/>
              </a:ext>
            </a:extLst>
          </p:cNvPr>
          <p:cNvSpPr txBox="1"/>
          <p:nvPr/>
        </p:nvSpPr>
        <p:spPr>
          <a:xfrm>
            <a:off x="3242613" y="4043674"/>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15" name="직사각형 12">
            <a:extLst>
              <a:ext uri="{FF2B5EF4-FFF2-40B4-BE49-F238E27FC236}">
                <a16:creationId xmlns:a16="http://schemas.microsoft.com/office/drawing/2014/main" id="{A400B6B1-CB74-5BC2-6398-BD1544A38629}"/>
              </a:ext>
            </a:extLst>
          </p:cNvPr>
          <p:cNvSpPr/>
          <p:nvPr/>
        </p:nvSpPr>
        <p:spPr>
          <a:xfrm>
            <a:off x="1149129" y="4113081"/>
            <a:ext cx="2457685" cy="337732"/>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7" name="직선 화살표 연결선 22">
            <a:extLst>
              <a:ext uri="{FF2B5EF4-FFF2-40B4-BE49-F238E27FC236}">
                <a16:creationId xmlns:a16="http://schemas.microsoft.com/office/drawing/2014/main" id="{DDBCED90-4D61-C08B-13E9-E5664A7BB0E1}"/>
              </a:ext>
            </a:extLst>
          </p:cNvPr>
          <p:cNvCxnSpPr>
            <a:cxnSpLocks/>
          </p:cNvCxnSpPr>
          <p:nvPr/>
        </p:nvCxnSpPr>
        <p:spPr>
          <a:xfrm>
            <a:off x="2050026" y="8492700"/>
            <a:ext cx="1620985" cy="2024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22">
            <a:extLst>
              <a:ext uri="{FF2B5EF4-FFF2-40B4-BE49-F238E27FC236}">
                <a16:creationId xmlns:a16="http://schemas.microsoft.com/office/drawing/2014/main" id="{D02CB05B-0A6B-E944-9D66-B809E6324D50}"/>
              </a:ext>
            </a:extLst>
          </p:cNvPr>
          <p:cNvPicPr>
            <a:picLocks noChangeAspect="1"/>
          </p:cNvPicPr>
          <p:nvPr/>
        </p:nvPicPr>
        <p:blipFill>
          <a:blip r:embed="rId6"/>
          <a:stretch>
            <a:fillRect/>
          </a:stretch>
        </p:blipFill>
        <p:spPr>
          <a:xfrm>
            <a:off x="3671158" y="8345443"/>
            <a:ext cx="1125671" cy="592774"/>
          </a:xfrm>
          <a:prstGeom prst="rect">
            <a:avLst/>
          </a:prstGeom>
          <a:ln>
            <a:solidFill>
              <a:schemeClr val="tx1"/>
            </a:solidFill>
          </a:ln>
        </p:spPr>
      </p:pic>
      <p:sp>
        <p:nvSpPr>
          <p:cNvPr id="40" name="テキスト ボックス 1">
            <a:extLst>
              <a:ext uri="{FF2B5EF4-FFF2-40B4-BE49-F238E27FC236}">
                <a16:creationId xmlns:a16="http://schemas.microsoft.com/office/drawing/2014/main" id="{86D035BC-6E1F-5C9A-F751-4BDAEF6B927E}"/>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직사각형 12">
            <a:extLst>
              <a:ext uri="{FF2B5EF4-FFF2-40B4-BE49-F238E27FC236}">
                <a16:creationId xmlns:a16="http://schemas.microsoft.com/office/drawing/2014/main" id="{90255972-944A-CF5E-7741-139DD209392E}"/>
              </a:ext>
            </a:extLst>
          </p:cNvPr>
          <p:cNvSpPr/>
          <p:nvPr/>
        </p:nvSpPr>
        <p:spPr>
          <a:xfrm>
            <a:off x="4803911" y="2801833"/>
            <a:ext cx="837982" cy="2383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5">
            <a:extLst>
              <a:ext uri="{FF2B5EF4-FFF2-40B4-BE49-F238E27FC236}">
                <a16:creationId xmlns:a16="http://schemas.microsoft.com/office/drawing/2014/main" id="{240C6AA8-4F74-9A40-5A90-11DE9D4F29EC}"/>
              </a:ext>
            </a:extLst>
          </p:cNvPr>
          <p:cNvSpPr txBox="1"/>
          <p:nvPr/>
        </p:nvSpPr>
        <p:spPr>
          <a:xfrm>
            <a:off x="4496792" y="2752143"/>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5" name="사각형: 둥근 모서리 17">
            <a:extLst>
              <a:ext uri="{FF2B5EF4-FFF2-40B4-BE49-F238E27FC236}">
                <a16:creationId xmlns:a16="http://schemas.microsoft.com/office/drawing/2014/main" id="{A846F1FA-34AC-E6E6-97D1-AF439343D696}"/>
              </a:ext>
            </a:extLst>
          </p:cNvPr>
          <p:cNvSpPr/>
          <p:nvPr/>
        </p:nvSpPr>
        <p:spPr>
          <a:xfrm>
            <a:off x="3658574" y="4048052"/>
            <a:ext cx="2457922" cy="501124"/>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6" name="그림 19">
            <a:extLst>
              <a:ext uri="{FF2B5EF4-FFF2-40B4-BE49-F238E27FC236}">
                <a16:creationId xmlns:a16="http://schemas.microsoft.com/office/drawing/2014/main" id="{9E986263-2E1E-A787-AA0D-10060AC089AB}"/>
              </a:ext>
            </a:extLst>
          </p:cNvPr>
          <p:cNvPicPr>
            <a:picLocks noChangeAspect="1"/>
          </p:cNvPicPr>
          <p:nvPr/>
        </p:nvPicPr>
        <p:blipFill>
          <a:blip r:embed="rId7"/>
          <a:stretch>
            <a:fillRect/>
          </a:stretch>
        </p:blipFill>
        <p:spPr>
          <a:xfrm>
            <a:off x="3788925" y="4201448"/>
            <a:ext cx="1580343" cy="209935"/>
          </a:xfrm>
          <a:prstGeom prst="rect">
            <a:avLst/>
          </a:prstGeom>
        </p:spPr>
      </p:pic>
      <p:cxnSp>
        <p:nvCxnSpPr>
          <p:cNvPr id="28" name="직선 화살표 연결선 22">
            <a:extLst>
              <a:ext uri="{FF2B5EF4-FFF2-40B4-BE49-F238E27FC236}">
                <a16:creationId xmlns:a16="http://schemas.microsoft.com/office/drawing/2014/main" id="{7539642E-FBE0-0EEF-8193-1BE94FB2A1B0}"/>
              </a:ext>
            </a:extLst>
          </p:cNvPr>
          <p:cNvCxnSpPr>
            <a:cxnSpLocks/>
            <a:endCxn id="25" idx="1"/>
          </p:cNvCxnSpPr>
          <p:nvPr/>
        </p:nvCxnSpPr>
        <p:spPr>
          <a:xfrm flipV="1">
            <a:off x="2922938" y="4298614"/>
            <a:ext cx="735636" cy="83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56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26209</TotalTime>
  <Words>6005</Words>
  <Application>Microsoft Office PowerPoint</Application>
  <PresentationFormat>A4 210 x 297 mm</PresentationFormat>
  <Paragraphs>612</Paragraphs>
  <Slides>34</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맑은 고딕</vt:lpstr>
      <vt:lpstr>ＭＳ ゴシック</vt:lpstr>
      <vt:lpstr>MS Mincho</vt:lpstr>
      <vt:lpstr>メイリオ</vt:lpstr>
      <vt:lpstr>游ゴシック</vt:lpstr>
      <vt:lpstr>游ゴシック</vt:lpstr>
      <vt:lpstr>Aptos</vt:lpstr>
      <vt:lpstr>Aptos Display</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亜優美 小門</cp:lastModifiedBy>
  <cp:revision>265</cp:revision>
  <cp:lastPrinted>2024-08-01T05:11:40Z</cp:lastPrinted>
  <dcterms:created xsi:type="dcterms:W3CDTF">2024-07-04T01:23:06Z</dcterms:created>
  <dcterms:modified xsi:type="dcterms:W3CDTF">2025-05-08T06:17:32Z</dcterms:modified>
</cp:coreProperties>
</file>