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30" dt="2025-05-08T05:22:23.7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8" autoAdjust="0"/>
    <p:restoredTop sz="97409" autoAdjust="0"/>
  </p:normalViewPr>
  <p:slideViewPr>
    <p:cSldViewPr snapToGrid="0">
      <p:cViewPr>
        <p:scale>
          <a:sx n="160" d="100"/>
          <a:sy n="160" d="100"/>
        </p:scale>
        <p:origin x="1096" y="14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8T05:23:44.377" v="1349" actId="103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modSp mod">
        <pc:chgData name="亜優美 小門" userId="9d8c698b34d5e675" providerId="LiveId" clId="{69A4FDC5-2529-4045-AD2B-9A67D70B051F}" dt="2025-05-08T01:48:04.844" v="384" actId="6549"/>
        <pc:sldMkLst>
          <pc:docMk/>
          <pc:sldMk cId="4171016294" sldId="283"/>
        </pc:sldMkLst>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ldChg>
      <pc:sldChg chg="modSp mod">
        <pc:chgData name="亜優美 小門" userId="9d8c698b34d5e675" providerId="LiveId" clId="{69A4FDC5-2529-4045-AD2B-9A67D70B051F}" dt="2025-04-24T07:33:07.718" v="129" actId="14100"/>
        <pc:sldMkLst>
          <pc:docMk/>
          <pc:sldMk cId="646377593" sldId="288"/>
        </pc:sldMkLst>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sldChg>
      <pc:sldChg chg="modSp mod">
        <pc:chgData name="亜優美 小門" userId="9d8c698b34d5e675" providerId="LiveId" clId="{69A4FDC5-2529-4045-AD2B-9A67D70B051F}" dt="2025-05-08T01:48:53.042" v="412" actId="207"/>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ldChg>
      <pc:sldChg chg="modSp mod">
        <pc:chgData name="亜優美 小門" userId="9d8c698b34d5e675" providerId="LiveId" clId="{69A4FDC5-2529-4045-AD2B-9A67D70B051F}" dt="2025-05-08T01:49:56.458" v="481" actId="20577"/>
        <pc:sldMkLst>
          <pc:docMk/>
          <pc:sldMk cId="1986028282" sldId="330"/>
        </pc:sldMkLst>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sldChg>
      <pc:sldChg chg="modSp mod">
        <pc:chgData name="亜優美 小門" userId="9d8c698b34d5e675" providerId="LiveId" clId="{69A4FDC5-2529-4045-AD2B-9A67D70B051F}" dt="2025-05-08T01:54:02.505" v="497" actId="20577"/>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ldChg>
      <pc:sldChg chg="modSp mod">
        <pc:chgData name="亜優美 小門" userId="9d8c698b34d5e675" providerId="LiveId" clId="{69A4FDC5-2529-4045-AD2B-9A67D70B051F}" dt="2025-04-24T07:18:20.904" v="15" actId="20577"/>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modSp mod">
        <pc:chgData name="亜優美 小門" userId="9d8c698b34d5e675" providerId="LiveId" clId="{69A4FDC5-2529-4045-AD2B-9A67D70B051F}" dt="2025-05-08T02:43:15.959" v="591" actId="931"/>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modSp mod">
        <pc:chgData name="亜優美 小門" userId="9d8c698b34d5e675" providerId="LiveId" clId="{69A4FDC5-2529-4045-AD2B-9A67D70B051F}" dt="2025-05-08T04:50:49.362" v="1061" actId="1076"/>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0.png"/><Relationship Id="rId5" Type="http://schemas.openxmlformats.org/officeDocument/2006/relationships/image" Target="../media/image52.png"/><Relationship Id="rId10" Type="http://schemas.openxmlformats.org/officeDocument/2006/relationships/image" Target="../media/image64.jpeg"/><Relationship Id="rId4" Type="http://schemas.microsoft.com/office/2007/relationships/hdphoto" Target="../media/hdphoto1.wdp"/><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emf"/><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emf"/></Relationships>
</file>

<file path=ppt/slides/_rels/slide2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60.png"/><Relationship Id="rId2"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g"/><Relationship Id="rId7" Type="http://schemas.openxmlformats.org/officeDocument/2006/relationships/image" Target="../media/image111.png"/><Relationship Id="rId2" Type="http://schemas.openxmlformats.org/officeDocument/2006/relationships/image" Target="../media/image106.jp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jpg"/></Relationships>
</file>

<file path=ppt/slides/_rels/slide3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grpSp>
        <p:nvGrpSpPr>
          <p:cNvPr id="5" name="그룹 4">
            <a:extLst>
              <a:ext uri="{FF2B5EF4-FFF2-40B4-BE49-F238E27FC236}">
                <a16:creationId xmlns:a16="http://schemas.microsoft.com/office/drawing/2014/main" id="{5069DCA1-2753-0D98-F430-B1507EB9A03A}"/>
              </a:ext>
            </a:extLst>
          </p:cNvPr>
          <p:cNvGrpSpPr/>
          <p:nvPr/>
        </p:nvGrpSpPr>
        <p:grpSpPr>
          <a:xfrm>
            <a:off x="832052" y="4606925"/>
            <a:ext cx="4851595" cy="3030864"/>
            <a:chOff x="832052" y="4606925"/>
            <a:chExt cx="4851595" cy="3030864"/>
          </a:xfrm>
        </p:grpSpPr>
        <p:grpSp>
          <p:nvGrpSpPr>
            <p:cNvPr id="7" name="그룹 6">
              <a:extLst>
                <a:ext uri="{FF2B5EF4-FFF2-40B4-BE49-F238E27FC236}">
                  <a16:creationId xmlns:a16="http://schemas.microsoft.com/office/drawing/2014/main" id="{135C3397-1823-BD61-A760-4BC4068AA69A}"/>
                </a:ext>
              </a:extLst>
            </p:cNvPr>
            <p:cNvGrpSpPr/>
            <p:nvPr/>
          </p:nvGrpSpPr>
          <p:grpSpPr>
            <a:xfrm>
              <a:off x="1350081" y="4606925"/>
              <a:ext cx="4333566" cy="3030864"/>
              <a:chOff x="1350081" y="4606925"/>
              <a:chExt cx="4333566" cy="3030864"/>
            </a:xfrm>
          </p:grpSpPr>
          <p:pic>
            <p:nvPicPr>
              <p:cNvPr id="31" name="그림 30">
                <a:extLst>
                  <a:ext uri="{FF2B5EF4-FFF2-40B4-BE49-F238E27FC236}">
                    <a16:creationId xmlns:a16="http://schemas.microsoft.com/office/drawing/2014/main" id="{1FE9D2F2-B463-2B4B-1ADB-F474B3AD467E}"/>
                  </a:ext>
                </a:extLst>
              </p:cNvPr>
              <p:cNvPicPr>
                <a:picLocks noChangeAspect="1"/>
              </p:cNvPicPr>
              <p:nvPr/>
            </p:nvPicPr>
            <p:blipFill>
              <a:blip r:embed="rId4"/>
              <a:stretch>
                <a:fillRect/>
              </a:stretch>
            </p:blipFill>
            <p:spPr>
              <a:xfrm>
                <a:off x="1350081" y="4606925"/>
                <a:ext cx="4333566" cy="3030864"/>
              </a:xfrm>
              <a:prstGeom prst="rect">
                <a:avLst/>
              </a:prstGeom>
            </p:spPr>
          </p:pic>
          <p:pic>
            <p:nvPicPr>
              <p:cNvPr id="32" name="그림 31">
                <a:extLst>
                  <a:ext uri="{FF2B5EF4-FFF2-40B4-BE49-F238E27FC236}">
                    <a16:creationId xmlns:a16="http://schemas.microsoft.com/office/drawing/2014/main" id="{9DF01E95-B8E0-3190-C82C-26002F6BBB2C}"/>
                  </a:ext>
                </a:extLst>
              </p:cNvPr>
              <p:cNvPicPr>
                <a:picLocks noChangeAspect="1"/>
              </p:cNvPicPr>
              <p:nvPr/>
            </p:nvPicPr>
            <p:blipFill>
              <a:blip r:embed="rId5"/>
              <a:stretch>
                <a:fillRect/>
              </a:stretch>
            </p:blipFill>
            <p:spPr>
              <a:xfrm>
                <a:off x="2284002" y="4794908"/>
                <a:ext cx="2559461" cy="139443"/>
              </a:xfrm>
              <a:prstGeom prst="rect">
                <a:avLst/>
              </a:prstGeom>
            </p:spPr>
          </p:pic>
        </p:grpSp>
        <p:sp>
          <p:nvSpPr>
            <p:cNvPr id="13" name="テキスト ボックス 10">
              <a:extLst>
                <a:ext uri="{FF2B5EF4-FFF2-40B4-BE49-F238E27FC236}">
                  <a16:creationId xmlns:a16="http://schemas.microsoft.com/office/drawing/2014/main" id="{B788D88A-61ED-E763-6BEC-172D6838FB13}"/>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C00EE2AD-AE8B-5A16-8D0A-8A72238AB325}"/>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10">
              <a:extLst>
                <a:ext uri="{FF2B5EF4-FFF2-40B4-BE49-F238E27FC236}">
                  <a16:creationId xmlns:a16="http://schemas.microsoft.com/office/drawing/2014/main" id="{C23D16A8-ADD2-4A65-1082-261FE18650DA}"/>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22" name="그림 21">
              <a:extLst>
                <a:ext uri="{FF2B5EF4-FFF2-40B4-BE49-F238E27FC236}">
                  <a16:creationId xmlns:a16="http://schemas.microsoft.com/office/drawing/2014/main" id="{D0BF0702-36D8-B849-6B19-6A6D99AE5EB2}"/>
                </a:ext>
              </a:extLst>
            </p:cNvPr>
            <p:cNvPicPr>
              <a:picLocks noChangeAspect="1"/>
            </p:cNvPicPr>
            <p:nvPr/>
          </p:nvPicPr>
          <p:blipFill>
            <a:blip r:embed="rId6"/>
            <a:stretch>
              <a:fillRect/>
            </a:stretch>
          </p:blipFill>
          <p:spPr>
            <a:xfrm>
              <a:off x="1402502" y="4773281"/>
              <a:ext cx="827470" cy="305129"/>
            </a:xfrm>
            <a:prstGeom prst="rect">
              <a:avLst/>
            </a:prstGeom>
          </p:spPr>
        </p:pic>
        <p:sp>
          <p:nvSpPr>
            <p:cNvPr id="24" name="모서리가 둥근 직사각형 23">
              <a:extLst>
                <a:ext uri="{FF2B5EF4-FFF2-40B4-BE49-F238E27FC236}">
                  <a16:creationId xmlns:a16="http://schemas.microsoft.com/office/drawing/2014/main" id="{F343C98C-2918-EC64-A5A5-5714383C88FF}"/>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6" name="모서리가 둥근 직사각형 25">
              <a:extLst>
                <a:ext uri="{FF2B5EF4-FFF2-40B4-BE49-F238E27FC236}">
                  <a16:creationId xmlns:a16="http://schemas.microsoft.com/office/drawing/2014/main" id="{D127A8D4-4405-C58C-3423-95492918AE6C}"/>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7" name="직선 연결선[R] 26">
              <a:extLst>
                <a:ext uri="{FF2B5EF4-FFF2-40B4-BE49-F238E27FC236}">
                  <a16:creationId xmlns:a16="http://schemas.microsoft.com/office/drawing/2014/main" id="{014FC020-3853-9702-8274-877E04E91936}"/>
                </a:ext>
              </a:extLst>
            </p:cNvPr>
            <p:cNvCxnSpPr>
              <a:stCxn id="13"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직선 연결선[R] 27">
              <a:extLst>
                <a:ext uri="{FF2B5EF4-FFF2-40B4-BE49-F238E27FC236}">
                  <a16:creationId xmlns:a16="http://schemas.microsoft.com/office/drawing/2014/main" id="{D97A17FB-B217-585A-3C2F-02D52A7F5B6B}"/>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30" name="모서리가 둥근 직사각형 29">
              <a:extLst>
                <a:ext uri="{FF2B5EF4-FFF2-40B4-BE49-F238E27FC236}">
                  <a16:creationId xmlns:a16="http://schemas.microsoft.com/office/drawing/2014/main" id="{F9BADCBF-21B0-68A9-00A1-4C1382AFF2CD}"/>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4"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5"/>
          <a:stretch>
            <a:fillRect/>
          </a:stretch>
        </p:blipFill>
        <p:spPr>
          <a:xfrm>
            <a:off x="3322910" y="7956542"/>
            <a:ext cx="1008250" cy="269697"/>
          </a:xfrm>
          <a:prstGeom prst="rect">
            <a:avLst/>
          </a:prstGeom>
        </p:spPr>
      </p:pic>
      <p:grpSp>
        <p:nvGrpSpPr>
          <p:cNvPr id="3" name="그룹 2">
            <a:extLst>
              <a:ext uri="{FF2B5EF4-FFF2-40B4-BE49-F238E27FC236}">
                <a16:creationId xmlns:a16="http://schemas.microsoft.com/office/drawing/2014/main" id="{BC525F5D-C91D-57AD-305D-C0CE8285EBFF}"/>
              </a:ext>
            </a:extLst>
          </p:cNvPr>
          <p:cNvGrpSpPr/>
          <p:nvPr/>
        </p:nvGrpSpPr>
        <p:grpSpPr>
          <a:xfrm>
            <a:off x="834566" y="2039699"/>
            <a:ext cx="4690872" cy="2831236"/>
            <a:chOff x="834566" y="2039699"/>
            <a:chExt cx="4690872" cy="2831236"/>
          </a:xfrm>
        </p:grpSpPr>
        <p:pic>
          <p:nvPicPr>
            <p:cNvPr id="4" name="그림 3">
              <a:extLst>
                <a:ext uri="{FF2B5EF4-FFF2-40B4-BE49-F238E27FC236}">
                  <a16:creationId xmlns:a16="http://schemas.microsoft.com/office/drawing/2014/main" id="{AB375905-DC88-45AA-6B17-A798E645C5E1}"/>
                </a:ext>
              </a:extLst>
            </p:cNvPr>
            <p:cNvPicPr>
              <a:picLocks noChangeAspect="1"/>
            </p:cNvPicPr>
            <p:nvPr/>
          </p:nvPicPr>
          <p:blipFill>
            <a:blip r:embed="rId6"/>
            <a:stretch>
              <a:fillRect/>
            </a:stretch>
          </p:blipFill>
          <p:spPr>
            <a:xfrm>
              <a:off x="1244266" y="2039699"/>
              <a:ext cx="4281172" cy="2831236"/>
            </a:xfrm>
            <a:prstGeom prst="rect">
              <a:avLst/>
            </a:prstGeom>
          </p:spPr>
        </p:pic>
        <p:sp>
          <p:nvSpPr>
            <p:cNvPr id="5" name="テキスト ボックス 11">
              <a:extLst>
                <a:ext uri="{FF2B5EF4-FFF2-40B4-BE49-F238E27FC236}">
                  <a16:creationId xmlns:a16="http://schemas.microsoft.com/office/drawing/2014/main" id="{286FB0FC-4771-492B-0273-1A5EE946F9C3}"/>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5" name="그림 14">
              <a:extLst>
                <a:ext uri="{FF2B5EF4-FFF2-40B4-BE49-F238E27FC236}">
                  <a16:creationId xmlns:a16="http://schemas.microsoft.com/office/drawing/2014/main" id="{81477C37-D1F2-A933-5D54-FA4ABD119CB9}"/>
                </a:ext>
              </a:extLst>
            </p:cNvPr>
            <p:cNvPicPr>
              <a:picLocks noChangeAspect="1"/>
            </p:cNvPicPr>
            <p:nvPr/>
          </p:nvPicPr>
          <p:blipFill>
            <a:blip r:embed="rId7"/>
            <a:stretch>
              <a:fillRect/>
            </a:stretch>
          </p:blipFill>
          <p:spPr>
            <a:xfrm>
              <a:off x="1322402" y="2053922"/>
              <a:ext cx="827470" cy="305129"/>
            </a:xfrm>
            <a:prstGeom prst="rect">
              <a:avLst/>
            </a:prstGeom>
          </p:spPr>
        </p:pic>
        <p:sp>
          <p:nvSpPr>
            <p:cNvPr id="19" name="모서리가 둥근 직사각형 18">
              <a:extLst>
                <a:ext uri="{FF2B5EF4-FFF2-40B4-BE49-F238E27FC236}">
                  <a16:creationId xmlns:a16="http://schemas.microsoft.com/office/drawing/2014/main" id="{4AB229AB-07F5-CCF9-F1BD-CA30F80F7EF8}"/>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연결선[R] 19">
              <a:extLst>
                <a:ext uri="{FF2B5EF4-FFF2-40B4-BE49-F238E27FC236}">
                  <a16:creationId xmlns:a16="http://schemas.microsoft.com/office/drawing/2014/main" id="{98550AC5-E7C4-E834-51DB-90101B2B67BF}"/>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テキスト ボックス 10">
              <a:extLst>
                <a:ext uri="{FF2B5EF4-FFF2-40B4-BE49-F238E27FC236}">
                  <a16:creationId xmlns:a16="http://schemas.microsoft.com/office/drawing/2014/main" id="{54F564FD-88B5-529F-5715-2BD2A8EF8DCC}"/>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4" name="모서리가 둥근 직사각형 23">
              <a:extLst>
                <a:ext uri="{FF2B5EF4-FFF2-40B4-BE49-F238E27FC236}">
                  <a16:creationId xmlns:a16="http://schemas.microsoft.com/office/drawing/2014/main" id="{6CA1DC5E-E41E-EBE5-BCB1-827A178B30A4}"/>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5" name="그림 24">
              <a:extLst>
                <a:ext uri="{FF2B5EF4-FFF2-40B4-BE49-F238E27FC236}">
                  <a16:creationId xmlns:a16="http://schemas.microsoft.com/office/drawing/2014/main" id="{F79A90AC-493C-F858-1852-9A186F34A588}"/>
                </a:ext>
              </a:extLst>
            </p:cNvPr>
            <p:cNvPicPr>
              <a:picLocks noChangeAspect="1"/>
            </p:cNvPicPr>
            <p:nvPr/>
          </p:nvPicPr>
          <p:blipFill>
            <a:blip r:embed="rId8"/>
            <a:stretch>
              <a:fillRect/>
            </a:stretch>
          </p:blipFill>
          <p:spPr>
            <a:xfrm>
              <a:off x="2175628" y="2091810"/>
              <a:ext cx="2866449" cy="141304"/>
            </a:xfrm>
            <a:prstGeom prst="rect">
              <a:avLst/>
            </a:prstGeom>
          </p:spPr>
        </p:pic>
      </p:gr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2"/>
          <a:stretch>
            <a:fillRect/>
          </a:stretch>
        </p:blipFill>
        <p:spPr>
          <a:xfrm>
            <a:off x="806542" y="4808784"/>
            <a:ext cx="4305648" cy="708307"/>
          </a:xfrm>
          <a:prstGeom prst="rect">
            <a:avLst/>
          </a:prstGeom>
        </p:spPr>
      </p:pic>
      <p:grpSp>
        <p:nvGrpSpPr>
          <p:cNvPr id="4" name="그룹 3">
            <a:extLst>
              <a:ext uri="{FF2B5EF4-FFF2-40B4-BE49-F238E27FC236}">
                <a16:creationId xmlns:a16="http://schemas.microsoft.com/office/drawing/2014/main" id="{3B95FB3D-C653-91DA-41A7-6DC432ECE96E}"/>
              </a:ext>
            </a:extLst>
          </p:cNvPr>
          <p:cNvGrpSpPr/>
          <p:nvPr/>
        </p:nvGrpSpPr>
        <p:grpSpPr>
          <a:xfrm>
            <a:off x="806542" y="1342713"/>
            <a:ext cx="4307294" cy="2862932"/>
            <a:chOff x="806542" y="1342713"/>
            <a:chExt cx="4307294" cy="2862932"/>
          </a:xfrm>
        </p:grpSpPr>
        <p:pic>
          <p:nvPicPr>
            <p:cNvPr id="7" name="그림 6">
              <a:extLst>
                <a:ext uri="{FF2B5EF4-FFF2-40B4-BE49-F238E27FC236}">
                  <a16:creationId xmlns:a16="http://schemas.microsoft.com/office/drawing/2014/main" id="{0D2912AD-B247-FA91-951B-09437D974BDC}"/>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9" name="テキスト ボックス 10">
              <a:extLst>
                <a:ext uri="{FF2B5EF4-FFF2-40B4-BE49-F238E27FC236}">
                  <a16:creationId xmlns:a16="http://schemas.microsoft.com/office/drawing/2014/main" id="{1557AEEC-15C8-4745-90F6-ECE50130D875}"/>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7" name="テキスト ボックス 11">
              <a:extLst>
                <a:ext uri="{FF2B5EF4-FFF2-40B4-BE49-F238E27FC236}">
                  <a16:creationId xmlns:a16="http://schemas.microsoft.com/office/drawing/2014/main" id="{8651522B-C3D0-9A0E-1CD4-86CE345F07CE}"/>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8" name="모서리가 둥근 직사각형 17">
              <a:extLst>
                <a:ext uri="{FF2B5EF4-FFF2-40B4-BE49-F238E27FC236}">
                  <a16:creationId xmlns:a16="http://schemas.microsoft.com/office/drawing/2014/main" id="{2DEC34FA-895C-9665-F9AA-31DDEA82DA4A}"/>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9" name="모서리가 둥근 직사각형 18">
              <a:extLst>
                <a:ext uri="{FF2B5EF4-FFF2-40B4-BE49-F238E27FC236}">
                  <a16:creationId xmlns:a16="http://schemas.microsoft.com/office/drawing/2014/main" id="{67BCABC1-2ACC-3AD3-588E-6B13A12FF3A9}"/>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0" name="그림 19">
              <a:extLst>
                <a:ext uri="{FF2B5EF4-FFF2-40B4-BE49-F238E27FC236}">
                  <a16:creationId xmlns:a16="http://schemas.microsoft.com/office/drawing/2014/main" id="{3F526C70-BB17-3566-7B67-D949F55BD6AA}"/>
                </a:ext>
              </a:extLst>
            </p:cNvPr>
            <p:cNvPicPr>
              <a:picLocks noChangeAspect="1"/>
            </p:cNvPicPr>
            <p:nvPr/>
          </p:nvPicPr>
          <p:blipFill>
            <a:blip r:embed="rId4"/>
            <a:stretch>
              <a:fillRect/>
            </a:stretch>
          </p:blipFill>
          <p:spPr>
            <a:xfrm>
              <a:off x="1746356" y="1390306"/>
              <a:ext cx="3199793" cy="157737"/>
            </a:xfrm>
            <a:prstGeom prst="rect">
              <a:avLst/>
            </a:prstGeom>
          </p:spPr>
        </p:pic>
      </p:grpSp>
      <p:grpSp>
        <p:nvGrpSpPr>
          <p:cNvPr id="21" name="그룹 20">
            <a:extLst>
              <a:ext uri="{FF2B5EF4-FFF2-40B4-BE49-F238E27FC236}">
                <a16:creationId xmlns:a16="http://schemas.microsoft.com/office/drawing/2014/main" id="{16E1F550-0AE5-277D-E3E3-46394C5DA698}"/>
              </a:ext>
            </a:extLst>
          </p:cNvPr>
          <p:cNvGrpSpPr/>
          <p:nvPr/>
        </p:nvGrpSpPr>
        <p:grpSpPr>
          <a:xfrm>
            <a:off x="819430" y="6852207"/>
            <a:ext cx="4308287" cy="1964199"/>
            <a:chOff x="819430" y="6852207"/>
            <a:chExt cx="4308287" cy="1964199"/>
          </a:xfrm>
        </p:grpSpPr>
        <p:pic>
          <p:nvPicPr>
            <p:cNvPr id="22" name="그림 21">
              <a:extLst>
                <a:ext uri="{FF2B5EF4-FFF2-40B4-BE49-F238E27FC236}">
                  <a16:creationId xmlns:a16="http://schemas.microsoft.com/office/drawing/2014/main" id="{627E45C1-D427-AA3D-BAC4-35F61409F659}"/>
                </a:ext>
              </a:extLst>
            </p:cNvPr>
            <p:cNvPicPr>
              <a:picLocks noChangeAspect="1"/>
            </p:cNvPicPr>
            <p:nvPr/>
          </p:nvPicPr>
          <p:blipFill>
            <a:blip r:embed="rId5"/>
            <a:stretch>
              <a:fillRect/>
            </a:stretch>
          </p:blipFill>
          <p:spPr>
            <a:xfrm>
              <a:off x="819430" y="6852207"/>
              <a:ext cx="4308287" cy="1964199"/>
            </a:xfrm>
            <a:prstGeom prst="rect">
              <a:avLst/>
            </a:prstGeom>
          </p:spPr>
        </p:pic>
        <p:sp>
          <p:nvSpPr>
            <p:cNvPr id="23" name="docshape454">
              <a:extLst>
                <a:ext uri="{FF2B5EF4-FFF2-40B4-BE49-F238E27FC236}">
                  <a16:creationId xmlns:a16="http://schemas.microsoft.com/office/drawing/2014/main" id="{453DE719-B79B-C7CC-2C26-286DE3E93B47}"/>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4" name="그림 23">
              <a:extLst>
                <a:ext uri="{FF2B5EF4-FFF2-40B4-BE49-F238E27FC236}">
                  <a16:creationId xmlns:a16="http://schemas.microsoft.com/office/drawing/2014/main" id="{3B8FB270-580A-7B5B-7271-EEDC3668711A}"/>
                </a:ext>
              </a:extLst>
            </p:cNvPr>
            <p:cNvPicPr>
              <a:picLocks noChangeAspect="1"/>
            </p:cNvPicPr>
            <p:nvPr/>
          </p:nvPicPr>
          <p:blipFill>
            <a:blip r:embed="rId4"/>
            <a:stretch>
              <a:fillRect/>
            </a:stretch>
          </p:blipFill>
          <p:spPr>
            <a:xfrm>
              <a:off x="1749270" y="6895806"/>
              <a:ext cx="3059622" cy="150827"/>
            </a:xfrm>
            <a:prstGeom prst="rect">
              <a:avLst/>
            </a:prstGeom>
          </p:spPr>
        </p:pic>
      </p:gr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2"/>
          <a:stretch>
            <a:fillRect/>
          </a:stretch>
        </p:blipFill>
        <p:spPr>
          <a:xfrm>
            <a:off x="2770378" y="6382782"/>
            <a:ext cx="259200" cy="92572"/>
          </a:xfrm>
          <a:prstGeom prst="rect">
            <a:avLst/>
          </a:prstGeom>
        </p:spPr>
      </p:pic>
      <p:grpSp>
        <p:nvGrpSpPr>
          <p:cNvPr id="3" name="그룹 2">
            <a:extLst>
              <a:ext uri="{FF2B5EF4-FFF2-40B4-BE49-F238E27FC236}">
                <a16:creationId xmlns:a16="http://schemas.microsoft.com/office/drawing/2014/main" id="{49C216FC-230F-3A4F-B742-A118ACFA4A4D}"/>
              </a:ext>
            </a:extLst>
          </p:cNvPr>
          <p:cNvGrpSpPr/>
          <p:nvPr/>
        </p:nvGrpSpPr>
        <p:grpSpPr>
          <a:xfrm>
            <a:off x="1321563" y="2031562"/>
            <a:ext cx="4363805" cy="2916491"/>
            <a:chOff x="1321563" y="2031562"/>
            <a:chExt cx="4363805" cy="2916491"/>
          </a:xfrm>
        </p:grpSpPr>
        <p:pic>
          <p:nvPicPr>
            <p:cNvPr id="6" name="그림 5">
              <a:extLst>
                <a:ext uri="{FF2B5EF4-FFF2-40B4-BE49-F238E27FC236}">
                  <a16:creationId xmlns:a16="http://schemas.microsoft.com/office/drawing/2014/main" id="{37BC6ACD-6741-1A27-E949-87E9EF181F2E}"/>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8" name="docshape457">
              <a:extLst>
                <a:ext uri="{FF2B5EF4-FFF2-40B4-BE49-F238E27FC236}">
                  <a16:creationId xmlns:a16="http://schemas.microsoft.com/office/drawing/2014/main" id="{AEB72C26-7356-7F23-9785-1ADE91BCFBAD}"/>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그림 9">
              <a:extLst>
                <a:ext uri="{FF2B5EF4-FFF2-40B4-BE49-F238E27FC236}">
                  <a16:creationId xmlns:a16="http://schemas.microsoft.com/office/drawing/2014/main" id="{619B0109-1A03-9546-4016-14D07E323D6C}"/>
                </a:ext>
              </a:extLst>
            </p:cNvPr>
            <p:cNvPicPr>
              <a:picLocks noChangeAspect="1"/>
            </p:cNvPicPr>
            <p:nvPr/>
          </p:nvPicPr>
          <p:blipFill>
            <a:blip r:embed="rId4"/>
            <a:stretch>
              <a:fillRect/>
            </a:stretch>
          </p:blipFill>
          <p:spPr>
            <a:xfrm>
              <a:off x="2268347" y="2105437"/>
              <a:ext cx="2894965" cy="142710"/>
            </a:xfrm>
            <a:prstGeom prst="rect">
              <a:avLst/>
            </a:prstGeom>
          </p:spPr>
        </p:pic>
      </p:grpSp>
      <p:grpSp>
        <p:nvGrpSpPr>
          <p:cNvPr id="12" name="그룹 11">
            <a:extLst>
              <a:ext uri="{FF2B5EF4-FFF2-40B4-BE49-F238E27FC236}">
                <a16:creationId xmlns:a16="http://schemas.microsoft.com/office/drawing/2014/main" id="{46326263-E4DC-9AC7-A54A-F9570EAF3B58}"/>
              </a:ext>
            </a:extLst>
          </p:cNvPr>
          <p:cNvGrpSpPr/>
          <p:nvPr/>
        </p:nvGrpSpPr>
        <p:grpSpPr>
          <a:xfrm>
            <a:off x="1306423" y="5776633"/>
            <a:ext cx="4295954" cy="2894718"/>
            <a:chOff x="1306423" y="5770283"/>
            <a:chExt cx="4295954" cy="2894718"/>
          </a:xfrm>
        </p:grpSpPr>
        <p:pic>
          <p:nvPicPr>
            <p:cNvPr id="13" name="그림 12">
              <a:extLst>
                <a:ext uri="{FF2B5EF4-FFF2-40B4-BE49-F238E27FC236}">
                  <a16:creationId xmlns:a16="http://schemas.microsoft.com/office/drawing/2014/main" id="{352BF900-BA63-C865-66E1-BB642B551999}"/>
                </a:ext>
              </a:extLst>
            </p:cNvPr>
            <p:cNvPicPr>
              <a:picLocks noChangeAspect="1"/>
            </p:cNvPicPr>
            <p:nvPr/>
          </p:nvPicPr>
          <p:blipFill>
            <a:blip r:embed="rId5"/>
            <a:stretch>
              <a:fillRect/>
            </a:stretch>
          </p:blipFill>
          <p:spPr>
            <a:xfrm>
              <a:off x="1306423" y="5770283"/>
              <a:ext cx="4295954" cy="2894718"/>
            </a:xfrm>
            <a:prstGeom prst="rect">
              <a:avLst/>
            </a:prstGeom>
          </p:spPr>
        </p:pic>
        <p:sp>
          <p:nvSpPr>
            <p:cNvPr id="14" name="docshape460">
              <a:extLst>
                <a:ext uri="{FF2B5EF4-FFF2-40B4-BE49-F238E27FC236}">
                  <a16:creationId xmlns:a16="http://schemas.microsoft.com/office/drawing/2014/main" id="{C9E3FF31-AB3D-C654-B797-61937CF38D01}"/>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object 8">
              <a:extLst>
                <a:ext uri="{FF2B5EF4-FFF2-40B4-BE49-F238E27FC236}">
                  <a16:creationId xmlns:a16="http://schemas.microsoft.com/office/drawing/2014/main" id="{4C186C2C-D9F3-9D3F-7464-488ABCC80C77}"/>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7" name="図 10">
              <a:extLst>
                <a:ext uri="{FF2B5EF4-FFF2-40B4-BE49-F238E27FC236}">
                  <a16:creationId xmlns:a16="http://schemas.microsoft.com/office/drawing/2014/main" id="{131EE7C9-D125-B153-FEA0-19DE26FA428A}"/>
                </a:ext>
              </a:extLst>
            </p:cNvPr>
            <p:cNvPicPr>
              <a:picLocks noChangeAspect="1"/>
            </p:cNvPicPr>
            <p:nvPr/>
          </p:nvPicPr>
          <p:blipFill>
            <a:blip r:embed="rId2"/>
            <a:stretch>
              <a:fillRect/>
            </a:stretch>
          </p:blipFill>
          <p:spPr>
            <a:xfrm>
              <a:off x="2770378" y="6382782"/>
              <a:ext cx="259200" cy="92572"/>
            </a:xfrm>
            <a:prstGeom prst="rect">
              <a:avLst/>
            </a:prstGeom>
          </p:spPr>
        </p:pic>
        <p:pic>
          <p:nvPicPr>
            <p:cNvPr id="20" name="그림 19">
              <a:extLst>
                <a:ext uri="{FF2B5EF4-FFF2-40B4-BE49-F238E27FC236}">
                  <a16:creationId xmlns:a16="http://schemas.microsoft.com/office/drawing/2014/main" id="{87456A26-F591-B84A-D78D-D30CFB915CC2}"/>
                </a:ext>
              </a:extLst>
            </p:cNvPr>
            <p:cNvPicPr>
              <a:picLocks noChangeAspect="1"/>
            </p:cNvPicPr>
            <p:nvPr/>
          </p:nvPicPr>
          <p:blipFill>
            <a:blip r:embed="rId6"/>
            <a:stretch>
              <a:fillRect/>
            </a:stretch>
          </p:blipFill>
          <p:spPr>
            <a:xfrm>
              <a:off x="2190430" y="5834476"/>
              <a:ext cx="2865664" cy="179407"/>
            </a:xfrm>
            <a:prstGeom prst="rect">
              <a:avLst/>
            </a:prstGeom>
          </p:spPr>
        </p:pic>
      </p:gr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3"/>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4"/>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grpSp>
        <p:nvGrpSpPr>
          <p:cNvPr id="3" name="그룹 2">
            <a:extLst>
              <a:ext uri="{FF2B5EF4-FFF2-40B4-BE49-F238E27FC236}">
                <a16:creationId xmlns:a16="http://schemas.microsoft.com/office/drawing/2014/main" id="{D53196CE-C3D8-A74E-1E37-490913B0DB65}"/>
              </a:ext>
            </a:extLst>
          </p:cNvPr>
          <p:cNvGrpSpPr/>
          <p:nvPr/>
        </p:nvGrpSpPr>
        <p:grpSpPr>
          <a:xfrm>
            <a:off x="1268410" y="4133205"/>
            <a:ext cx="4321175" cy="1892593"/>
            <a:chOff x="1268410" y="4133205"/>
            <a:chExt cx="4321175" cy="1892593"/>
          </a:xfrm>
        </p:grpSpPr>
        <p:grpSp>
          <p:nvGrpSpPr>
            <p:cNvPr id="4" name="그룹 3">
              <a:extLst>
                <a:ext uri="{FF2B5EF4-FFF2-40B4-BE49-F238E27FC236}">
                  <a16:creationId xmlns:a16="http://schemas.microsoft.com/office/drawing/2014/main" id="{1E518D8C-2E53-49F7-5A51-A2816104DB90}"/>
                </a:ext>
              </a:extLst>
            </p:cNvPr>
            <p:cNvGrpSpPr/>
            <p:nvPr/>
          </p:nvGrpSpPr>
          <p:grpSpPr>
            <a:xfrm>
              <a:off x="1268410" y="4133205"/>
              <a:ext cx="4321175" cy="1892593"/>
              <a:chOff x="1268410" y="4133205"/>
              <a:chExt cx="4321175" cy="1892593"/>
            </a:xfrm>
          </p:grpSpPr>
          <p:grpSp>
            <p:nvGrpSpPr>
              <p:cNvPr id="11" name="docshapegroup471">
                <a:extLst>
                  <a:ext uri="{FF2B5EF4-FFF2-40B4-BE49-F238E27FC236}">
                    <a16:creationId xmlns:a16="http://schemas.microsoft.com/office/drawing/2014/main" id="{F6B8F853-CA97-FBEF-E790-8BE09EA404AD}"/>
                  </a:ext>
                </a:extLst>
              </p:cNvPr>
              <p:cNvGrpSpPr>
                <a:grpSpLocks/>
              </p:cNvGrpSpPr>
              <p:nvPr/>
            </p:nvGrpSpPr>
            <p:grpSpPr bwMode="auto">
              <a:xfrm>
                <a:off x="1268410" y="4133205"/>
                <a:ext cx="4321175" cy="1712912"/>
                <a:chOff x="2551" y="130"/>
                <a:chExt cx="6804" cy="2696"/>
              </a:xfrm>
            </p:grpSpPr>
            <p:pic>
              <p:nvPicPr>
                <p:cNvPr id="20" name="docshape472">
                  <a:extLst>
                    <a:ext uri="{FF2B5EF4-FFF2-40B4-BE49-F238E27FC236}">
                      <a16:creationId xmlns:a16="http://schemas.microsoft.com/office/drawing/2014/main" id="{57C7971C-86A5-F838-D840-6C415006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473">
                  <a:extLst>
                    <a:ext uri="{FF2B5EF4-FFF2-40B4-BE49-F238E27FC236}">
                      <a16:creationId xmlns:a16="http://schemas.microsoft.com/office/drawing/2014/main" id="{A73E83A2-C0D5-641B-1225-CAF3301616AB}"/>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7" name="그림 16">
                <a:extLst>
                  <a:ext uri="{FF2B5EF4-FFF2-40B4-BE49-F238E27FC236}">
                    <a16:creationId xmlns:a16="http://schemas.microsoft.com/office/drawing/2014/main" id="{F7EC06AB-E97A-9D00-F644-6EC119CCD848}"/>
                  </a:ext>
                </a:extLst>
              </p:cNvPr>
              <p:cNvPicPr>
                <a:picLocks noChangeAspect="1"/>
              </p:cNvPicPr>
              <p:nvPr/>
            </p:nvPicPr>
            <p:blipFill>
              <a:blip r:embed="rId6"/>
              <a:stretch>
                <a:fillRect/>
              </a:stretch>
            </p:blipFill>
            <p:spPr>
              <a:xfrm>
                <a:off x="2641599" y="5352947"/>
                <a:ext cx="2717452" cy="672851"/>
              </a:xfrm>
              <a:prstGeom prst="rect">
                <a:avLst/>
              </a:prstGeom>
            </p:spPr>
          </p:pic>
        </p:grpSp>
        <p:pic>
          <p:nvPicPr>
            <p:cNvPr id="5" name="그림 4">
              <a:extLst>
                <a:ext uri="{FF2B5EF4-FFF2-40B4-BE49-F238E27FC236}">
                  <a16:creationId xmlns:a16="http://schemas.microsoft.com/office/drawing/2014/main" id="{D6038683-77ED-9F2E-D015-8943DFF2A590}"/>
                </a:ext>
              </a:extLst>
            </p:cNvPr>
            <p:cNvPicPr>
              <a:picLocks noChangeAspect="1"/>
            </p:cNvPicPr>
            <p:nvPr/>
          </p:nvPicPr>
          <p:blipFill>
            <a:blip r:embed="rId7"/>
            <a:stretch>
              <a:fillRect/>
            </a:stretch>
          </p:blipFill>
          <p:spPr>
            <a:xfrm>
              <a:off x="2190112" y="4495306"/>
              <a:ext cx="469439" cy="148656"/>
            </a:xfrm>
            <a:prstGeom prst="rect">
              <a:avLst/>
            </a:prstGeom>
          </p:spPr>
        </p:pic>
        <p:pic>
          <p:nvPicPr>
            <p:cNvPr id="9" name="그림 8">
              <a:extLst>
                <a:ext uri="{FF2B5EF4-FFF2-40B4-BE49-F238E27FC236}">
                  <a16:creationId xmlns:a16="http://schemas.microsoft.com/office/drawing/2014/main" id="{F437184D-CEFF-6289-C7C3-06007F41FDA9}"/>
                </a:ext>
              </a:extLst>
            </p:cNvPr>
            <p:cNvPicPr>
              <a:picLocks noChangeAspect="1"/>
            </p:cNvPicPr>
            <p:nvPr/>
          </p:nvPicPr>
          <p:blipFill>
            <a:blip r:embed="rId8"/>
            <a:stretch>
              <a:fillRect/>
            </a:stretch>
          </p:blipFill>
          <p:spPr>
            <a:xfrm>
              <a:off x="2650766" y="4508765"/>
              <a:ext cx="1418699" cy="148656"/>
            </a:xfrm>
            <a:prstGeom prst="rect">
              <a:avLst/>
            </a:prstGeom>
          </p:spPr>
        </p:pic>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4"/>
          <a:stretch>
            <a:fillRect/>
          </a:stretch>
        </p:blipFill>
        <p:spPr>
          <a:xfrm>
            <a:off x="4255989" y="4792782"/>
            <a:ext cx="435490" cy="113228"/>
          </a:xfrm>
          <a:prstGeom prst="rect">
            <a:avLst/>
          </a:prstGeom>
        </p:spPr>
      </p:pic>
      <p:grpSp>
        <p:nvGrpSpPr>
          <p:cNvPr id="4" name="그룹 3">
            <a:extLst>
              <a:ext uri="{FF2B5EF4-FFF2-40B4-BE49-F238E27FC236}">
                <a16:creationId xmlns:a16="http://schemas.microsoft.com/office/drawing/2014/main" id="{D89D0888-C9F5-2A89-6369-F81F7DC370F1}"/>
              </a:ext>
            </a:extLst>
          </p:cNvPr>
          <p:cNvGrpSpPr/>
          <p:nvPr/>
        </p:nvGrpSpPr>
        <p:grpSpPr>
          <a:xfrm>
            <a:off x="1158875" y="2410836"/>
            <a:ext cx="4321175" cy="3070009"/>
            <a:chOff x="1158875" y="2410836"/>
            <a:chExt cx="4321175" cy="3070009"/>
          </a:xfrm>
        </p:grpSpPr>
        <p:pic>
          <p:nvPicPr>
            <p:cNvPr id="9" name="docshape478">
              <a:extLst>
                <a:ext uri="{FF2B5EF4-FFF2-40B4-BE49-F238E27FC236}">
                  <a16:creationId xmlns:a16="http://schemas.microsoft.com/office/drawing/2014/main" id="{ECF6DAA1-B87E-E936-24BF-9537C9F01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479">
              <a:extLst>
                <a:ext uri="{FF2B5EF4-FFF2-40B4-BE49-F238E27FC236}">
                  <a16:creationId xmlns:a16="http://schemas.microsoft.com/office/drawing/2014/main" id="{3C915565-8CB0-F538-6929-742FC19F0823}"/>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4">
              <a:extLst>
                <a:ext uri="{FF2B5EF4-FFF2-40B4-BE49-F238E27FC236}">
                  <a16:creationId xmlns:a16="http://schemas.microsoft.com/office/drawing/2014/main" id="{499D474D-33B4-F676-61F4-83EEFAAACDF0}"/>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80128" y="5057586"/>
              <a:ext cx="387213" cy="89357"/>
            </a:xfrm>
            <a:prstGeom prst="rect">
              <a:avLst/>
            </a:prstGeom>
          </p:spPr>
        </p:pic>
        <p:pic>
          <p:nvPicPr>
            <p:cNvPr id="14" name="図 7">
              <a:extLst>
                <a:ext uri="{FF2B5EF4-FFF2-40B4-BE49-F238E27FC236}">
                  <a16:creationId xmlns:a16="http://schemas.microsoft.com/office/drawing/2014/main" id="{A078A117-F8CF-72D1-AD09-1AED6D49AE76}"/>
                </a:ext>
              </a:extLst>
            </p:cNvPr>
            <p:cNvPicPr>
              <a:picLocks noChangeAspect="1"/>
            </p:cNvPicPr>
            <p:nvPr/>
          </p:nvPicPr>
          <p:blipFill>
            <a:blip r:embed="rId4"/>
            <a:stretch>
              <a:fillRect/>
            </a:stretch>
          </p:blipFill>
          <p:spPr>
            <a:xfrm>
              <a:off x="4255989" y="4792782"/>
              <a:ext cx="435490" cy="113228"/>
            </a:xfrm>
            <a:prstGeom prst="rect">
              <a:avLst/>
            </a:prstGeom>
          </p:spPr>
        </p:pic>
        <p:pic>
          <p:nvPicPr>
            <p:cNvPr id="15" name="그림 14">
              <a:extLst>
                <a:ext uri="{FF2B5EF4-FFF2-40B4-BE49-F238E27FC236}">
                  <a16:creationId xmlns:a16="http://schemas.microsoft.com/office/drawing/2014/main" id="{847ADE5B-C586-2D9E-CFA6-B166AA756D82}"/>
                </a:ext>
              </a:extLst>
            </p:cNvPr>
            <p:cNvPicPr>
              <a:picLocks noChangeAspect="1"/>
            </p:cNvPicPr>
            <p:nvPr/>
          </p:nvPicPr>
          <p:blipFill>
            <a:blip r:embed="rId6"/>
            <a:stretch>
              <a:fillRect/>
            </a:stretch>
          </p:blipFill>
          <p:spPr>
            <a:xfrm>
              <a:off x="1163709" y="2410836"/>
              <a:ext cx="4314781" cy="3070009"/>
            </a:xfrm>
            <a:prstGeom prst="rect">
              <a:avLst/>
            </a:prstGeom>
          </p:spPr>
        </p:pic>
        <p:pic>
          <p:nvPicPr>
            <p:cNvPr id="17" name="그림 16">
              <a:extLst>
                <a:ext uri="{FF2B5EF4-FFF2-40B4-BE49-F238E27FC236}">
                  <a16:creationId xmlns:a16="http://schemas.microsoft.com/office/drawing/2014/main" id="{6AFB7E30-E0D9-FCF5-119F-DF256970D86F}"/>
                </a:ext>
              </a:extLst>
            </p:cNvPr>
            <p:cNvPicPr>
              <a:picLocks noChangeAspect="1"/>
            </p:cNvPicPr>
            <p:nvPr/>
          </p:nvPicPr>
          <p:blipFill>
            <a:blip r:embed="rId7"/>
            <a:stretch>
              <a:fillRect/>
            </a:stretch>
          </p:blipFill>
          <p:spPr>
            <a:xfrm>
              <a:off x="2089239" y="2590756"/>
              <a:ext cx="2866449" cy="141304"/>
            </a:xfrm>
            <a:prstGeom prst="rect">
              <a:avLst/>
            </a:prstGeom>
          </p:spPr>
        </p:pic>
      </p:grpSp>
      <p:grpSp>
        <p:nvGrpSpPr>
          <p:cNvPr id="18" name="그룹 17">
            <a:extLst>
              <a:ext uri="{FF2B5EF4-FFF2-40B4-BE49-F238E27FC236}">
                <a16:creationId xmlns:a16="http://schemas.microsoft.com/office/drawing/2014/main" id="{696A60B2-7ECE-1B73-F298-77A7296193CF}"/>
              </a:ext>
            </a:extLst>
          </p:cNvPr>
          <p:cNvGrpSpPr/>
          <p:nvPr/>
        </p:nvGrpSpPr>
        <p:grpSpPr>
          <a:xfrm>
            <a:off x="1158874" y="6691513"/>
            <a:ext cx="4321175" cy="1890937"/>
            <a:chOff x="1158874" y="6691513"/>
            <a:chExt cx="4321175" cy="1890937"/>
          </a:xfrm>
        </p:grpSpPr>
        <p:grpSp>
          <p:nvGrpSpPr>
            <p:cNvPr id="19" name="docshapegroup480">
              <a:extLst>
                <a:ext uri="{FF2B5EF4-FFF2-40B4-BE49-F238E27FC236}">
                  <a16:creationId xmlns:a16="http://schemas.microsoft.com/office/drawing/2014/main" id="{57BB806D-C817-480D-9E07-FA4FEC2A1D3E}"/>
                </a:ext>
              </a:extLst>
            </p:cNvPr>
            <p:cNvGrpSpPr>
              <a:grpSpLocks/>
            </p:cNvGrpSpPr>
            <p:nvPr/>
          </p:nvGrpSpPr>
          <p:grpSpPr bwMode="auto">
            <a:xfrm>
              <a:off x="1158874" y="6691513"/>
              <a:ext cx="4321175" cy="1890937"/>
              <a:chOff x="2551" y="597"/>
              <a:chExt cx="6804" cy="2977"/>
            </a:xfrm>
          </p:grpSpPr>
          <p:pic>
            <p:nvPicPr>
              <p:cNvPr id="21" name="docshape481">
                <a:extLst>
                  <a:ext uri="{FF2B5EF4-FFF2-40B4-BE49-F238E27FC236}">
                    <a16:creationId xmlns:a16="http://schemas.microsoft.com/office/drawing/2014/main" id="{04D00121-6DF8-1A42-22D2-A6D3DF057A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22" name="docshape482">
                <a:extLst>
                  <a:ext uri="{FF2B5EF4-FFF2-40B4-BE49-F238E27FC236}">
                    <a16:creationId xmlns:a16="http://schemas.microsoft.com/office/drawing/2014/main" id="{B978F373-CA50-0677-4476-DFD20D7B6B2E}"/>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0" name="그림 19">
              <a:extLst>
                <a:ext uri="{FF2B5EF4-FFF2-40B4-BE49-F238E27FC236}">
                  <a16:creationId xmlns:a16="http://schemas.microsoft.com/office/drawing/2014/main" id="{913A3E20-7E9F-17E5-9E69-274F92528619}"/>
                </a:ext>
              </a:extLst>
            </p:cNvPr>
            <p:cNvPicPr>
              <a:picLocks noChangeAspect="1"/>
            </p:cNvPicPr>
            <p:nvPr/>
          </p:nvPicPr>
          <p:blipFill>
            <a:blip r:embed="rId9"/>
            <a:stretch>
              <a:fillRect/>
            </a:stretch>
          </p:blipFill>
          <p:spPr>
            <a:xfrm>
              <a:off x="2070057" y="6829368"/>
              <a:ext cx="2865664" cy="179407"/>
            </a:xfrm>
            <a:prstGeom prst="rect">
              <a:avLst/>
            </a:prstGeom>
          </p:spPr>
        </p:pic>
      </p:gr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a:extLst>
              <a:ext uri="{FF2B5EF4-FFF2-40B4-BE49-F238E27FC236}">
                <a16:creationId xmlns:a16="http://schemas.microsoft.com/office/drawing/2014/main" id="{2E1A8EA8-AD34-F101-DF58-0E3D2EF5027C}"/>
              </a:ext>
            </a:extLst>
          </p:cNvPr>
          <p:cNvGrpSpPr/>
          <p:nvPr/>
        </p:nvGrpSpPr>
        <p:grpSpPr>
          <a:xfrm>
            <a:off x="1196975" y="2211756"/>
            <a:ext cx="4321175" cy="2992069"/>
            <a:chOff x="1196975" y="2211756"/>
            <a:chExt cx="4321175" cy="2992069"/>
          </a:xfrm>
        </p:grpSpPr>
        <p:grpSp>
          <p:nvGrpSpPr>
            <p:cNvPr id="11" name="그룹 10">
              <a:extLst>
                <a:ext uri="{FF2B5EF4-FFF2-40B4-BE49-F238E27FC236}">
                  <a16:creationId xmlns:a16="http://schemas.microsoft.com/office/drawing/2014/main" id="{F13D9329-A608-8635-2E62-A557D8624D8E}"/>
                </a:ext>
              </a:extLst>
            </p:cNvPr>
            <p:cNvGrpSpPr/>
            <p:nvPr/>
          </p:nvGrpSpPr>
          <p:grpSpPr>
            <a:xfrm>
              <a:off x="1196975" y="2211756"/>
              <a:ext cx="4321175" cy="2992069"/>
              <a:chOff x="1196975" y="2211756"/>
              <a:chExt cx="4321175" cy="2992069"/>
            </a:xfrm>
          </p:grpSpPr>
          <p:pic>
            <p:nvPicPr>
              <p:cNvPr id="15" name="docshape484">
                <a:extLst>
                  <a:ext uri="{FF2B5EF4-FFF2-40B4-BE49-F238E27FC236}">
                    <a16:creationId xmlns:a16="http://schemas.microsoft.com/office/drawing/2014/main" id="{1BD12E82-68CC-995A-9418-F0CBB783C0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17" name="docshape485">
                <a:extLst>
                  <a:ext uri="{FF2B5EF4-FFF2-40B4-BE49-F238E27FC236}">
                    <a16:creationId xmlns:a16="http://schemas.microsoft.com/office/drawing/2014/main" id="{3640EA08-BE50-0714-CD12-EBAA21F0DAF8}"/>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8" name="図 4">
                <a:extLst>
                  <a:ext uri="{FF2B5EF4-FFF2-40B4-BE49-F238E27FC236}">
                    <a16:creationId xmlns:a16="http://schemas.microsoft.com/office/drawing/2014/main" id="{EFB59D28-8784-9FBB-2328-9B147E82CC26}"/>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19" name="그림 18">
                <a:extLst>
                  <a:ext uri="{FF2B5EF4-FFF2-40B4-BE49-F238E27FC236}">
                    <a16:creationId xmlns:a16="http://schemas.microsoft.com/office/drawing/2014/main" id="{B8A55CA7-2652-B586-691C-653F84E4C89B}"/>
                  </a:ext>
                </a:extLst>
              </p:cNvPr>
              <p:cNvPicPr>
                <a:picLocks noChangeAspect="1"/>
              </p:cNvPicPr>
              <p:nvPr/>
            </p:nvPicPr>
            <p:blipFill>
              <a:blip r:embed="rId6"/>
              <a:stretch>
                <a:fillRect/>
              </a:stretch>
            </p:blipFill>
            <p:spPr>
              <a:xfrm>
                <a:off x="3220653" y="2772580"/>
                <a:ext cx="1024238" cy="620524"/>
              </a:xfrm>
              <a:prstGeom prst="rect">
                <a:avLst/>
              </a:prstGeom>
            </p:spPr>
          </p:pic>
        </p:grpSp>
        <p:pic>
          <p:nvPicPr>
            <p:cNvPr id="13" name="그림 12">
              <a:extLst>
                <a:ext uri="{FF2B5EF4-FFF2-40B4-BE49-F238E27FC236}">
                  <a16:creationId xmlns:a16="http://schemas.microsoft.com/office/drawing/2014/main" id="{6F925F0A-B385-1907-790D-D6AA6FF2B349}"/>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4" name="그림 13">
              <a:extLst>
                <a:ext uri="{FF2B5EF4-FFF2-40B4-BE49-F238E27FC236}">
                  <a16:creationId xmlns:a16="http://schemas.microsoft.com/office/drawing/2014/main" id="{9735E614-2CE0-EB53-3025-807284332904}"/>
                </a:ext>
              </a:extLst>
            </p:cNvPr>
            <p:cNvPicPr>
              <a:picLocks noChangeAspect="1"/>
            </p:cNvPicPr>
            <p:nvPr/>
          </p:nvPicPr>
          <p:blipFill>
            <a:blip r:embed="rId8"/>
            <a:stretch>
              <a:fillRect/>
            </a:stretch>
          </p:blipFill>
          <p:spPr>
            <a:xfrm>
              <a:off x="2741482" y="2316632"/>
              <a:ext cx="472447" cy="14919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5" name="그룹 4">
            <a:extLst>
              <a:ext uri="{FF2B5EF4-FFF2-40B4-BE49-F238E27FC236}">
                <a16:creationId xmlns:a16="http://schemas.microsoft.com/office/drawing/2014/main" id="{CBFBBAF6-B4E4-2030-9834-69CAF547BBA9}"/>
              </a:ext>
            </a:extLst>
          </p:cNvPr>
          <p:cNvGrpSpPr/>
          <p:nvPr/>
        </p:nvGrpSpPr>
        <p:grpSpPr>
          <a:xfrm>
            <a:off x="1116678" y="1585196"/>
            <a:ext cx="4321175" cy="3004478"/>
            <a:chOff x="1116678" y="1585196"/>
            <a:chExt cx="4321175" cy="3004478"/>
          </a:xfrm>
        </p:grpSpPr>
        <p:grpSp>
          <p:nvGrpSpPr>
            <p:cNvPr id="25" name="그룹 24">
              <a:extLst>
                <a:ext uri="{FF2B5EF4-FFF2-40B4-BE49-F238E27FC236}">
                  <a16:creationId xmlns:a16="http://schemas.microsoft.com/office/drawing/2014/main" id="{347ABC76-D3A9-3EBA-D54E-0A46A914A0EB}"/>
                </a:ext>
              </a:extLst>
            </p:cNvPr>
            <p:cNvGrpSpPr/>
            <p:nvPr/>
          </p:nvGrpSpPr>
          <p:grpSpPr>
            <a:xfrm>
              <a:off x="1116678" y="1585196"/>
              <a:ext cx="4321175" cy="3004478"/>
              <a:chOff x="1116678" y="1585196"/>
              <a:chExt cx="4321175" cy="3004478"/>
            </a:xfrm>
          </p:grpSpPr>
          <p:grpSp>
            <p:nvGrpSpPr>
              <p:cNvPr id="28" name="그룹 27">
                <a:extLst>
                  <a:ext uri="{FF2B5EF4-FFF2-40B4-BE49-F238E27FC236}">
                    <a16:creationId xmlns:a16="http://schemas.microsoft.com/office/drawing/2014/main" id="{EEDE237C-5716-5055-84E7-EC47217DB217}"/>
                  </a:ext>
                </a:extLst>
              </p:cNvPr>
              <p:cNvGrpSpPr/>
              <p:nvPr/>
            </p:nvGrpSpPr>
            <p:grpSpPr>
              <a:xfrm>
                <a:off x="1116678" y="1585196"/>
                <a:ext cx="4321175" cy="3004478"/>
                <a:chOff x="1116678" y="1585196"/>
                <a:chExt cx="4321175" cy="3004478"/>
              </a:xfrm>
            </p:grpSpPr>
            <p:pic>
              <p:nvPicPr>
                <p:cNvPr id="30" name="docshape601">
                  <a:extLst>
                    <a:ext uri="{FF2B5EF4-FFF2-40B4-BE49-F238E27FC236}">
                      <a16:creationId xmlns:a16="http://schemas.microsoft.com/office/drawing/2014/main" id="{1E6F8574-20F3-5EE6-7D93-6E9A4AC00A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31" name="docshape602">
                  <a:extLst>
                    <a:ext uri="{FF2B5EF4-FFF2-40B4-BE49-F238E27FC236}">
                      <a16:creationId xmlns:a16="http://schemas.microsoft.com/office/drawing/2014/main" id="{5A6C2283-58FA-2E9E-1C80-5853BB7446E0}"/>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2" name="図 8">
                  <a:extLst>
                    <a:ext uri="{FF2B5EF4-FFF2-40B4-BE49-F238E27FC236}">
                      <a16:creationId xmlns:a16="http://schemas.microsoft.com/office/drawing/2014/main" id="{AAFC3AD8-C511-956C-A3EF-E3A6CC3B5EBA}"/>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244257" y="4175414"/>
                  <a:ext cx="387213" cy="89357"/>
                </a:xfrm>
                <a:prstGeom prst="rect">
                  <a:avLst/>
                </a:prstGeom>
              </p:spPr>
            </p:pic>
            <p:pic>
              <p:nvPicPr>
                <p:cNvPr id="33" name="図 19">
                  <a:extLst>
                    <a:ext uri="{FF2B5EF4-FFF2-40B4-BE49-F238E27FC236}">
                      <a16:creationId xmlns:a16="http://schemas.microsoft.com/office/drawing/2014/main" id="{28F4ADD9-1E3B-5485-52BF-917EF2200FF0}"/>
                    </a:ext>
                  </a:extLst>
                </p:cNvPr>
                <p:cNvPicPr>
                  <a:picLocks noChangeAspect="1"/>
                </p:cNvPicPr>
                <p:nvPr/>
              </p:nvPicPr>
              <p:blipFill>
                <a:blip r:embed="rId5"/>
                <a:stretch>
                  <a:fillRect/>
                </a:stretch>
              </p:blipFill>
              <p:spPr>
                <a:xfrm>
                  <a:off x="4220118" y="3910610"/>
                  <a:ext cx="435490" cy="113228"/>
                </a:xfrm>
                <a:prstGeom prst="rect">
                  <a:avLst/>
                </a:prstGeom>
              </p:spPr>
            </p:pic>
            <p:pic>
              <p:nvPicPr>
                <p:cNvPr id="34" name="그림 33">
                  <a:extLst>
                    <a:ext uri="{FF2B5EF4-FFF2-40B4-BE49-F238E27FC236}">
                      <a16:creationId xmlns:a16="http://schemas.microsoft.com/office/drawing/2014/main" id="{1B18DDFD-EA28-76BC-31F2-419764CDAD93}"/>
                    </a:ext>
                  </a:extLst>
                </p:cNvPr>
                <p:cNvPicPr>
                  <a:picLocks noChangeAspect="1"/>
                </p:cNvPicPr>
                <p:nvPr/>
              </p:nvPicPr>
              <p:blipFill>
                <a:blip r:embed="rId6"/>
                <a:stretch>
                  <a:fillRect/>
                </a:stretch>
              </p:blipFill>
              <p:spPr>
                <a:xfrm>
                  <a:off x="3145322" y="2288567"/>
                  <a:ext cx="1031361" cy="2032829"/>
                </a:xfrm>
                <a:prstGeom prst="rect">
                  <a:avLst/>
                </a:prstGeom>
              </p:spPr>
            </p:pic>
          </p:grpSp>
          <p:pic>
            <p:nvPicPr>
              <p:cNvPr id="29" name="그림 28">
                <a:extLst>
                  <a:ext uri="{FF2B5EF4-FFF2-40B4-BE49-F238E27FC236}">
                    <a16:creationId xmlns:a16="http://schemas.microsoft.com/office/drawing/2014/main" id="{03C2243B-E991-E706-44A5-AC4A1E9DB71B}"/>
                  </a:ext>
                </a:extLst>
              </p:cNvPr>
              <p:cNvPicPr>
                <a:picLocks noChangeAspect="1"/>
              </p:cNvPicPr>
              <p:nvPr/>
            </p:nvPicPr>
            <p:blipFill>
              <a:blip r:embed="rId7"/>
              <a:stretch>
                <a:fillRect/>
              </a:stretch>
            </p:blipFill>
            <p:spPr>
              <a:xfrm>
                <a:off x="4203266" y="2149801"/>
                <a:ext cx="1112157" cy="2245457"/>
              </a:xfrm>
              <a:prstGeom prst="rect">
                <a:avLst/>
              </a:prstGeom>
            </p:spPr>
          </p:pic>
        </p:grpSp>
        <p:pic>
          <p:nvPicPr>
            <p:cNvPr id="26" name="그림 25">
              <a:extLst>
                <a:ext uri="{FF2B5EF4-FFF2-40B4-BE49-F238E27FC236}">
                  <a16:creationId xmlns:a16="http://schemas.microsoft.com/office/drawing/2014/main" id="{BCA51BA7-BCF7-61F5-0379-024F9EA251A3}"/>
                </a:ext>
              </a:extLst>
            </p:cNvPr>
            <p:cNvPicPr>
              <a:picLocks noChangeAspect="1"/>
            </p:cNvPicPr>
            <p:nvPr/>
          </p:nvPicPr>
          <p:blipFill>
            <a:blip r:embed="rId8"/>
            <a:stretch>
              <a:fillRect/>
            </a:stretch>
          </p:blipFill>
          <p:spPr>
            <a:xfrm>
              <a:off x="2048303" y="1704610"/>
              <a:ext cx="635597" cy="171923"/>
            </a:xfrm>
            <a:prstGeom prst="rect">
              <a:avLst/>
            </a:prstGeom>
          </p:spPr>
        </p:pic>
        <p:pic>
          <p:nvPicPr>
            <p:cNvPr id="27" name="그림 26">
              <a:extLst>
                <a:ext uri="{FF2B5EF4-FFF2-40B4-BE49-F238E27FC236}">
                  <a16:creationId xmlns:a16="http://schemas.microsoft.com/office/drawing/2014/main" id="{1AFD933D-17BB-3829-99C7-F5290AAB4BD1}"/>
                </a:ext>
              </a:extLst>
            </p:cNvPr>
            <p:cNvPicPr>
              <a:picLocks noChangeAspect="1"/>
            </p:cNvPicPr>
            <p:nvPr/>
          </p:nvPicPr>
          <p:blipFill>
            <a:blip r:embed="rId9"/>
            <a:stretch>
              <a:fillRect/>
            </a:stretch>
          </p:blipFill>
          <p:spPr>
            <a:xfrm>
              <a:off x="2665050" y="1708803"/>
              <a:ext cx="531144" cy="167730"/>
            </a:xfrm>
            <a:prstGeom prst="rect">
              <a:avLst/>
            </a:prstGeom>
          </p:spPr>
        </p:pic>
      </p:grpSp>
      <p:grpSp>
        <p:nvGrpSpPr>
          <p:cNvPr id="35" name="그룹 34">
            <a:extLst>
              <a:ext uri="{FF2B5EF4-FFF2-40B4-BE49-F238E27FC236}">
                <a16:creationId xmlns:a16="http://schemas.microsoft.com/office/drawing/2014/main" id="{8365085C-FC6F-C73E-9D1D-37E0FD0A400E}"/>
              </a:ext>
            </a:extLst>
          </p:cNvPr>
          <p:cNvGrpSpPr/>
          <p:nvPr/>
        </p:nvGrpSpPr>
        <p:grpSpPr>
          <a:xfrm>
            <a:off x="1172883" y="5597148"/>
            <a:ext cx="4321176" cy="3016204"/>
            <a:chOff x="1172883" y="5597148"/>
            <a:chExt cx="4321176" cy="3016204"/>
          </a:xfrm>
        </p:grpSpPr>
        <p:grpSp>
          <p:nvGrpSpPr>
            <p:cNvPr id="36" name="docshapegroup603">
              <a:extLst>
                <a:ext uri="{FF2B5EF4-FFF2-40B4-BE49-F238E27FC236}">
                  <a16:creationId xmlns:a16="http://schemas.microsoft.com/office/drawing/2014/main" id="{DF8A1BD6-B3F7-8EAD-BD5B-A861D08E6BDC}"/>
                </a:ext>
              </a:extLst>
            </p:cNvPr>
            <p:cNvGrpSpPr>
              <a:grpSpLocks/>
            </p:cNvGrpSpPr>
            <p:nvPr/>
          </p:nvGrpSpPr>
          <p:grpSpPr bwMode="auto">
            <a:xfrm>
              <a:off x="1172883" y="5597148"/>
              <a:ext cx="4321176" cy="3016204"/>
              <a:chOff x="2611" y="708"/>
              <a:chExt cx="6804" cy="4749"/>
            </a:xfrm>
          </p:grpSpPr>
          <p:pic>
            <p:nvPicPr>
              <p:cNvPr id="41" name="docshape604">
                <a:extLst>
                  <a:ext uri="{FF2B5EF4-FFF2-40B4-BE49-F238E27FC236}">
                    <a16:creationId xmlns:a16="http://schemas.microsoft.com/office/drawing/2014/main" id="{F6235C29-8A31-7D74-74E7-00E995E9F5B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42" name="docshape605">
                <a:extLst>
                  <a:ext uri="{FF2B5EF4-FFF2-40B4-BE49-F238E27FC236}">
                    <a16:creationId xmlns:a16="http://schemas.microsoft.com/office/drawing/2014/main" id="{08199AC8-555B-0A2D-8DA8-41FA5F62B4CE}"/>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docshape606">
                <a:extLst>
                  <a:ext uri="{FF2B5EF4-FFF2-40B4-BE49-F238E27FC236}">
                    <a16:creationId xmlns:a16="http://schemas.microsoft.com/office/drawing/2014/main" id="{8532599F-DCCC-492D-F80B-4BB7786A0181}"/>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Line 9">
                <a:extLst>
                  <a:ext uri="{FF2B5EF4-FFF2-40B4-BE49-F238E27FC236}">
                    <a16:creationId xmlns:a16="http://schemas.microsoft.com/office/drawing/2014/main" id="{FFDBB31F-5812-AC7C-7E34-FCFC2C0AB61E}"/>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docshape607">
                <a:extLst>
                  <a:ext uri="{FF2B5EF4-FFF2-40B4-BE49-F238E27FC236}">
                    <a16:creationId xmlns:a16="http://schemas.microsoft.com/office/drawing/2014/main" id="{40B2881F-B07D-0DC5-13B8-7B7243C803A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docshape608">
                <a:extLst>
                  <a:ext uri="{FF2B5EF4-FFF2-40B4-BE49-F238E27FC236}">
                    <a16:creationId xmlns:a16="http://schemas.microsoft.com/office/drawing/2014/main" id="{89325AF8-6324-49A5-0423-9B151E9A713D}"/>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docshape610">
                <a:extLst>
                  <a:ext uri="{FF2B5EF4-FFF2-40B4-BE49-F238E27FC236}">
                    <a16:creationId xmlns:a16="http://schemas.microsoft.com/office/drawing/2014/main" id="{07AFCC7A-4F86-9245-2F3D-6810F76491EC}"/>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7" name="テキスト ボックス 20">
              <a:extLst>
                <a:ext uri="{FF2B5EF4-FFF2-40B4-BE49-F238E27FC236}">
                  <a16:creationId xmlns:a16="http://schemas.microsoft.com/office/drawing/2014/main" id="{EF9010E9-C0E0-6318-7C3C-68DD58A59682}"/>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38" name="テキスト ボックス 21">
              <a:extLst>
                <a:ext uri="{FF2B5EF4-FFF2-40B4-BE49-F238E27FC236}">
                  <a16:creationId xmlns:a16="http://schemas.microsoft.com/office/drawing/2014/main" id="{C6D79EED-1DB5-0A31-2652-A066680D048D}"/>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pic>
          <p:nvPicPr>
            <p:cNvPr id="39" name="그림 38">
              <a:extLst>
                <a:ext uri="{FF2B5EF4-FFF2-40B4-BE49-F238E27FC236}">
                  <a16:creationId xmlns:a16="http://schemas.microsoft.com/office/drawing/2014/main" id="{EC75A117-032A-2A71-44B0-167EAD14CCBE}"/>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40" name="그림 39">
              <a:extLst>
                <a:ext uri="{FF2B5EF4-FFF2-40B4-BE49-F238E27FC236}">
                  <a16:creationId xmlns:a16="http://schemas.microsoft.com/office/drawing/2014/main" id="{261BAE06-4041-A978-D801-52D6B56D1CC9}"/>
                </a:ext>
              </a:extLst>
            </p:cNvPr>
            <p:cNvPicPr>
              <a:picLocks noChangeAspect="1"/>
            </p:cNvPicPr>
            <p:nvPr/>
          </p:nvPicPr>
          <p:blipFill>
            <a:blip r:embed="rId12"/>
            <a:stretch>
              <a:fillRect/>
            </a:stretch>
          </p:blipFill>
          <p:spPr>
            <a:xfrm>
              <a:off x="2067448" y="5738044"/>
              <a:ext cx="469439" cy="148656"/>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8" name="그룹 7">
            <a:extLst>
              <a:ext uri="{FF2B5EF4-FFF2-40B4-BE49-F238E27FC236}">
                <a16:creationId xmlns:a16="http://schemas.microsoft.com/office/drawing/2014/main" id="{91B6E5DA-752A-5692-C627-2602518DD5F3}"/>
              </a:ext>
            </a:extLst>
          </p:cNvPr>
          <p:cNvGrpSpPr/>
          <p:nvPr/>
        </p:nvGrpSpPr>
        <p:grpSpPr>
          <a:xfrm>
            <a:off x="1144561" y="1633324"/>
            <a:ext cx="4328965" cy="3080101"/>
            <a:chOff x="1144561" y="1633324"/>
            <a:chExt cx="4328965" cy="3080101"/>
          </a:xfrm>
        </p:grpSpPr>
        <p:pic>
          <p:nvPicPr>
            <p:cNvPr id="9" name="그림 8">
              <a:extLst>
                <a:ext uri="{FF2B5EF4-FFF2-40B4-BE49-F238E27FC236}">
                  <a16:creationId xmlns:a16="http://schemas.microsoft.com/office/drawing/2014/main" id="{3F79E541-0EDA-3C37-872A-1A36DA34B07D}"/>
                </a:ext>
              </a:extLst>
            </p:cNvPr>
            <p:cNvPicPr>
              <a:picLocks noChangeAspect="1"/>
            </p:cNvPicPr>
            <p:nvPr/>
          </p:nvPicPr>
          <p:blipFill>
            <a:blip r:embed="rId2"/>
            <a:stretch>
              <a:fillRect/>
            </a:stretch>
          </p:blipFill>
          <p:spPr>
            <a:xfrm>
              <a:off x="1144561" y="1633324"/>
              <a:ext cx="4328965" cy="3080101"/>
            </a:xfrm>
            <a:prstGeom prst="rect">
              <a:avLst/>
            </a:prstGeom>
          </p:spPr>
        </p:pic>
        <p:pic>
          <p:nvPicPr>
            <p:cNvPr id="11" name="그림 10">
              <a:extLst>
                <a:ext uri="{FF2B5EF4-FFF2-40B4-BE49-F238E27FC236}">
                  <a16:creationId xmlns:a16="http://schemas.microsoft.com/office/drawing/2014/main" id="{FF878B9E-469B-7D9D-CB31-24F45347D01F}"/>
                </a:ext>
              </a:extLst>
            </p:cNvPr>
            <p:cNvPicPr>
              <a:picLocks noChangeAspect="1"/>
            </p:cNvPicPr>
            <p:nvPr/>
          </p:nvPicPr>
          <p:blipFill rotWithShape="1">
            <a:blip r:embed="rId3"/>
            <a:srcRect l="1" r="43484"/>
            <a:stretch/>
          </p:blipFill>
          <p:spPr>
            <a:xfrm>
              <a:off x="2074248" y="1806139"/>
              <a:ext cx="1620000" cy="141304"/>
            </a:xfrm>
            <a:prstGeom prst="rect">
              <a:avLst/>
            </a:prstGeom>
          </p:spPr>
        </p:pic>
      </p:grpSp>
      <p:grpSp>
        <p:nvGrpSpPr>
          <p:cNvPr id="12" name="그룹 11">
            <a:extLst>
              <a:ext uri="{FF2B5EF4-FFF2-40B4-BE49-F238E27FC236}">
                <a16:creationId xmlns:a16="http://schemas.microsoft.com/office/drawing/2014/main" id="{B9C08A3A-D397-F7D4-FBB0-EBA33D96D7F3}"/>
              </a:ext>
            </a:extLst>
          </p:cNvPr>
          <p:cNvGrpSpPr/>
          <p:nvPr/>
        </p:nvGrpSpPr>
        <p:grpSpPr>
          <a:xfrm>
            <a:off x="1256069" y="5365676"/>
            <a:ext cx="4328965" cy="3080101"/>
            <a:chOff x="1256069" y="5365676"/>
            <a:chExt cx="4328965" cy="3080101"/>
          </a:xfrm>
        </p:grpSpPr>
        <p:grpSp>
          <p:nvGrpSpPr>
            <p:cNvPr id="15" name="그룹 14">
              <a:extLst>
                <a:ext uri="{FF2B5EF4-FFF2-40B4-BE49-F238E27FC236}">
                  <a16:creationId xmlns:a16="http://schemas.microsoft.com/office/drawing/2014/main" id="{3F01DF94-B435-1D42-E6BC-0AADA4ECB7DB}"/>
                </a:ext>
              </a:extLst>
            </p:cNvPr>
            <p:cNvGrpSpPr/>
            <p:nvPr/>
          </p:nvGrpSpPr>
          <p:grpSpPr>
            <a:xfrm>
              <a:off x="1256069" y="5365676"/>
              <a:ext cx="4328965" cy="3080101"/>
              <a:chOff x="1256069" y="5365676"/>
              <a:chExt cx="4328965" cy="3080101"/>
            </a:xfrm>
          </p:grpSpPr>
          <p:pic>
            <p:nvPicPr>
              <p:cNvPr id="18" name="그림 17">
                <a:extLst>
                  <a:ext uri="{FF2B5EF4-FFF2-40B4-BE49-F238E27FC236}">
                    <a16:creationId xmlns:a16="http://schemas.microsoft.com/office/drawing/2014/main" id="{B8EE4BAA-A3AE-5712-3F7A-DE11450AC3BE}"/>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9" name="그림 18">
                <a:extLst>
                  <a:ext uri="{FF2B5EF4-FFF2-40B4-BE49-F238E27FC236}">
                    <a16:creationId xmlns:a16="http://schemas.microsoft.com/office/drawing/2014/main" id="{86BC9AAE-F393-7FC7-6723-8CEE937C0C59}"/>
                  </a:ext>
                </a:extLst>
              </p:cNvPr>
              <p:cNvPicPr>
                <a:picLocks noChangeAspect="1"/>
              </p:cNvPicPr>
              <p:nvPr/>
            </p:nvPicPr>
            <p:blipFill rotWithShape="1">
              <a:blip r:embed="rId4"/>
              <a:srcRect l="1369" t="3219" r="2338" b="1278"/>
              <a:stretch/>
            </p:blipFill>
            <p:spPr>
              <a:xfrm>
                <a:off x="1296328" y="5473579"/>
                <a:ext cx="4209175" cy="2893807"/>
              </a:xfrm>
              <a:prstGeom prst="rect">
                <a:avLst/>
              </a:prstGeom>
            </p:spPr>
          </p:pic>
          <p:sp>
            <p:nvSpPr>
              <p:cNvPr id="20" name="docshape616">
                <a:extLst>
                  <a:ext uri="{FF2B5EF4-FFF2-40B4-BE49-F238E27FC236}">
                    <a16:creationId xmlns:a16="http://schemas.microsoft.com/office/drawing/2014/main" id="{6EF4E3A5-D051-2DE7-C857-C6023F6CC57B}"/>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1" name="그림 20">
                <a:extLst>
                  <a:ext uri="{FF2B5EF4-FFF2-40B4-BE49-F238E27FC236}">
                    <a16:creationId xmlns:a16="http://schemas.microsoft.com/office/drawing/2014/main" id="{8CE6C30A-176F-2E65-AC18-15437AFA222A}"/>
                  </a:ext>
                </a:extLst>
              </p:cNvPr>
              <p:cNvPicPr>
                <a:picLocks noChangeAspect="1"/>
              </p:cNvPicPr>
              <p:nvPr/>
            </p:nvPicPr>
            <p:blipFill>
              <a:blip r:embed="rId5"/>
              <a:stretch>
                <a:fillRect/>
              </a:stretch>
            </p:blipFill>
            <p:spPr>
              <a:xfrm>
                <a:off x="4356136" y="7436891"/>
                <a:ext cx="994859" cy="762183"/>
              </a:xfrm>
              <a:prstGeom prst="rect">
                <a:avLst/>
              </a:prstGeom>
            </p:spPr>
          </p:pic>
        </p:grpSp>
        <p:pic>
          <p:nvPicPr>
            <p:cNvPr id="16" name="그림 15">
              <a:extLst>
                <a:ext uri="{FF2B5EF4-FFF2-40B4-BE49-F238E27FC236}">
                  <a16:creationId xmlns:a16="http://schemas.microsoft.com/office/drawing/2014/main" id="{27BF4A6E-F8AC-6D4F-731F-B4DC6CD7A1C4}"/>
                </a:ext>
              </a:extLst>
            </p:cNvPr>
            <p:cNvPicPr>
              <a:picLocks noChangeAspect="1"/>
            </p:cNvPicPr>
            <p:nvPr/>
          </p:nvPicPr>
          <p:blipFill>
            <a:blip r:embed="rId6"/>
            <a:stretch>
              <a:fillRect/>
            </a:stretch>
          </p:blipFill>
          <p:spPr>
            <a:xfrm>
              <a:off x="2191572" y="5536676"/>
              <a:ext cx="537216" cy="145312"/>
            </a:xfrm>
            <a:prstGeom prst="rect">
              <a:avLst/>
            </a:prstGeom>
          </p:spPr>
        </p:pic>
        <p:pic>
          <p:nvPicPr>
            <p:cNvPr id="17" name="그림 16">
              <a:extLst>
                <a:ext uri="{FF2B5EF4-FFF2-40B4-BE49-F238E27FC236}">
                  <a16:creationId xmlns:a16="http://schemas.microsoft.com/office/drawing/2014/main" id="{72064964-AFE7-F5CE-8800-FB760A92C6AE}"/>
                </a:ext>
              </a:extLst>
            </p:cNvPr>
            <p:cNvPicPr>
              <a:picLocks noChangeAspect="1"/>
            </p:cNvPicPr>
            <p:nvPr/>
          </p:nvPicPr>
          <p:blipFill>
            <a:blip r:embed="rId7"/>
            <a:stretch>
              <a:fillRect/>
            </a:stretch>
          </p:blipFill>
          <p:spPr>
            <a:xfrm>
              <a:off x="2719103" y="5530986"/>
              <a:ext cx="446357" cy="140955"/>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grpSp>
        <p:nvGrpSpPr>
          <p:cNvPr id="14" name="그룹 13">
            <a:extLst>
              <a:ext uri="{FF2B5EF4-FFF2-40B4-BE49-F238E27FC236}">
                <a16:creationId xmlns:a16="http://schemas.microsoft.com/office/drawing/2014/main" id="{4C90F283-168E-FFCC-F780-3C7B7B195919}"/>
              </a:ext>
            </a:extLst>
          </p:cNvPr>
          <p:cNvGrpSpPr/>
          <p:nvPr/>
        </p:nvGrpSpPr>
        <p:grpSpPr>
          <a:xfrm>
            <a:off x="1321563" y="5667631"/>
            <a:ext cx="5167884" cy="3055740"/>
            <a:chOff x="1321563" y="5667631"/>
            <a:chExt cx="5167884" cy="3055740"/>
          </a:xfrm>
        </p:grpSpPr>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pic>
          <p:nvPicPr>
            <p:cNvPr id="9" name="그림 8">
              <a:extLst>
                <a:ext uri="{FF2B5EF4-FFF2-40B4-BE49-F238E27FC236}">
                  <a16:creationId xmlns:a16="http://schemas.microsoft.com/office/drawing/2014/main" id="{26BA9713-AA47-766A-E2AD-41BBD27501DB}"/>
                </a:ext>
              </a:extLst>
            </p:cNvPr>
            <p:cNvPicPr>
              <a:picLocks noChangeAspect="1"/>
            </p:cNvPicPr>
            <p:nvPr/>
          </p:nvPicPr>
          <p:blipFill>
            <a:blip r:embed="rId3"/>
            <a:stretch>
              <a:fillRect/>
            </a:stretch>
          </p:blipFill>
          <p:spPr>
            <a:xfrm>
              <a:off x="2235706" y="5826372"/>
              <a:ext cx="2302428" cy="148262"/>
            </a:xfrm>
            <a:prstGeom prst="rect">
              <a:avLst/>
            </a:prstGeom>
          </p:spPr>
        </p:pic>
      </p:grpSp>
      <p:grpSp>
        <p:nvGrpSpPr>
          <p:cNvPr id="13" name="그룹 12">
            <a:extLst>
              <a:ext uri="{FF2B5EF4-FFF2-40B4-BE49-F238E27FC236}">
                <a16:creationId xmlns:a16="http://schemas.microsoft.com/office/drawing/2014/main" id="{46E5B8F2-27E0-50C0-D51C-FAE3154C6297}"/>
              </a:ext>
            </a:extLst>
          </p:cNvPr>
          <p:cNvGrpSpPr/>
          <p:nvPr/>
        </p:nvGrpSpPr>
        <p:grpSpPr>
          <a:xfrm>
            <a:off x="1321563" y="1844301"/>
            <a:ext cx="4322064" cy="3029914"/>
            <a:chOff x="1321563" y="1844301"/>
            <a:chExt cx="4322064" cy="3029914"/>
          </a:xfrm>
        </p:grpSpPr>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4"/>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5"/>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6"/>
              <a:stretch>
                <a:fillRect/>
              </a:stretch>
            </p:blipFill>
            <p:spPr>
              <a:xfrm>
                <a:off x="4412462" y="3814338"/>
                <a:ext cx="1013157" cy="859260"/>
              </a:xfrm>
              <a:prstGeom prst="rect">
                <a:avLst/>
              </a:prstGeom>
            </p:spPr>
          </p:pic>
        </p:grpSp>
        <p:pic>
          <p:nvPicPr>
            <p:cNvPr id="11" name="그림 10">
              <a:extLst>
                <a:ext uri="{FF2B5EF4-FFF2-40B4-BE49-F238E27FC236}">
                  <a16:creationId xmlns:a16="http://schemas.microsoft.com/office/drawing/2014/main" id="{BE6FE669-3F03-361E-1CA5-862C19F7E842}"/>
                </a:ext>
              </a:extLst>
            </p:cNvPr>
            <p:cNvPicPr>
              <a:picLocks noChangeAspect="1"/>
            </p:cNvPicPr>
            <p:nvPr/>
          </p:nvPicPr>
          <p:blipFill>
            <a:blip r:embed="rId7"/>
            <a:stretch>
              <a:fillRect/>
            </a:stretch>
          </p:blipFill>
          <p:spPr>
            <a:xfrm>
              <a:off x="2207756" y="1903209"/>
              <a:ext cx="3366000" cy="515862"/>
            </a:xfrm>
            <a:prstGeom prst="rect">
              <a:avLst/>
            </a:prstGeom>
          </p:spPr>
        </p:pic>
        <p:sp>
          <p:nvSpPr>
            <p:cNvPr id="12" name="모서리가 둥근 직사각형 11">
              <a:extLst>
                <a:ext uri="{FF2B5EF4-FFF2-40B4-BE49-F238E27FC236}">
                  <a16:creationId xmlns:a16="http://schemas.microsoft.com/office/drawing/2014/main" id="{84E05DC0-2F61-D49B-FD30-21B14990DD10}"/>
                </a:ext>
              </a:extLst>
            </p:cNvPr>
            <p:cNvSpPr/>
            <p:nvPr/>
          </p:nvSpPr>
          <p:spPr>
            <a:xfrm>
              <a:off x="2692574" y="1898128"/>
              <a:ext cx="694346" cy="2961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3"/>
            <a:stretch>
              <a:fillRect/>
            </a:stretch>
          </p:blipFill>
          <p:spPr>
            <a:xfrm>
              <a:off x="4731745" y="5981342"/>
              <a:ext cx="683616" cy="145268"/>
            </a:xfrm>
            <a:prstGeom prst="rect">
              <a:avLst/>
            </a:prstGeom>
          </p:spPr>
        </p:pic>
      </p:grpSp>
      <p:grpSp>
        <p:nvGrpSpPr>
          <p:cNvPr id="19" name="그룹 18">
            <a:extLst>
              <a:ext uri="{FF2B5EF4-FFF2-40B4-BE49-F238E27FC236}">
                <a16:creationId xmlns:a16="http://schemas.microsoft.com/office/drawing/2014/main" id="{C739834B-B409-FCC8-2B53-E800F7E75AA3}"/>
              </a:ext>
            </a:extLst>
          </p:cNvPr>
          <p:cNvGrpSpPr/>
          <p:nvPr/>
        </p:nvGrpSpPr>
        <p:grpSpPr>
          <a:xfrm>
            <a:off x="831034" y="1541411"/>
            <a:ext cx="4783954" cy="3051919"/>
            <a:chOff x="831034" y="1541411"/>
            <a:chExt cx="4783954" cy="3051919"/>
          </a:xfrm>
        </p:grpSpPr>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4">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5"/>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pic>
          <p:nvPicPr>
            <p:cNvPr id="3" name="그림 2">
              <a:extLst>
                <a:ext uri="{FF2B5EF4-FFF2-40B4-BE49-F238E27FC236}">
                  <a16:creationId xmlns:a16="http://schemas.microsoft.com/office/drawing/2014/main" id="{E4539B79-5F54-1912-DB29-72D602A7DE1B}"/>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5" name="그림 4">
              <a:extLst>
                <a:ext uri="{FF2B5EF4-FFF2-40B4-BE49-F238E27FC236}">
                  <a16:creationId xmlns:a16="http://schemas.microsoft.com/office/drawing/2014/main" id="{2DC766F5-DDEF-231F-FA44-7F5C1C3C1643}"/>
                </a:ext>
              </a:extLst>
            </p:cNvPr>
            <p:cNvPicPr>
              <a:picLocks noChangeAspect="1"/>
            </p:cNvPicPr>
            <p:nvPr/>
          </p:nvPicPr>
          <p:blipFill>
            <a:blip r:embed="rId7"/>
            <a:stretch>
              <a:fillRect/>
            </a:stretch>
          </p:blipFill>
          <p:spPr>
            <a:xfrm>
              <a:off x="2728816" y="1721102"/>
              <a:ext cx="446357" cy="121330"/>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grpSp>
        <p:nvGrpSpPr>
          <p:cNvPr id="13" name="그룹 12">
            <a:extLst>
              <a:ext uri="{FF2B5EF4-FFF2-40B4-BE49-F238E27FC236}">
                <a16:creationId xmlns:a16="http://schemas.microsoft.com/office/drawing/2014/main" id="{9E3A2682-9A46-4395-AB51-22D56FCE2917}"/>
              </a:ext>
            </a:extLst>
          </p:cNvPr>
          <p:cNvGrpSpPr/>
          <p:nvPr/>
        </p:nvGrpSpPr>
        <p:grpSpPr>
          <a:xfrm>
            <a:off x="921528" y="1647456"/>
            <a:ext cx="4791295" cy="3214281"/>
            <a:chOff x="921528" y="1647456"/>
            <a:chExt cx="4791295" cy="3214281"/>
          </a:xfrm>
        </p:grpSpPr>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6" name="그림 5">
              <a:extLst>
                <a:ext uri="{FF2B5EF4-FFF2-40B4-BE49-F238E27FC236}">
                  <a16:creationId xmlns:a16="http://schemas.microsoft.com/office/drawing/2014/main" id="{FBFF32F9-86E7-6328-7A47-9E25A4FA0439}"/>
                </a:ext>
              </a:extLst>
            </p:cNvPr>
            <p:cNvPicPr>
              <a:picLocks noChangeAspect="1"/>
            </p:cNvPicPr>
            <p:nvPr/>
          </p:nvPicPr>
          <p:blipFill>
            <a:blip r:embed="rId5"/>
            <a:stretch>
              <a:fillRect/>
            </a:stretch>
          </p:blipFill>
          <p:spPr>
            <a:xfrm>
              <a:off x="1902674" y="1703245"/>
              <a:ext cx="3545840" cy="540000"/>
            </a:xfrm>
            <a:prstGeom prst="rect">
              <a:avLst/>
            </a:prstGeom>
          </p:spPr>
        </p:pic>
      </p:grpSp>
      <p:pic>
        <p:nvPicPr>
          <p:cNvPr id="14" name="그림 13">
            <a:extLst>
              <a:ext uri="{FF2B5EF4-FFF2-40B4-BE49-F238E27FC236}">
                <a16:creationId xmlns:a16="http://schemas.microsoft.com/office/drawing/2014/main" id="{8A522DD1-6687-38DB-CFE3-9F9C287DCB15}"/>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5B964E2-E1C7-ABBA-6750-905CED60B8C3}"/>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287BBC07-47F2-6DE5-396C-AE751B6F4E59}"/>
              </a:ext>
            </a:extLst>
          </p:cNvPr>
          <p:cNvPicPr>
            <a:picLocks noChangeAspect="1"/>
          </p:cNvPicPr>
          <p:nvPr/>
        </p:nvPicPr>
        <p:blipFill rotWithShape="1">
          <a:blip r:embed="rId3"/>
          <a:srcRect t="3" b="24075"/>
          <a:stretch/>
        </p:blipFill>
        <p:spPr>
          <a:xfrm>
            <a:off x="1092975" y="3940077"/>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0B9C9F28-6544-35BC-6186-5F0D06DF49F8}"/>
              </a:ext>
            </a:extLst>
          </p:cNvPr>
          <p:cNvPicPr>
            <a:picLocks noChangeAspect="1"/>
          </p:cNvPicPr>
          <p:nvPr/>
        </p:nvPicPr>
        <p:blipFill>
          <a:blip r:embed="rId2"/>
          <a:stretch>
            <a:fillRect/>
          </a:stretch>
        </p:blipFill>
        <p:spPr>
          <a:xfrm>
            <a:off x="1584000" y="6834782"/>
            <a:ext cx="3195100" cy="1488928"/>
          </a:xfrm>
          <a:prstGeom prst="rect">
            <a:avLst/>
          </a:prstGeom>
        </p:spPr>
      </p:pic>
      <p:pic>
        <p:nvPicPr>
          <p:cNvPr id="8" name="그림 7">
            <a:extLst>
              <a:ext uri="{FF2B5EF4-FFF2-40B4-BE49-F238E27FC236}">
                <a16:creationId xmlns:a16="http://schemas.microsoft.com/office/drawing/2014/main" id="{54CF378D-51DD-4200-EFBB-0C9240586F7C}"/>
              </a:ext>
            </a:extLst>
          </p:cNvPr>
          <p:cNvPicPr>
            <a:picLocks noChangeAspect="1"/>
          </p:cNvPicPr>
          <p:nvPr/>
        </p:nvPicPr>
        <p:blipFill rotWithShape="1">
          <a:blip r:embed="rId3"/>
          <a:srcRect t="-22" b="20830"/>
          <a:stretch/>
        </p:blipFill>
        <p:spPr>
          <a:xfrm>
            <a:off x="723944" y="27353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15" name="그림 14">
            <a:extLst>
              <a:ext uri="{FF2B5EF4-FFF2-40B4-BE49-F238E27FC236}">
                <a16:creationId xmlns:a16="http://schemas.microsoft.com/office/drawing/2014/main" id="{65F9A95A-A480-0187-33BD-D41F99867B06}"/>
              </a:ext>
            </a:extLst>
          </p:cNvPr>
          <p:cNvPicPr>
            <a:picLocks noChangeAspect="1"/>
          </p:cNvPicPr>
          <p:nvPr/>
        </p:nvPicPr>
        <p:blipFill>
          <a:blip r:embed="rId2"/>
          <a:stretch>
            <a:fillRect/>
          </a:stretch>
        </p:blipFill>
        <p:spPr>
          <a:xfrm>
            <a:off x="875214" y="5508718"/>
            <a:ext cx="5516078" cy="2267658"/>
          </a:xfrm>
          <a:prstGeom prst="rect">
            <a:avLst/>
          </a:prstGeom>
        </p:spPr>
      </p:pic>
      <p:pic>
        <p:nvPicPr>
          <p:cNvPr id="3" name="그림 2">
            <a:extLst>
              <a:ext uri="{FF2B5EF4-FFF2-40B4-BE49-F238E27FC236}">
                <a16:creationId xmlns:a16="http://schemas.microsoft.com/office/drawing/2014/main" id="{6423951D-ECAD-E49B-37C1-70B77EA65DA7}"/>
              </a:ext>
            </a:extLst>
          </p:cNvPr>
          <p:cNvPicPr>
            <a:picLocks noChangeAspect="1"/>
          </p:cNvPicPr>
          <p:nvPr/>
        </p:nvPicPr>
        <p:blipFill rotWithShape="1">
          <a:blip r:embed="rId3"/>
          <a:srcRect t="-22" b="20830"/>
          <a:stretch/>
        </p:blipFill>
        <p:spPr>
          <a:xfrm>
            <a:off x="875214" y="1630745"/>
            <a:ext cx="5468117" cy="2839392"/>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040136"/>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75789" y="6001246"/>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41871" y="6606001"/>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21630" y="7818476"/>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21921" y="6874943"/>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29535</TotalTime>
  <Words>12224</Words>
  <Application>Microsoft Macintosh PowerPoint</Application>
  <PresentationFormat>A4 용지(210x297mm)</PresentationFormat>
  <Paragraphs>634</Paragraphs>
  <Slides>50</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50</vt:i4>
      </vt:variant>
    </vt:vector>
  </HeadingPairs>
  <TitlesOfParts>
    <vt:vector size="66" baseType="lpstr">
      <vt:lpstr>맑은 고딕</vt:lpstr>
      <vt:lpstr>Batang</vt:lpstr>
      <vt:lpstr>MS Gothic</vt:lpstr>
      <vt:lpstr>MS Gothic</vt:lpstr>
      <vt:lpstr>MS Mincho</vt:lpstr>
      <vt:lpstr>MS PGothic</vt:lpstr>
      <vt:lpstr>noto</vt:lpstr>
      <vt:lpstr>Yu Gothic</vt:lpstr>
      <vt:lpstr>Yu Gothic</vt:lpstr>
      <vt:lpstr>Aptos</vt:lpstr>
      <vt:lpstr>Aptos Display</vt:lpstr>
      <vt:lpstr>Arial</vt:lpstr>
      <vt:lpstr>Calibri</vt:lpstr>
      <vt:lpstr>Century</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267</cp:revision>
  <cp:lastPrinted>2024-08-01T05:11:40Z</cp:lastPrinted>
  <dcterms:created xsi:type="dcterms:W3CDTF">2024-07-04T01:23:06Z</dcterms:created>
  <dcterms:modified xsi:type="dcterms:W3CDTF">2025-05-08T08:17:40Z</dcterms:modified>
</cp:coreProperties>
</file>