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4FDC5-2529-4045-AD2B-9A67D70B051F}" v="98" dt="2025-05-09T02:20:24.96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6" autoAdjust="0"/>
    <p:restoredTop sz="97409" autoAdjust="0"/>
  </p:normalViewPr>
  <p:slideViewPr>
    <p:cSldViewPr snapToGrid="0">
      <p:cViewPr varScale="1">
        <p:scale>
          <a:sx n="77" d="100"/>
          <a:sy n="77" d="100"/>
        </p:scale>
        <p:origin x="357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69A4FDC5-2529-4045-AD2B-9A67D70B051F}"/>
    <pc:docChg chg="undo custSel modSld">
      <pc:chgData name="亜優美 小門" userId="9d8c698b34d5e675" providerId="LiveId" clId="{69A4FDC5-2529-4045-AD2B-9A67D70B051F}" dt="2025-05-09T02:57:46.478" v="1698" actId="20577"/>
      <pc:docMkLst>
        <pc:docMk/>
      </pc:docMkLst>
      <pc:sldChg chg="modSp mod">
        <pc:chgData name="亜優美 小門" userId="9d8c698b34d5e675" providerId="LiveId" clId="{69A4FDC5-2529-4045-AD2B-9A67D70B051F}" dt="2025-05-08T05:13:53.357" v="1206" actId="1035"/>
        <pc:sldMkLst>
          <pc:docMk/>
          <pc:sldMk cId="2442957989" sldId="282"/>
        </pc:sldMkLst>
        <pc:spChg chg="mod">
          <ac:chgData name="亜優美 小門" userId="9d8c698b34d5e675" providerId="LiveId" clId="{69A4FDC5-2529-4045-AD2B-9A67D70B051F}" dt="2025-05-08T05:13:53.357" v="1206" actId="1035"/>
          <ac:spMkLst>
            <pc:docMk/>
            <pc:sldMk cId="2442957989" sldId="282"/>
            <ac:spMk id="20" creationId="{962E9925-E29E-F425-0A4D-5E98283F0944}"/>
          </ac:spMkLst>
        </pc:spChg>
        <pc:spChg chg="mod">
          <ac:chgData name="亜優美 小門" userId="9d8c698b34d5e675" providerId="LiveId" clId="{69A4FDC5-2529-4045-AD2B-9A67D70B051F}" dt="2025-05-08T05:13:01.868" v="1191" actId="20577"/>
          <ac:spMkLst>
            <pc:docMk/>
            <pc:sldMk cId="2442957989" sldId="282"/>
            <ac:spMk id="22" creationId="{53FCE788-8A28-CDBC-0273-1505446FFCEF}"/>
          </ac:spMkLst>
        </pc:spChg>
        <pc:picChg chg="mod">
          <ac:chgData name="亜優美 小門" userId="9d8c698b34d5e675" providerId="LiveId" clId="{69A4FDC5-2529-4045-AD2B-9A67D70B051F}" dt="2025-05-08T05:13:04.949" v="1199" actId="1035"/>
          <ac:picMkLst>
            <pc:docMk/>
            <pc:sldMk cId="2442957989" sldId="282"/>
            <ac:picMk id="24" creationId="{05B95F62-183D-DC52-9500-BB9501166D9B}"/>
          </ac:picMkLst>
        </pc:picChg>
      </pc:sldChg>
      <pc:sldChg chg="addSp modSp mod">
        <pc:chgData name="亜優美 小門" userId="9d8c698b34d5e675" providerId="LiveId" clId="{69A4FDC5-2529-4045-AD2B-9A67D70B051F}" dt="2025-05-09T01:33:58.300" v="1408" actId="14100"/>
        <pc:sldMkLst>
          <pc:docMk/>
          <pc:sldMk cId="4171016294" sldId="283"/>
        </pc:sldMkLst>
        <pc:spChg chg="add mod">
          <ac:chgData name="亜優美 小門" userId="9d8c698b34d5e675" providerId="LiveId" clId="{69A4FDC5-2529-4045-AD2B-9A67D70B051F}" dt="2025-05-09T01:28:25.016" v="1375" actId="14100"/>
          <ac:spMkLst>
            <pc:docMk/>
            <pc:sldMk cId="4171016294" sldId="283"/>
            <ac:spMk id="7" creationId="{E6DAB5FA-DAB5-9A7E-9C4B-93B189E6F1EF}"/>
          </ac:spMkLst>
        </pc:spChg>
        <pc:spChg chg="add mod">
          <ac:chgData name="亜優美 小門" userId="9d8c698b34d5e675" providerId="LiveId" clId="{69A4FDC5-2529-4045-AD2B-9A67D70B051F}" dt="2025-05-09T01:29:40.275" v="1381" actId="1036"/>
          <ac:spMkLst>
            <pc:docMk/>
            <pc:sldMk cId="4171016294" sldId="283"/>
            <ac:spMk id="8" creationId="{2A9CCE6E-71CC-6D5A-3C0F-2DDB3143EFAA}"/>
          </ac:spMkLst>
        </pc:spChg>
        <pc:spChg chg="mod">
          <ac:chgData name="亜優美 小門" userId="9d8c698b34d5e675" providerId="LiveId" clId="{69A4FDC5-2529-4045-AD2B-9A67D70B051F}" dt="2025-05-08T01:47:32.219" v="367" actId="6549"/>
          <ac:spMkLst>
            <pc:docMk/>
            <pc:sldMk cId="4171016294" sldId="283"/>
            <ac:spMk id="20" creationId="{325A7CDC-6D5F-A675-F493-070FB5E10A8A}"/>
          </ac:spMkLst>
        </pc:spChg>
        <pc:spChg chg="mod">
          <ac:chgData name="亜優美 小門" userId="9d8c698b34d5e675" providerId="LiveId" clId="{69A4FDC5-2529-4045-AD2B-9A67D70B051F}" dt="2025-05-08T01:48:04.844" v="384" actId="6549"/>
          <ac:spMkLst>
            <pc:docMk/>
            <pc:sldMk cId="4171016294" sldId="283"/>
            <ac:spMk id="31" creationId="{22A72854-4AB4-C24E-2A5D-8A26FCB601D6}"/>
          </ac:spMkLst>
        </pc:spChg>
        <pc:spChg chg="mod">
          <ac:chgData name="亜優美 小門" userId="9d8c698b34d5e675" providerId="LiveId" clId="{69A4FDC5-2529-4045-AD2B-9A67D70B051F}" dt="2025-05-09T01:33:58.300" v="1408" actId="14100"/>
          <ac:spMkLst>
            <pc:docMk/>
            <pc:sldMk cId="4171016294" sldId="283"/>
            <ac:spMk id="33" creationId="{B628C50E-3196-AB13-3742-99CFFDCF4CA9}"/>
          </ac:spMkLst>
        </pc:spChg>
      </pc:sldChg>
      <pc:sldChg chg="addSp modSp mod">
        <pc:chgData name="亜優美 小門" userId="9d8c698b34d5e675" providerId="LiveId" clId="{69A4FDC5-2529-4045-AD2B-9A67D70B051F}" dt="2025-05-09T01:35:04.032" v="1410" actId="14100"/>
        <pc:sldMkLst>
          <pc:docMk/>
          <pc:sldMk cId="4207820388" sldId="284"/>
        </pc:sldMkLst>
        <pc:spChg chg="mod">
          <ac:chgData name="亜優美 小門" userId="9d8c698b34d5e675" providerId="LiveId" clId="{69A4FDC5-2529-4045-AD2B-9A67D70B051F}" dt="2025-05-09T01:35:04.032" v="1410" actId="14100"/>
          <ac:spMkLst>
            <pc:docMk/>
            <pc:sldMk cId="4207820388" sldId="284"/>
            <ac:spMk id="15" creationId="{36E98704-077D-6328-2A1A-CB4BBD838826}"/>
          </ac:spMkLst>
        </pc:spChg>
        <pc:spChg chg="add mod">
          <ac:chgData name="亜優美 小門" userId="9d8c698b34d5e675" providerId="LiveId" clId="{69A4FDC5-2529-4045-AD2B-9A67D70B051F}" dt="2025-05-09T01:30:01.989" v="1389" actId="1037"/>
          <ac:spMkLst>
            <pc:docMk/>
            <pc:sldMk cId="4207820388" sldId="284"/>
            <ac:spMk id="17" creationId="{CC6E91CB-B4A6-021B-CAD0-679B4AD2CA2C}"/>
          </ac:spMkLst>
        </pc:spChg>
      </pc:sldChg>
      <pc:sldChg chg="addSp modSp mod">
        <pc:chgData name="亜優美 小門" userId="9d8c698b34d5e675" providerId="LiveId" clId="{69A4FDC5-2529-4045-AD2B-9A67D70B051F}" dt="2025-05-09T01:56:56.112" v="1567" actId="14100"/>
        <pc:sldMkLst>
          <pc:docMk/>
          <pc:sldMk cId="3727475952" sldId="286"/>
        </pc:sldMkLst>
        <pc:spChg chg="add mod">
          <ac:chgData name="亜優美 小門" userId="9d8c698b34d5e675" providerId="LiveId" clId="{69A4FDC5-2529-4045-AD2B-9A67D70B051F}" dt="2025-05-09T01:56:41.245" v="1564" actId="14100"/>
          <ac:spMkLst>
            <pc:docMk/>
            <pc:sldMk cId="3727475952" sldId="286"/>
            <ac:spMk id="2" creationId="{9505A20C-B7D3-60E4-850C-0F1F8B5D9703}"/>
          </ac:spMkLst>
        </pc:spChg>
        <pc:spChg chg="add mod">
          <ac:chgData name="亜優美 小門" userId="9d8c698b34d5e675" providerId="LiveId" clId="{69A4FDC5-2529-4045-AD2B-9A67D70B051F}" dt="2025-05-09T01:56:56.112" v="1567" actId="14100"/>
          <ac:spMkLst>
            <pc:docMk/>
            <pc:sldMk cId="3727475952" sldId="286"/>
            <ac:spMk id="6" creationId="{4448B13E-621B-765B-6BD1-0B958848D171}"/>
          </ac:spMkLst>
        </pc:spChg>
      </pc:sldChg>
      <pc:sldChg chg="addSp modSp mod">
        <pc:chgData name="亜優美 小門" userId="9d8c698b34d5e675" providerId="LiveId" clId="{69A4FDC5-2529-4045-AD2B-9A67D70B051F}" dt="2025-05-09T01:58:16.432" v="1571"/>
        <pc:sldMkLst>
          <pc:docMk/>
          <pc:sldMk cId="646377593" sldId="288"/>
        </pc:sldMkLst>
        <pc:spChg chg="add mod">
          <ac:chgData name="亜優美 小門" userId="9d8c698b34d5e675" providerId="LiveId" clId="{69A4FDC5-2529-4045-AD2B-9A67D70B051F}" dt="2025-05-09T01:57:42.277" v="1569" actId="1076"/>
          <ac:spMkLst>
            <pc:docMk/>
            <pc:sldMk cId="646377593" sldId="288"/>
            <ac:spMk id="3" creationId="{C4CCE56A-D007-6711-7A8D-326B7768B80A}"/>
          </ac:spMkLst>
        </pc:spChg>
        <pc:spChg chg="mod">
          <ac:chgData name="亜優美 小門" userId="9d8c698b34d5e675" providerId="LiveId" clId="{69A4FDC5-2529-4045-AD2B-9A67D70B051F}" dt="2025-04-24T07:33:07.718" v="129" actId="14100"/>
          <ac:spMkLst>
            <pc:docMk/>
            <pc:sldMk cId="646377593" sldId="288"/>
            <ac:spMk id="6" creationId="{019BAF34-EFED-A963-3EA4-DD0EF03C71A2}"/>
          </ac:spMkLst>
        </pc:spChg>
        <pc:spChg chg="mod">
          <ac:chgData name="亜優美 小門" userId="9d8c698b34d5e675" providerId="LiveId" clId="{69A4FDC5-2529-4045-AD2B-9A67D70B051F}" dt="2025-04-24T07:31:29.367" v="90" actId="14100"/>
          <ac:spMkLst>
            <pc:docMk/>
            <pc:sldMk cId="646377593" sldId="288"/>
            <ac:spMk id="11" creationId="{A53270EC-314B-3C98-B753-85C66FFA8C88}"/>
          </ac:spMkLst>
        </pc:spChg>
        <pc:spChg chg="mod">
          <ac:chgData name="亜優美 小門" userId="9d8c698b34d5e675" providerId="LiveId" clId="{69A4FDC5-2529-4045-AD2B-9A67D70B051F}" dt="2025-04-24T07:32:23.851" v="126" actId="14100"/>
          <ac:spMkLst>
            <pc:docMk/>
            <pc:sldMk cId="646377593" sldId="288"/>
            <ac:spMk id="15" creationId="{21E0AA57-48C1-8C48-C79A-B1127792DDFC}"/>
          </ac:spMkLst>
        </pc:spChg>
        <pc:grpChg chg="mod">
          <ac:chgData name="亜優美 小門" userId="9d8c698b34d5e675" providerId="LiveId" clId="{69A4FDC5-2529-4045-AD2B-9A67D70B051F}" dt="2025-04-24T07:31:39.945" v="94" actId="14100"/>
          <ac:grpSpMkLst>
            <pc:docMk/>
            <pc:sldMk cId="646377593" sldId="288"/>
            <ac:grpSpMk id="17" creationId="{7782F860-296D-634E-CAF3-E4EA2A653280}"/>
          </ac:grpSpMkLst>
        </pc:grpChg>
        <pc:picChg chg="add mod">
          <ac:chgData name="亜優美 小門" userId="9d8c698b34d5e675" providerId="LiveId" clId="{69A4FDC5-2529-4045-AD2B-9A67D70B051F}" dt="2025-05-09T01:58:11.606" v="1570"/>
          <ac:picMkLst>
            <pc:docMk/>
            <pc:sldMk cId="646377593" sldId="288"/>
            <ac:picMk id="5" creationId="{9191D6D3-CFD0-EC23-252C-2F9C376AF2A5}"/>
          </ac:picMkLst>
        </pc:picChg>
        <pc:picChg chg="add mod">
          <ac:chgData name="亜優美 小門" userId="9d8c698b34d5e675" providerId="LiveId" clId="{69A4FDC5-2529-4045-AD2B-9A67D70B051F}" dt="2025-05-09T01:58:16.432" v="1571"/>
          <ac:picMkLst>
            <pc:docMk/>
            <pc:sldMk cId="646377593" sldId="288"/>
            <ac:picMk id="19" creationId="{B024882F-B5C8-FE62-C954-11FFCC50D678}"/>
          </ac:picMkLst>
        </pc:picChg>
      </pc:sldChg>
      <pc:sldChg chg="addSp modSp mod">
        <pc:chgData name="亜優美 小門" userId="9d8c698b34d5e675" providerId="LiveId" clId="{69A4FDC5-2529-4045-AD2B-9A67D70B051F}" dt="2025-05-09T01:59:15.245" v="1578" actId="1036"/>
        <pc:sldMkLst>
          <pc:docMk/>
          <pc:sldMk cId="38755308" sldId="289"/>
        </pc:sldMkLst>
        <pc:picChg chg="add mod">
          <ac:chgData name="亜優美 小門" userId="9d8c698b34d5e675" providerId="LiveId" clId="{69A4FDC5-2529-4045-AD2B-9A67D70B051F}" dt="2025-05-09T01:59:15.245" v="1578" actId="1036"/>
          <ac:picMkLst>
            <pc:docMk/>
            <pc:sldMk cId="38755308" sldId="289"/>
            <ac:picMk id="5" creationId="{87515671-3946-CA57-555F-2BADAC43CAFD}"/>
          </ac:picMkLst>
        </pc:picChg>
      </pc:sldChg>
      <pc:sldChg chg="modSp mod">
        <pc:chgData name="亜優美 小門" userId="9d8c698b34d5e675" providerId="LiveId" clId="{69A4FDC5-2529-4045-AD2B-9A67D70B051F}" dt="2025-05-09T01:33:05.869" v="1406" actId="207"/>
        <pc:sldMkLst>
          <pc:docMk/>
          <pc:sldMk cId="3324774133" sldId="290"/>
        </pc:sldMkLst>
        <pc:spChg chg="mod">
          <ac:chgData name="亜優美 小門" userId="9d8c698b34d5e675" providerId="LiveId" clId="{69A4FDC5-2529-4045-AD2B-9A67D70B051F}" dt="2025-05-09T01:32:13.394" v="1396" actId="207"/>
          <ac:spMkLst>
            <pc:docMk/>
            <pc:sldMk cId="3324774133" sldId="290"/>
            <ac:spMk id="9" creationId="{E259822A-5FE0-6DF4-9F35-927A15B8862B}"/>
          </ac:spMkLst>
        </pc:spChg>
        <pc:spChg chg="mod">
          <ac:chgData name="亜優美 小門" userId="9d8c698b34d5e675" providerId="LiveId" clId="{69A4FDC5-2529-4045-AD2B-9A67D70B051F}" dt="2025-05-09T01:33:05.869" v="1406" actId="207"/>
          <ac:spMkLst>
            <pc:docMk/>
            <pc:sldMk cId="3324774133" sldId="290"/>
            <ac:spMk id="10" creationId="{66483F63-CC4A-D665-AAB0-ADE6EFEC5EB3}"/>
          </ac:spMkLst>
        </pc:spChg>
        <pc:spChg chg="mod">
          <ac:chgData name="亜優美 小門" userId="9d8c698b34d5e675" providerId="LiveId" clId="{69A4FDC5-2529-4045-AD2B-9A67D70B051F}" dt="2025-05-09T01:32:51.466" v="1403" actId="2085"/>
          <ac:spMkLst>
            <pc:docMk/>
            <pc:sldMk cId="3324774133" sldId="290"/>
            <ac:spMk id="11" creationId="{985EF2D1-BE88-35EC-7D02-063917E98D02}"/>
          </ac:spMkLst>
        </pc:spChg>
      </pc:sldChg>
      <pc:sldChg chg="modSp mod">
        <pc:chgData name="亜優美 小門" userId="9d8c698b34d5e675" providerId="LiveId" clId="{69A4FDC5-2529-4045-AD2B-9A67D70B051F}" dt="2025-05-09T01:36:25.647" v="1426" actId="2085"/>
        <pc:sldMkLst>
          <pc:docMk/>
          <pc:sldMk cId="3559127664" sldId="291"/>
        </pc:sldMkLst>
        <pc:spChg chg="mod">
          <ac:chgData name="亜優美 小門" userId="9d8c698b34d5e675" providerId="LiveId" clId="{69A4FDC5-2529-4045-AD2B-9A67D70B051F}" dt="2025-05-09T01:35:50.869" v="1415" actId="2085"/>
          <ac:spMkLst>
            <pc:docMk/>
            <pc:sldMk cId="3559127664" sldId="291"/>
            <ac:spMk id="4" creationId="{AFCD6A43-F3D5-A458-19F8-1BE4C4A88A7C}"/>
          </ac:spMkLst>
        </pc:spChg>
        <pc:spChg chg="mod">
          <ac:chgData name="亜優美 小門" userId="9d8c698b34d5e675" providerId="LiveId" clId="{69A4FDC5-2529-4045-AD2B-9A67D70B051F}" dt="2025-05-09T01:36:20.749" v="1420" actId="2085"/>
          <ac:spMkLst>
            <pc:docMk/>
            <pc:sldMk cId="3559127664" sldId="291"/>
            <ac:spMk id="8" creationId="{3FEE4077-E455-936A-87D4-AB4B926E4774}"/>
          </ac:spMkLst>
        </pc:spChg>
        <pc:spChg chg="mod">
          <ac:chgData name="亜優美 小門" userId="9d8c698b34d5e675" providerId="LiveId" clId="{69A4FDC5-2529-4045-AD2B-9A67D70B051F}" dt="2025-05-09T01:36:25.647" v="1426" actId="2085"/>
          <ac:spMkLst>
            <pc:docMk/>
            <pc:sldMk cId="3559127664" sldId="291"/>
            <ac:spMk id="9" creationId="{2CBA1419-C402-8B7A-CD5C-9AC8282CEE1F}"/>
          </ac:spMkLst>
        </pc:spChg>
      </pc:sldChg>
      <pc:sldChg chg="addSp modSp mod">
        <pc:chgData name="亜優美 小門" userId="9d8c698b34d5e675" providerId="LiveId" clId="{69A4FDC5-2529-4045-AD2B-9A67D70B051F}" dt="2025-05-09T01:36:55.935" v="1444" actId="2085"/>
        <pc:sldMkLst>
          <pc:docMk/>
          <pc:sldMk cId="4053716619" sldId="292"/>
        </pc:sldMkLst>
        <pc:spChg chg="mod">
          <ac:chgData name="亜優美 小門" userId="9d8c698b34d5e675" providerId="LiveId" clId="{69A4FDC5-2529-4045-AD2B-9A67D70B051F}" dt="2025-05-08T01:48:53.042" v="412" actId="207"/>
          <ac:spMkLst>
            <pc:docMk/>
            <pc:sldMk cId="4053716619" sldId="292"/>
            <ac:spMk id="2" creationId="{48EB851F-684F-F3BB-2839-7AEE0CD5AF16}"/>
          </ac:spMkLst>
        </pc:spChg>
        <pc:spChg chg="mod">
          <ac:chgData name="亜優美 小門" userId="9d8c698b34d5e675" providerId="LiveId" clId="{69A4FDC5-2529-4045-AD2B-9A67D70B051F}" dt="2025-05-09T01:36:55.935" v="1444" actId="2085"/>
          <ac:spMkLst>
            <pc:docMk/>
            <pc:sldMk cId="4053716619" sldId="292"/>
            <ac:spMk id="4" creationId="{02181D3F-D4A7-EF60-5390-31E23A0A3F42}"/>
          </ac:spMkLst>
        </pc:spChg>
        <pc:spChg chg="add mod">
          <ac:chgData name="亜優美 小門" userId="9d8c698b34d5e675" providerId="LiveId" clId="{69A4FDC5-2529-4045-AD2B-9A67D70B051F}" dt="2025-05-09T01:36:49.098" v="1437" actId="1038"/>
          <ac:spMkLst>
            <pc:docMk/>
            <pc:sldMk cId="4053716619" sldId="292"/>
            <ac:spMk id="5" creationId="{840DC28A-2468-68EF-E7C2-4A5A58D1EB4F}"/>
          </ac:spMkLst>
        </pc:spChg>
      </pc:sldChg>
      <pc:sldChg chg="addSp delSp modSp mod">
        <pc:chgData name="亜優美 小門" userId="9d8c698b34d5e675" providerId="LiveId" clId="{69A4FDC5-2529-4045-AD2B-9A67D70B051F}" dt="2025-05-09T02:57:06.839" v="1697" actId="20577"/>
        <pc:sldMkLst>
          <pc:docMk/>
          <pc:sldMk cId="1604274568" sldId="293"/>
        </pc:sldMkLst>
        <pc:spChg chg="mod">
          <ac:chgData name="亜優美 小門" userId="9d8c698b34d5e675" providerId="LiveId" clId="{69A4FDC5-2529-4045-AD2B-9A67D70B051F}" dt="2025-05-09T02:57:03.942" v="1696" actId="20577"/>
          <ac:spMkLst>
            <pc:docMk/>
            <pc:sldMk cId="1604274568" sldId="293"/>
            <ac:spMk id="2" creationId="{3620A01E-BB37-3519-76F8-29FC0B547100}"/>
          </ac:spMkLst>
        </pc:spChg>
        <pc:spChg chg="mod">
          <ac:chgData name="亜優美 小門" userId="9d8c698b34d5e675" providerId="LiveId" clId="{69A4FDC5-2529-4045-AD2B-9A67D70B051F}" dt="2025-05-09T02:57:06.839" v="1697" actId="20577"/>
          <ac:spMkLst>
            <pc:docMk/>
            <pc:sldMk cId="1604274568" sldId="293"/>
            <ac:spMk id="7" creationId="{8665B8E1-1868-AFA7-BCBD-AF308EE74148}"/>
          </ac:spMkLst>
        </pc:spChg>
        <pc:spChg chg="add mod">
          <ac:chgData name="亜優美 小門" userId="9d8c698b34d5e675" providerId="LiveId" clId="{69A4FDC5-2529-4045-AD2B-9A67D70B051F}" dt="2025-05-09T01:55:01.160" v="1556" actId="1076"/>
          <ac:spMkLst>
            <pc:docMk/>
            <pc:sldMk cId="1604274568" sldId="293"/>
            <ac:spMk id="9" creationId="{D26E8406-F6B5-60D9-5631-F25CA4E12DB6}"/>
          </ac:spMkLst>
        </pc:spChg>
        <pc:spChg chg="add mod">
          <ac:chgData name="亜優美 小門" userId="9d8c698b34d5e675" providerId="LiveId" clId="{69A4FDC5-2529-4045-AD2B-9A67D70B051F}" dt="2025-05-09T01:55:07.494" v="1558" actId="1076"/>
          <ac:spMkLst>
            <pc:docMk/>
            <pc:sldMk cId="1604274568" sldId="293"/>
            <ac:spMk id="10" creationId="{C5F73059-5D65-2A04-3817-69C0150661C6}"/>
          </ac:spMkLst>
        </pc:spChg>
        <pc:spChg chg="add mod">
          <ac:chgData name="亜優美 小門" userId="9d8c698b34d5e675" providerId="LiveId" clId="{69A4FDC5-2529-4045-AD2B-9A67D70B051F}" dt="2025-05-09T02:19:47.697" v="1683"/>
          <ac:spMkLst>
            <pc:docMk/>
            <pc:sldMk cId="1604274568" sldId="293"/>
            <ac:spMk id="15" creationId="{677F9A10-F1A4-12AB-97D7-0FF3D4D4D628}"/>
          </ac:spMkLst>
        </pc:spChg>
        <pc:picChg chg="add mod">
          <ac:chgData name="亜優美 小門" userId="9d8c698b34d5e675" providerId="LiveId" clId="{69A4FDC5-2529-4045-AD2B-9A67D70B051F}" dt="2025-05-09T01:56:03.747" v="1559"/>
          <ac:picMkLst>
            <pc:docMk/>
            <pc:sldMk cId="1604274568" sldId="293"/>
            <ac:picMk id="11" creationId="{10F770E5-E052-4D0C-50EC-CE75D394C5E8}"/>
          </ac:picMkLst>
        </pc:picChg>
        <pc:picChg chg="add del mod">
          <ac:chgData name="亜優美 小門" userId="9d8c698b34d5e675" providerId="LiveId" clId="{69A4FDC5-2529-4045-AD2B-9A67D70B051F}" dt="2025-05-09T02:18:53.532" v="1675" actId="478"/>
          <ac:picMkLst>
            <pc:docMk/>
            <pc:sldMk cId="1604274568" sldId="293"/>
            <ac:picMk id="11" creationId="{FFFEE545-16F9-4C2B-9330-34EA43DBF911}"/>
          </ac:picMkLst>
        </pc:picChg>
        <pc:picChg chg="add del mod">
          <ac:chgData name="亜優美 小門" userId="9d8c698b34d5e675" providerId="LiveId" clId="{69A4FDC5-2529-4045-AD2B-9A67D70B051F}" dt="2025-05-09T02:19:16.586" v="1678" actId="478"/>
          <ac:picMkLst>
            <pc:docMk/>
            <pc:sldMk cId="1604274568" sldId="293"/>
            <ac:picMk id="12" creationId="{482E7CC3-0EFE-51F5-DC7C-13683AA85F72}"/>
          </ac:picMkLst>
        </pc:picChg>
        <pc:picChg chg="add mod">
          <ac:chgData name="亜優美 小門" userId="9d8c698b34d5e675" providerId="LiveId" clId="{69A4FDC5-2529-4045-AD2B-9A67D70B051F}" dt="2025-05-09T02:19:24.945" v="1679"/>
          <ac:picMkLst>
            <pc:docMk/>
            <pc:sldMk cId="1604274568" sldId="293"/>
            <ac:picMk id="13" creationId="{AB26E87B-B0EE-28E8-5C79-E9AF5B3C59E8}"/>
          </ac:picMkLst>
        </pc:picChg>
        <pc:picChg chg="add mod">
          <ac:chgData name="亜優美 小門" userId="9d8c698b34d5e675" providerId="LiveId" clId="{69A4FDC5-2529-4045-AD2B-9A67D70B051F}" dt="2025-05-09T02:19:36.946" v="1682" actId="1035"/>
          <ac:picMkLst>
            <pc:docMk/>
            <pc:sldMk cId="1604274568" sldId="293"/>
            <ac:picMk id="14" creationId="{33E243C3-F632-7D04-B267-9C6195F20F0C}"/>
          </ac:picMkLst>
        </pc:picChg>
        <pc:picChg chg="add mod">
          <ac:chgData name="亜優美 小門" userId="9d8c698b34d5e675" providerId="LiveId" clId="{69A4FDC5-2529-4045-AD2B-9A67D70B051F}" dt="2025-05-09T02:19:58.821" v="1684"/>
          <ac:picMkLst>
            <pc:docMk/>
            <pc:sldMk cId="1604274568" sldId="293"/>
            <ac:picMk id="17" creationId="{DC62757D-4BB6-EE43-4B8F-75371DA48084}"/>
          </ac:picMkLst>
        </pc:picChg>
        <pc:picChg chg="add mod">
          <ac:chgData name="亜優美 小門" userId="9d8c698b34d5e675" providerId="LiveId" clId="{69A4FDC5-2529-4045-AD2B-9A67D70B051F}" dt="2025-05-09T02:20:10.429" v="1688" actId="1036"/>
          <ac:picMkLst>
            <pc:docMk/>
            <pc:sldMk cId="1604274568" sldId="293"/>
            <ac:picMk id="18" creationId="{E402E8C5-D428-62D4-7810-14C05964F520}"/>
          </ac:picMkLst>
        </pc:picChg>
        <pc:picChg chg="add mod">
          <ac:chgData name="亜優美 小門" userId="9d8c698b34d5e675" providerId="LiveId" clId="{69A4FDC5-2529-4045-AD2B-9A67D70B051F}" dt="2025-05-09T02:20:36.202" v="1694" actId="1038"/>
          <ac:picMkLst>
            <pc:docMk/>
            <pc:sldMk cId="1604274568" sldId="293"/>
            <ac:picMk id="19" creationId="{76BCF90C-681F-08C8-1478-27CFA191AEF3}"/>
          </ac:picMkLst>
        </pc:picChg>
      </pc:sldChg>
      <pc:sldChg chg="modSp mod">
        <pc:chgData name="亜優美 小門" userId="9d8c698b34d5e675" providerId="LiveId" clId="{69A4FDC5-2529-4045-AD2B-9A67D70B051F}" dt="2025-05-09T01:37:06.311" v="1445" actId="207"/>
        <pc:sldMkLst>
          <pc:docMk/>
          <pc:sldMk cId="2128651991" sldId="319"/>
        </pc:sldMkLst>
        <pc:spChg chg="mod">
          <ac:chgData name="亜優美 小門" userId="9d8c698b34d5e675" providerId="LiveId" clId="{69A4FDC5-2529-4045-AD2B-9A67D70B051F}" dt="2025-05-09T01:37:06.311" v="1445" actId="207"/>
          <ac:spMkLst>
            <pc:docMk/>
            <pc:sldMk cId="2128651991" sldId="319"/>
            <ac:spMk id="12" creationId="{9B4077D0-666D-19D0-06A9-BCBFBA118505}"/>
          </ac:spMkLst>
        </pc:spChg>
      </pc:sldChg>
      <pc:sldChg chg="addSp modSp mod">
        <pc:chgData name="亜優美 小門" userId="9d8c698b34d5e675" providerId="LiveId" clId="{69A4FDC5-2529-4045-AD2B-9A67D70B051F}" dt="2025-05-09T01:44:08.528" v="1467" actId="207"/>
        <pc:sldMkLst>
          <pc:docMk/>
          <pc:sldMk cId="1986028282" sldId="330"/>
        </pc:sldMkLst>
        <pc:spChg chg="add mod">
          <ac:chgData name="亜優美 小門" userId="9d8c698b34d5e675" providerId="LiveId" clId="{69A4FDC5-2529-4045-AD2B-9A67D70B051F}" dt="2025-05-09T01:44:08.528" v="1467" actId="207"/>
          <ac:spMkLst>
            <pc:docMk/>
            <pc:sldMk cId="1986028282" sldId="330"/>
            <ac:spMk id="7" creationId="{3CF89932-8A24-7804-16EF-394E0E568BF7}"/>
          </ac:spMkLst>
        </pc:spChg>
        <pc:spChg chg="mod">
          <ac:chgData name="亜優美 小門" userId="9d8c698b34d5e675" providerId="LiveId" clId="{69A4FDC5-2529-4045-AD2B-9A67D70B051F}" dt="2025-05-08T01:49:56.458" v="481" actId="20577"/>
          <ac:spMkLst>
            <pc:docMk/>
            <pc:sldMk cId="1986028282" sldId="330"/>
            <ac:spMk id="10" creationId="{00B74033-EBA4-3439-96D4-138CCACA91D6}"/>
          </ac:spMkLst>
        </pc:spChg>
        <pc:picChg chg="add mod">
          <ac:chgData name="亜優美 小門" userId="9d8c698b34d5e675" providerId="LiveId" clId="{69A4FDC5-2529-4045-AD2B-9A67D70B051F}" dt="2025-05-09T01:37:40.839" v="1446"/>
          <ac:picMkLst>
            <pc:docMk/>
            <pc:sldMk cId="1986028282" sldId="330"/>
            <ac:picMk id="5" creationId="{77A09B1B-95AC-BF68-213C-668A3F33D284}"/>
          </ac:picMkLst>
        </pc:picChg>
      </pc:sldChg>
      <pc:sldChg chg="addSp modSp mod">
        <pc:chgData name="亜優美 小門" userId="9d8c698b34d5e675" providerId="LiveId" clId="{69A4FDC5-2529-4045-AD2B-9A67D70B051F}" dt="2025-05-09T01:44:35.249" v="1472" actId="1037"/>
        <pc:sldMkLst>
          <pc:docMk/>
          <pc:sldMk cId="1748016815" sldId="331"/>
        </pc:sldMkLst>
        <pc:spChg chg="add mod">
          <ac:chgData name="亜優美 小門" userId="9d8c698b34d5e675" providerId="LiveId" clId="{69A4FDC5-2529-4045-AD2B-9A67D70B051F}" dt="2025-05-09T01:44:23.310" v="1469" actId="1076"/>
          <ac:spMkLst>
            <pc:docMk/>
            <pc:sldMk cId="1748016815" sldId="331"/>
            <ac:spMk id="4" creationId="{F9CEA8C9-3A28-DE37-8EA3-FF555B25FED5}"/>
          </ac:spMkLst>
        </pc:spChg>
        <pc:spChg chg="add mod">
          <ac:chgData name="亜優美 小門" userId="9d8c698b34d5e675" providerId="LiveId" clId="{69A4FDC5-2529-4045-AD2B-9A67D70B051F}" dt="2025-05-09T01:44:35.249" v="1472" actId="1037"/>
          <ac:spMkLst>
            <pc:docMk/>
            <pc:sldMk cId="1748016815" sldId="331"/>
            <ac:spMk id="5" creationId="{265F4BFC-534C-17E3-F24A-82DFDD09DD4A}"/>
          </ac:spMkLst>
        </pc:spChg>
        <pc:picChg chg="add mod">
          <ac:chgData name="亜優美 小門" userId="9d8c698b34d5e675" providerId="LiveId" clId="{69A4FDC5-2529-4045-AD2B-9A67D70B051F}" dt="2025-05-09T01:39:10.730" v="1450" actId="1038"/>
          <ac:picMkLst>
            <pc:docMk/>
            <pc:sldMk cId="1748016815" sldId="331"/>
            <ac:picMk id="3" creationId="{C7659B63-4350-4391-9A60-2A5AD57733A5}"/>
          </ac:picMkLst>
        </pc:picChg>
      </pc:sldChg>
      <pc:sldChg chg="addSp modSp mod">
        <pc:chgData name="亜優美 小門" userId="9d8c698b34d5e675" providerId="LiveId" clId="{69A4FDC5-2529-4045-AD2B-9A67D70B051F}" dt="2025-05-09T01:44:55.632" v="1479" actId="1038"/>
        <pc:sldMkLst>
          <pc:docMk/>
          <pc:sldMk cId="2067973767" sldId="332"/>
        </pc:sldMkLst>
        <pc:spChg chg="mod">
          <ac:chgData name="亜優美 小門" userId="9d8c698b34d5e675" providerId="LiveId" clId="{69A4FDC5-2529-4045-AD2B-9A67D70B051F}" dt="2025-05-08T01:54:02.505" v="497" actId="20577"/>
          <ac:spMkLst>
            <pc:docMk/>
            <pc:sldMk cId="2067973767" sldId="332"/>
            <ac:spMk id="8" creationId="{317B28E6-4416-4391-3BA3-E0DA7DEAC59E}"/>
          </ac:spMkLst>
        </pc:spChg>
        <pc:spChg chg="add mod">
          <ac:chgData name="亜優美 小門" userId="9d8c698b34d5e675" providerId="LiveId" clId="{69A4FDC5-2529-4045-AD2B-9A67D70B051F}" dt="2025-05-09T01:44:46.136" v="1475" actId="14100"/>
          <ac:spMkLst>
            <pc:docMk/>
            <pc:sldMk cId="2067973767" sldId="332"/>
            <ac:spMk id="9" creationId="{375EDC8F-7091-9DBD-4734-32768BF96C60}"/>
          </ac:spMkLst>
        </pc:spChg>
        <pc:spChg chg="add mod">
          <ac:chgData name="亜優美 小門" userId="9d8c698b34d5e675" providerId="LiveId" clId="{69A4FDC5-2529-4045-AD2B-9A67D70B051F}" dt="2025-05-09T01:44:55.632" v="1479" actId="1038"/>
          <ac:spMkLst>
            <pc:docMk/>
            <pc:sldMk cId="2067973767" sldId="332"/>
            <ac:spMk id="17" creationId="{057539D6-0416-B86B-F121-E03589816EC0}"/>
          </ac:spMkLst>
        </pc:spChg>
        <pc:picChg chg="add mod">
          <ac:chgData name="亜優美 小門" userId="9d8c698b34d5e675" providerId="LiveId" clId="{69A4FDC5-2529-4045-AD2B-9A67D70B051F}" dt="2025-05-09T01:39:25.869" v="1451"/>
          <ac:picMkLst>
            <pc:docMk/>
            <pc:sldMk cId="2067973767" sldId="332"/>
            <ac:picMk id="4" creationId="{1DDFBD84-B047-78BC-64B0-136CABA234B6}"/>
          </ac:picMkLst>
        </pc:picChg>
        <pc:picChg chg="add mod">
          <ac:chgData name="亜優美 小門" userId="9d8c698b34d5e675" providerId="LiveId" clId="{69A4FDC5-2529-4045-AD2B-9A67D70B051F}" dt="2025-05-09T01:39:38.408" v="1452"/>
          <ac:picMkLst>
            <pc:docMk/>
            <pc:sldMk cId="2067973767" sldId="332"/>
            <ac:picMk id="7" creationId="{4C7662EE-11F3-1EAD-FF50-0B3ABFE84F42}"/>
          </ac:picMkLst>
        </pc:picChg>
      </pc:sldChg>
      <pc:sldChg chg="addSp modSp mod">
        <pc:chgData name="亜優美 小門" userId="9d8c698b34d5e675" providerId="LiveId" clId="{69A4FDC5-2529-4045-AD2B-9A67D70B051F}" dt="2025-05-09T01:45:24.008" v="1493" actId="14100"/>
        <pc:sldMkLst>
          <pc:docMk/>
          <pc:sldMk cId="2982562804" sldId="333"/>
        </pc:sldMkLst>
        <pc:spChg chg="add mod">
          <ac:chgData name="亜優美 小門" userId="9d8c698b34d5e675" providerId="LiveId" clId="{69A4FDC5-2529-4045-AD2B-9A67D70B051F}" dt="2025-05-09T01:45:13.325" v="1489" actId="1037"/>
          <ac:spMkLst>
            <pc:docMk/>
            <pc:sldMk cId="2982562804" sldId="333"/>
            <ac:spMk id="8" creationId="{2B8E2983-30D4-D774-8A4D-A00A9874FFE5}"/>
          </ac:spMkLst>
        </pc:spChg>
        <pc:spChg chg="add mod">
          <ac:chgData name="亜優美 小門" userId="9d8c698b34d5e675" providerId="LiveId" clId="{69A4FDC5-2529-4045-AD2B-9A67D70B051F}" dt="2025-05-09T01:45:24.008" v="1493" actId="14100"/>
          <ac:spMkLst>
            <pc:docMk/>
            <pc:sldMk cId="2982562804" sldId="333"/>
            <ac:spMk id="10" creationId="{4349CF67-6D2D-BEE3-F093-A82938FCCCC9}"/>
          </ac:spMkLst>
        </pc:spChg>
        <pc:picChg chg="add mod">
          <ac:chgData name="亜優美 小門" userId="9d8c698b34d5e675" providerId="LiveId" clId="{69A4FDC5-2529-4045-AD2B-9A67D70B051F}" dt="2025-05-09T01:41:49.825" v="1453"/>
          <ac:picMkLst>
            <pc:docMk/>
            <pc:sldMk cId="2982562804" sldId="333"/>
            <ac:picMk id="3" creationId="{06A014C5-35F7-E1BB-3DEC-11BBF5196D67}"/>
          </ac:picMkLst>
        </pc:picChg>
        <pc:picChg chg="add mod">
          <ac:chgData name="亜優美 小門" userId="9d8c698b34d5e675" providerId="LiveId" clId="{69A4FDC5-2529-4045-AD2B-9A67D70B051F}" dt="2025-05-09T01:42:37.801" v="1456" actId="1038"/>
          <ac:picMkLst>
            <pc:docMk/>
            <pc:sldMk cId="2982562804" sldId="333"/>
            <ac:picMk id="6" creationId="{FC1C3664-993F-3110-CF1B-983CC0028219}"/>
          </ac:picMkLst>
        </pc:picChg>
      </pc:sldChg>
      <pc:sldChg chg="addSp modSp mod">
        <pc:chgData name="亜優美 小門" userId="9d8c698b34d5e675" providerId="LiveId" clId="{69A4FDC5-2529-4045-AD2B-9A67D70B051F}" dt="2025-05-09T01:45:37.867" v="1497" actId="1037"/>
        <pc:sldMkLst>
          <pc:docMk/>
          <pc:sldMk cId="215077139" sldId="334"/>
        </pc:sldMkLst>
        <pc:spChg chg="add mod">
          <ac:chgData name="亜優美 小門" userId="9d8c698b34d5e675" providerId="LiveId" clId="{69A4FDC5-2529-4045-AD2B-9A67D70B051F}" dt="2025-05-09T01:45:37.867" v="1497" actId="1037"/>
          <ac:spMkLst>
            <pc:docMk/>
            <pc:sldMk cId="215077139" sldId="334"/>
            <ac:spMk id="5" creationId="{0B386A83-1BDB-0926-E79F-28F7B6F094F4}"/>
          </ac:spMkLst>
        </pc:spChg>
        <pc:picChg chg="add mod">
          <ac:chgData name="亜優美 小門" userId="9d8c698b34d5e675" providerId="LiveId" clId="{69A4FDC5-2529-4045-AD2B-9A67D70B051F}" dt="2025-05-09T01:43:12.544" v="1460" actId="1036"/>
          <ac:picMkLst>
            <pc:docMk/>
            <pc:sldMk cId="215077139" sldId="334"/>
            <ac:picMk id="3" creationId="{48F9E3DC-0480-30FC-273C-F9FCA1C77819}"/>
          </ac:picMkLst>
        </pc:picChg>
        <pc:picChg chg="add mod">
          <ac:chgData name="亜優美 小門" userId="9d8c698b34d5e675" providerId="LiveId" clId="{69A4FDC5-2529-4045-AD2B-9A67D70B051F}" dt="2025-05-09T01:43:20.083" v="1464" actId="1037"/>
          <ac:picMkLst>
            <pc:docMk/>
            <pc:sldMk cId="215077139" sldId="334"/>
            <ac:picMk id="4" creationId="{867CE0C7-F104-E328-24AF-2EAE10AA93A4}"/>
          </ac:picMkLst>
        </pc:picChg>
      </pc:sldChg>
      <pc:sldChg chg="addSp modSp mod">
        <pc:chgData name="亜優美 小門" userId="9d8c698b34d5e675" providerId="LiveId" clId="{69A4FDC5-2529-4045-AD2B-9A67D70B051F}" dt="2025-05-09T01:46:29.096" v="1507" actId="1076"/>
        <pc:sldMkLst>
          <pc:docMk/>
          <pc:sldMk cId="2090226761" sldId="335"/>
        </pc:sldMkLst>
        <pc:spChg chg="add mod">
          <ac:chgData name="亜優美 小門" userId="9d8c698b34d5e675" providerId="LiveId" clId="{69A4FDC5-2529-4045-AD2B-9A67D70B051F}" dt="2025-05-09T01:45:47.873" v="1501" actId="1036"/>
          <ac:spMkLst>
            <pc:docMk/>
            <pc:sldMk cId="2090226761" sldId="335"/>
            <ac:spMk id="4" creationId="{A2F57BFC-BA90-547A-0D93-0BE55F33345D}"/>
          </ac:spMkLst>
        </pc:spChg>
        <pc:spChg chg="add mod">
          <ac:chgData name="亜優美 小門" userId="9d8c698b34d5e675" providerId="LiveId" clId="{69A4FDC5-2529-4045-AD2B-9A67D70B051F}" dt="2025-05-09T01:46:29.096" v="1507" actId="1076"/>
          <ac:spMkLst>
            <pc:docMk/>
            <pc:sldMk cId="2090226761" sldId="335"/>
            <ac:spMk id="13" creationId="{4462C111-B888-F8AD-46E0-C86198E1986B}"/>
          </ac:spMkLst>
        </pc:spChg>
        <pc:picChg chg="add mod">
          <ac:chgData name="亜優美 小門" userId="9d8c698b34d5e675" providerId="LiveId" clId="{69A4FDC5-2529-4045-AD2B-9A67D70B051F}" dt="2025-05-09T01:46:03.982" v="1502"/>
          <ac:picMkLst>
            <pc:docMk/>
            <pc:sldMk cId="2090226761" sldId="335"/>
            <ac:picMk id="9" creationId="{D8340600-4E64-1078-7741-AE28467BFF6B}"/>
          </ac:picMkLst>
        </pc:picChg>
        <pc:picChg chg="add mod">
          <ac:chgData name="亜優美 小門" userId="9d8c698b34d5e675" providerId="LiveId" clId="{69A4FDC5-2529-4045-AD2B-9A67D70B051F}" dt="2025-05-09T01:46:15.561" v="1504" actId="1035"/>
          <ac:picMkLst>
            <pc:docMk/>
            <pc:sldMk cId="2090226761" sldId="335"/>
            <ac:picMk id="12" creationId="{897DC72E-EC89-B46C-344B-6BA08A534860}"/>
          </ac:picMkLst>
        </pc:picChg>
      </pc:sldChg>
      <pc:sldChg chg="addSp modSp mod">
        <pc:chgData name="亜優美 小門" userId="9d8c698b34d5e675" providerId="LiveId" clId="{69A4FDC5-2529-4045-AD2B-9A67D70B051F}" dt="2025-05-09T01:47:15.496" v="1523" actId="1036"/>
        <pc:sldMkLst>
          <pc:docMk/>
          <pc:sldMk cId="2394915963" sldId="336"/>
        </pc:sldMkLst>
        <pc:spChg chg="add mod">
          <ac:chgData name="亜優美 小門" userId="9d8c698b34d5e675" providerId="LiveId" clId="{69A4FDC5-2529-4045-AD2B-9A67D70B051F}" dt="2025-05-09T01:46:41.311" v="1511" actId="1037"/>
          <ac:spMkLst>
            <pc:docMk/>
            <pc:sldMk cId="2394915963" sldId="336"/>
            <ac:spMk id="3" creationId="{142BDDBF-F60F-12E4-A82F-102A15C837D7}"/>
          </ac:spMkLst>
        </pc:spChg>
        <pc:spChg chg="mod">
          <ac:chgData name="亜優美 小門" userId="9d8c698b34d5e675" providerId="LiveId" clId="{69A4FDC5-2529-4045-AD2B-9A67D70B051F}" dt="2025-05-09T01:46:53.233" v="1520" actId="1035"/>
          <ac:spMkLst>
            <pc:docMk/>
            <pc:sldMk cId="2394915963" sldId="336"/>
            <ac:spMk id="12" creationId="{7C4EFC49-B7AA-CCE4-731A-417FD20DF58B}"/>
          </ac:spMkLst>
        </pc:spChg>
        <pc:picChg chg="add mod">
          <ac:chgData name="亜優美 小門" userId="9d8c698b34d5e675" providerId="LiveId" clId="{69A4FDC5-2529-4045-AD2B-9A67D70B051F}" dt="2025-05-09T01:47:07.045" v="1521"/>
          <ac:picMkLst>
            <pc:docMk/>
            <pc:sldMk cId="2394915963" sldId="336"/>
            <ac:picMk id="11" creationId="{C2A99D47-45AE-0D04-8F22-B6EA12AA064F}"/>
          </ac:picMkLst>
        </pc:picChg>
        <pc:picChg chg="add mod">
          <ac:chgData name="亜優美 小門" userId="9d8c698b34d5e675" providerId="LiveId" clId="{69A4FDC5-2529-4045-AD2B-9A67D70B051F}" dt="2025-05-09T01:47:15.496" v="1523" actId="1036"/>
          <ac:picMkLst>
            <pc:docMk/>
            <pc:sldMk cId="2394915963" sldId="336"/>
            <ac:picMk id="13" creationId="{D5CFE7D5-4E92-8521-F50D-131472025EB6}"/>
          </ac:picMkLst>
        </pc:picChg>
      </pc:sldChg>
      <pc:sldChg chg="modSp mod">
        <pc:chgData name="亜優美 小門" userId="9d8c698b34d5e675" providerId="LiveId" clId="{69A4FDC5-2529-4045-AD2B-9A67D70B051F}" dt="2025-05-09T01:54:43.457" v="1554" actId="2085"/>
        <pc:sldMkLst>
          <pc:docMk/>
          <pc:sldMk cId="2960178375" sldId="337"/>
        </pc:sldMkLst>
        <pc:spChg chg="mod">
          <ac:chgData name="亜優美 小門" userId="9d8c698b34d5e675" providerId="LiveId" clId="{69A4FDC5-2529-4045-AD2B-9A67D70B051F}" dt="2025-04-24T07:18:20.904" v="15" actId="20577"/>
          <ac:spMkLst>
            <pc:docMk/>
            <pc:sldMk cId="2960178375" sldId="337"/>
            <ac:spMk id="3" creationId="{CE7B4A03-3C45-06A0-A344-DE2A9159370A}"/>
          </ac:spMkLst>
        </pc:spChg>
        <pc:spChg chg="mod">
          <ac:chgData name="亜優美 小門" userId="9d8c698b34d5e675" providerId="LiveId" clId="{69A4FDC5-2529-4045-AD2B-9A67D70B051F}" dt="2025-05-09T01:54:43.457" v="1554" actId="2085"/>
          <ac:spMkLst>
            <pc:docMk/>
            <pc:sldMk cId="2960178375" sldId="337"/>
            <ac:spMk id="24" creationId="{BFCE004C-3750-2FBE-1151-55E98A75A6B6}"/>
          </ac:spMkLst>
        </pc:spChg>
      </pc:sldChg>
      <pc:sldChg chg="modSp mod">
        <pc:chgData name="亜優美 小門" userId="9d8c698b34d5e675" providerId="LiveId" clId="{69A4FDC5-2529-4045-AD2B-9A67D70B051F}" dt="2025-05-09T01:28:10.939" v="1364" actId="2085"/>
        <pc:sldMkLst>
          <pc:docMk/>
          <pc:sldMk cId="1355730412" sldId="380"/>
        </pc:sldMkLst>
        <pc:spChg chg="mod">
          <ac:chgData name="亜優美 小門" userId="9d8c698b34d5e675" providerId="LiveId" clId="{69A4FDC5-2529-4045-AD2B-9A67D70B051F}" dt="2025-05-09T01:28:05.456" v="1358" actId="2085"/>
          <ac:spMkLst>
            <pc:docMk/>
            <pc:sldMk cId="1355730412" sldId="380"/>
            <ac:spMk id="3" creationId="{12C3A4A5-0579-8F06-431C-11B1E8BC7B43}"/>
          </ac:spMkLst>
        </pc:spChg>
        <pc:spChg chg="mod">
          <ac:chgData name="亜優美 小門" userId="9d8c698b34d5e675" providerId="LiveId" clId="{69A4FDC5-2529-4045-AD2B-9A67D70B051F}" dt="2025-05-09T01:28:10.939" v="1364" actId="2085"/>
          <ac:spMkLst>
            <pc:docMk/>
            <pc:sldMk cId="1355730412" sldId="380"/>
            <ac:spMk id="4" creationId="{3B99B25C-6201-8CDC-DE99-9B4685ADC303}"/>
          </ac:spMkLst>
        </pc:spChg>
      </pc:sldChg>
      <pc:sldChg chg="modSp mod">
        <pc:chgData name="亜優美 小門" userId="9d8c698b34d5e675" providerId="LiveId" clId="{69A4FDC5-2529-4045-AD2B-9A67D70B051F}" dt="2025-04-24T07:36:38.473" v="177" actId="20577"/>
        <pc:sldMkLst>
          <pc:docMk/>
          <pc:sldMk cId="1405614859" sldId="381"/>
        </pc:sldMkLst>
        <pc:spChg chg="mod">
          <ac:chgData name="亜優美 小門" userId="9d8c698b34d5e675" providerId="LiveId" clId="{69A4FDC5-2529-4045-AD2B-9A67D70B051F}" dt="2025-04-24T07:34:56.837" v="170" actId="14100"/>
          <ac:spMkLst>
            <pc:docMk/>
            <pc:sldMk cId="1405614859" sldId="381"/>
            <ac:spMk id="15" creationId="{10CB450E-8366-743D-1400-3FECDFD94A37}"/>
          </ac:spMkLst>
        </pc:spChg>
        <pc:spChg chg="mod">
          <ac:chgData name="亜優美 小門" userId="9d8c698b34d5e675" providerId="LiveId" clId="{69A4FDC5-2529-4045-AD2B-9A67D70B051F}" dt="2025-04-24T07:36:38.473" v="177" actId="20577"/>
          <ac:spMkLst>
            <pc:docMk/>
            <pc:sldMk cId="1405614859" sldId="381"/>
            <ac:spMk id="16" creationId="{6ECFE59E-A0F3-8E86-6E4E-EEE1330D5A99}"/>
          </ac:spMkLst>
        </pc:spChg>
        <pc:spChg chg="mod">
          <ac:chgData name="亜優美 小門" userId="9d8c698b34d5e675" providerId="LiveId" clId="{69A4FDC5-2529-4045-AD2B-9A67D70B051F}" dt="2025-04-24T07:33:46.619" v="140" actId="20577"/>
          <ac:spMkLst>
            <pc:docMk/>
            <pc:sldMk cId="1405614859" sldId="381"/>
            <ac:spMk id="29" creationId="{5EE483D2-E888-5D4B-4E60-370D5C58FE45}"/>
          </ac:spMkLst>
        </pc:spChg>
      </pc:sldChg>
      <pc:sldChg chg="modSp mod">
        <pc:chgData name="亜優美 小門" userId="9d8c698b34d5e675" providerId="LiveId" clId="{69A4FDC5-2529-4045-AD2B-9A67D70B051F}" dt="2025-04-24T07:40:28.282" v="201" actId="20577"/>
        <pc:sldMkLst>
          <pc:docMk/>
          <pc:sldMk cId="1289518082" sldId="382"/>
        </pc:sldMkLst>
        <pc:spChg chg="mod">
          <ac:chgData name="亜優美 小門" userId="9d8c698b34d5e675" providerId="LiveId" clId="{69A4FDC5-2529-4045-AD2B-9A67D70B051F}" dt="2025-04-24T07:39:04.780" v="183" actId="14100"/>
          <ac:spMkLst>
            <pc:docMk/>
            <pc:sldMk cId="1289518082" sldId="382"/>
            <ac:spMk id="25" creationId="{8F49B7B3-1EFA-8584-29EB-4A49A1B2A84A}"/>
          </ac:spMkLst>
        </pc:spChg>
        <pc:spChg chg="mod">
          <ac:chgData name="亜優美 小門" userId="9d8c698b34d5e675" providerId="LiveId" clId="{69A4FDC5-2529-4045-AD2B-9A67D70B051F}" dt="2025-04-24T07:40:28.282" v="201" actId="20577"/>
          <ac:spMkLst>
            <pc:docMk/>
            <pc:sldMk cId="1289518082" sldId="382"/>
            <ac:spMk id="26" creationId="{9ABDF1F7-5719-90E7-3716-A9428821E7E6}"/>
          </ac:spMkLst>
        </pc:spChg>
      </pc:sldChg>
      <pc:sldChg chg="modSp mod">
        <pc:chgData name="亜優美 小門" userId="9d8c698b34d5e675" providerId="LiveId" clId="{69A4FDC5-2529-4045-AD2B-9A67D70B051F}" dt="2025-05-09T02:57:46.478" v="1698" actId="20577"/>
        <pc:sldMkLst>
          <pc:docMk/>
          <pc:sldMk cId="1511912780" sldId="384"/>
        </pc:sldMkLst>
        <pc:spChg chg="mod">
          <ac:chgData name="亜優美 小門" userId="9d8c698b34d5e675" providerId="LiveId" clId="{69A4FDC5-2529-4045-AD2B-9A67D70B051F}" dt="2025-05-09T02:57:46.478" v="1698" actId="20577"/>
          <ac:spMkLst>
            <pc:docMk/>
            <pc:sldMk cId="1511912780" sldId="384"/>
            <ac:spMk id="10" creationId="{B6B6E118-F227-66AE-B44F-55C9730CD775}"/>
          </ac:spMkLst>
        </pc:spChg>
      </pc:sldChg>
      <pc:sldChg chg="modSp mod">
        <pc:chgData name="亜優美 小門" userId="9d8c698b34d5e675" providerId="LiveId" clId="{69A4FDC5-2529-4045-AD2B-9A67D70B051F}" dt="2025-04-24T07:22:30.473" v="82" actId="14100"/>
        <pc:sldMkLst>
          <pc:docMk/>
          <pc:sldMk cId="2261853972" sldId="385"/>
        </pc:sldMkLst>
        <pc:spChg chg="mod">
          <ac:chgData name="亜優美 小門" userId="9d8c698b34d5e675" providerId="LiveId" clId="{69A4FDC5-2529-4045-AD2B-9A67D70B051F}" dt="2025-04-24T07:22:30.473" v="82" actId="14100"/>
          <ac:spMkLst>
            <pc:docMk/>
            <pc:sldMk cId="2261853972" sldId="385"/>
            <ac:spMk id="23" creationId="{80ED9EDA-469F-46D4-C4BF-7A963A551C87}"/>
          </ac:spMkLst>
        </pc:spChg>
      </pc:sldChg>
      <pc:sldChg chg="modSp mod">
        <pc:chgData name="亜優美 小門" userId="9d8c698b34d5e675" providerId="LiveId" clId="{69A4FDC5-2529-4045-AD2B-9A67D70B051F}" dt="2025-04-24T07:22:59.974" v="85" actId="14100"/>
        <pc:sldMkLst>
          <pc:docMk/>
          <pc:sldMk cId="226449220" sldId="386"/>
        </pc:sldMkLst>
        <pc:spChg chg="mod">
          <ac:chgData name="亜優美 小門" userId="9d8c698b34d5e675" providerId="LiveId" clId="{69A4FDC5-2529-4045-AD2B-9A67D70B051F}" dt="2025-04-24T07:22:59.974" v="85" actId="14100"/>
          <ac:spMkLst>
            <pc:docMk/>
            <pc:sldMk cId="226449220" sldId="386"/>
            <ac:spMk id="13" creationId="{FA40DFE7-22CD-223B-8539-014712872BC0}"/>
          </ac:spMkLst>
        </pc:spChg>
      </pc:sldChg>
      <pc:sldChg chg="addSp delSp modSp mod">
        <pc:chgData name="亜優美 小門" userId="9d8c698b34d5e675" providerId="LiveId" clId="{69A4FDC5-2529-4045-AD2B-9A67D70B051F}" dt="2025-05-09T02:00:44.356" v="1597" actId="2085"/>
        <pc:sldMkLst>
          <pc:docMk/>
          <pc:sldMk cId="145295974" sldId="387"/>
        </pc:sldMkLst>
        <pc:spChg chg="mod">
          <ac:chgData name="亜優美 小門" userId="9d8c698b34d5e675" providerId="LiveId" clId="{69A4FDC5-2529-4045-AD2B-9A67D70B051F}" dt="2025-04-24T07:41:32.774" v="204" actId="20577"/>
          <ac:spMkLst>
            <pc:docMk/>
            <pc:sldMk cId="145295974" sldId="387"/>
            <ac:spMk id="3" creationId="{2637E6C9-7313-0FF0-4077-D44253696B8A}"/>
          </ac:spMkLst>
        </pc:spChg>
        <pc:spChg chg="mod">
          <ac:chgData name="亜優美 小門" userId="9d8c698b34d5e675" providerId="LiveId" clId="{69A4FDC5-2529-4045-AD2B-9A67D70B051F}" dt="2025-05-08T02:41:33.704" v="582" actId="20577"/>
          <ac:spMkLst>
            <pc:docMk/>
            <pc:sldMk cId="145295974" sldId="387"/>
            <ac:spMk id="9" creationId="{2D787F7A-8EE9-E7C7-22E2-A968A122981A}"/>
          </ac:spMkLst>
        </pc:spChg>
        <pc:spChg chg="mod">
          <ac:chgData name="亜優美 小門" userId="9d8c698b34d5e675" providerId="LiveId" clId="{69A4FDC5-2529-4045-AD2B-9A67D70B051F}" dt="2025-04-24T07:44:54.255" v="247" actId="20577"/>
          <ac:spMkLst>
            <pc:docMk/>
            <pc:sldMk cId="145295974" sldId="387"/>
            <ac:spMk id="22" creationId="{2CC30E61-6C78-DB21-CDE3-30ABB6306858}"/>
          </ac:spMkLst>
        </pc:spChg>
        <pc:spChg chg="add mod">
          <ac:chgData name="亜優美 小門" userId="9d8c698b34d5e675" providerId="LiveId" clId="{69A4FDC5-2529-4045-AD2B-9A67D70B051F}" dt="2025-05-09T02:00:44.356" v="1597" actId="2085"/>
          <ac:spMkLst>
            <pc:docMk/>
            <pc:sldMk cId="145295974" sldId="387"/>
            <ac:spMk id="31" creationId="{EFFB0FC0-CB4D-F8A4-C67D-F40430C44031}"/>
          </ac:spMkLst>
        </pc:spChg>
        <pc:picChg chg="add mod">
          <ac:chgData name="亜優美 小門" userId="9d8c698b34d5e675" providerId="LiveId" clId="{69A4FDC5-2529-4045-AD2B-9A67D70B051F}" dt="2025-05-09T01:59:41.516" v="1582" actId="14100"/>
          <ac:picMkLst>
            <pc:docMk/>
            <pc:sldMk cId="145295974" sldId="387"/>
            <ac:picMk id="19" creationId="{DC0E0060-8739-F2FC-6C97-3626502891EC}"/>
          </ac:picMkLst>
        </pc:picChg>
        <pc:picChg chg="add mod">
          <ac:chgData name="亜優美 小門" userId="9d8c698b34d5e675" providerId="LiveId" clId="{69A4FDC5-2529-4045-AD2B-9A67D70B051F}" dt="2025-05-08T02:43:15.959" v="591" actId="931"/>
          <ac:picMkLst>
            <pc:docMk/>
            <pc:sldMk cId="145295974" sldId="387"/>
            <ac:picMk id="21" creationId="{51617F93-1017-C8F3-5F04-590468DEBE8D}"/>
          </ac:picMkLst>
        </pc:picChg>
        <pc:picChg chg="add del mod">
          <ac:chgData name="亜優美 小門" userId="9d8c698b34d5e675" providerId="LiveId" clId="{69A4FDC5-2529-4045-AD2B-9A67D70B051F}" dt="2025-05-09T02:00:28.761" v="1594" actId="478"/>
          <ac:picMkLst>
            <pc:docMk/>
            <pc:sldMk cId="145295974" sldId="387"/>
            <ac:picMk id="21" creationId="{B121D3FD-3C72-5BE1-ADAE-1565A7A1CAC8}"/>
          </ac:picMkLst>
        </pc:picChg>
      </pc:sldChg>
      <pc:sldChg chg="addSp delSp modSp mod">
        <pc:chgData name="亜優美 小門" userId="9d8c698b34d5e675" providerId="LiveId" clId="{69A4FDC5-2529-4045-AD2B-9A67D70B051F}" dt="2025-05-08T02:54:19.486" v="618" actId="1037"/>
        <pc:sldMkLst>
          <pc:docMk/>
          <pc:sldMk cId="1744145204" sldId="388"/>
        </pc:sldMkLst>
        <pc:spChg chg="mod">
          <ac:chgData name="亜優美 小門" userId="9d8c698b34d5e675" providerId="LiveId" clId="{69A4FDC5-2529-4045-AD2B-9A67D70B051F}" dt="2025-05-08T02:54:19.486" v="618" actId="1037"/>
          <ac:spMkLst>
            <pc:docMk/>
            <pc:sldMk cId="1744145204" sldId="388"/>
            <ac:spMk id="8" creationId="{48664D03-221D-9CCF-6407-5F9D210CAD1F}"/>
          </ac:spMkLst>
        </pc:spChg>
        <pc:spChg chg="mod">
          <ac:chgData name="亜優美 小門" userId="9d8c698b34d5e675" providerId="LiveId" clId="{69A4FDC5-2529-4045-AD2B-9A67D70B051F}" dt="2025-05-08T02:44:09.377" v="608" actId="207"/>
          <ac:spMkLst>
            <pc:docMk/>
            <pc:sldMk cId="1744145204" sldId="388"/>
            <ac:spMk id="19" creationId="{F62C5C38-DD20-9258-60FB-636CE5F19B9F}"/>
          </ac:spMkLst>
        </pc:spChg>
        <pc:spChg chg="mod">
          <ac:chgData name="亜優美 小門" userId="9d8c698b34d5e675" providerId="LiveId" clId="{69A4FDC5-2529-4045-AD2B-9A67D70B051F}" dt="2025-05-08T02:43:51.297" v="607" actId="1038"/>
          <ac:spMkLst>
            <pc:docMk/>
            <pc:sldMk cId="1744145204" sldId="388"/>
            <ac:spMk id="20" creationId="{8BF49BA5-C955-5856-2033-78B9B948D781}"/>
          </ac:spMkLst>
        </pc:spChg>
        <pc:picChg chg="add mod ord">
          <ac:chgData name="亜優美 小門" userId="9d8c698b34d5e675" providerId="LiveId" clId="{69A4FDC5-2529-4045-AD2B-9A67D70B051F}" dt="2025-05-08T02:43:39.706" v="601" actId="167"/>
          <ac:picMkLst>
            <pc:docMk/>
            <pc:sldMk cId="1744145204" sldId="388"/>
            <ac:picMk id="5" creationId="{B000794B-EEDE-7362-2DD0-7F29C017F5F5}"/>
          </ac:picMkLst>
        </pc:picChg>
        <pc:picChg chg="del">
          <ac:chgData name="亜優美 小門" userId="9d8c698b34d5e675" providerId="LiveId" clId="{69A4FDC5-2529-4045-AD2B-9A67D70B051F}" dt="2025-05-08T02:43:29.710" v="597" actId="478"/>
          <ac:picMkLst>
            <pc:docMk/>
            <pc:sldMk cId="1744145204" sldId="388"/>
            <ac:picMk id="16" creationId="{7D115703-0EE6-2E7E-49EE-E1ADEFB8EB45}"/>
          </ac:picMkLst>
        </pc:picChg>
      </pc:sldChg>
      <pc:sldChg chg="modSp mod">
        <pc:chgData name="亜優美 小門" userId="9d8c698b34d5e675" providerId="LiveId" clId="{69A4FDC5-2529-4045-AD2B-9A67D70B051F}" dt="2025-05-08T04:25:45.791" v="1052" actId="1035"/>
        <pc:sldMkLst>
          <pc:docMk/>
          <pc:sldMk cId="2279878059" sldId="389"/>
        </pc:sldMkLst>
        <pc:spChg chg="mod">
          <ac:chgData name="亜優美 小門" userId="9d8c698b34d5e675" providerId="LiveId" clId="{69A4FDC5-2529-4045-AD2B-9A67D70B051F}" dt="2025-05-08T04:25:40.481" v="1037" actId="1035"/>
          <ac:spMkLst>
            <pc:docMk/>
            <pc:sldMk cId="2279878059" sldId="389"/>
            <ac:spMk id="5" creationId="{35BA458C-9594-DEF4-66F9-97DBBE267FD7}"/>
          </ac:spMkLst>
        </pc:spChg>
        <pc:spChg chg="mod">
          <ac:chgData name="亜優美 小門" userId="9d8c698b34d5e675" providerId="LiveId" clId="{69A4FDC5-2529-4045-AD2B-9A67D70B051F}" dt="2025-05-08T04:25:45.791" v="1052" actId="1035"/>
          <ac:spMkLst>
            <pc:docMk/>
            <pc:sldMk cId="2279878059" sldId="389"/>
            <ac:spMk id="6" creationId="{162EF3B6-8CCD-1D84-0364-6D34E888F5BC}"/>
          </ac:spMkLst>
        </pc:spChg>
        <pc:spChg chg="mod">
          <ac:chgData name="亜優美 小門" userId="9d8c698b34d5e675" providerId="LiveId" clId="{69A4FDC5-2529-4045-AD2B-9A67D70B051F}" dt="2025-05-08T04:25:33.074" v="1027" actId="20577"/>
          <ac:spMkLst>
            <pc:docMk/>
            <pc:sldMk cId="2279878059" sldId="389"/>
            <ac:spMk id="7" creationId="{9E091FA0-4358-49E5-AF95-21E12D238718}"/>
          </ac:spMkLst>
        </pc:spChg>
        <pc:spChg chg="mod">
          <ac:chgData name="亜優美 小門" userId="9d8c698b34d5e675" providerId="LiveId" clId="{69A4FDC5-2529-4045-AD2B-9A67D70B051F}" dt="2025-05-08T04:21:55.652" v="959" actId="1035"/>
          <ac:spMkLst>
            <pc:docMk/>
            <pc:sldMk cId="2279878059" sldId="389"/>
            <ac:spMk id="8" creationId="{D33CCF73-2F13-4EBF-FD6B-56087489CF0C}"/>
          </ac:spMkLst>
        </pc:spChg>
        <pc:spChg chg="mod">
          <ac:chgData name="亜優美 小門" userId="9d8c698b34d5e675" providerId="LiveId" clId="{69A4FDC5-2529-4045-AD2B-9A67D70B051F}" dt="2025-05-08T04:22:17.414" v="1003" actId="1035"/>
          <ac:spMkLst>
            <pc:docMk/>
            <pc:sldMk cId="2279878059" sldId="389"/>
            <ac:spMk id="9" creationId="{7037940A-C3B0-2D7A-382C-B0AE693EC6AA}"/>
          </ac:spMkLst>
        </pc:spChg>
        <pc:spChg chg="mod">
          <ac:chgData name="亜優美 小門" userId="9d8c698b34d5e675" providerId="LiveId" clId="{69A4FDC5-2529-4045-AD2B-9A67D70B051F}" dt="2025-05-08T04:22:17.414" v="1003" actId="1035"/>
          <ac:spMkLst>
            <pc:docMk/>
            <pc:sldMk cId="2279878059" sldId="389"/>
            <ac:spMk id="10" creationId="{284DF0A5-BAF4-21F3-D8CD-C41E0BE85134}"/>
          </ac:spMkLst>
        </pc:spChg>
        <pc:spChg chg="mod">
          <ac:chgData name="亜優美 小門" userId="9d8c698b34d5e675" providerId="LiveId" clId="{69A4FDC5-2529-4045-AD2B-9A67D70B051F}" dt="2025-05-08T04:22:17.414" v="1003" actId="1035"/>
          <ac:spMkLst>
            <pc:docMk/>
            <pc:sldMk cId="2279878059" sldId="389"/>
            <ac:spMk id="14" creationId="{09196DDB-763B-B4D8-9ED1-7A17D258EFFE}"/>
          </ac:spMkLst>
        </pc:spChg>
        <pc:spChg chg="mod">
          <ac:chgData name="亜優美 小門" userId="9d8c698b34d5e675" providerId="LiveId" clId="{69A4FDC5-2529-4045-AD2B-9A67D70B051F}" dt="2025-05-08T04:22:17.414" v="1003" actId="1035"/>
          <ac:spMkLst>
            <pc:docMk/>
            <pc:sldMk cId="2279878059" sldId="389"/>
            <ac:spMk id="15" creationId="{A5FBF253-6C89-DF1B-0988-8BD88EAB8794}"/>
          </ac:spMkLst>
        </pc:spChg>
        <pc:grpChg chg="mod">
          <ac:chgData name="亜優美 小門" userId="9d8c698b34d5e675" providerId="LiveId" clId="{69A4FDC5-2529-4045-AD2B-9A67D70B051F}" dt="2025-05-08T04:21:49.233" v="943" actId="1076"/>
          <ac:grpSpMkLst>
            <pc:docMk/>
            <pc:sldMk cId="2279878059" sldId="389"/>
            <ac:grpSpMk id="4" creationId="{5860706D-035B-B3BC-F06A-AD99A57DA643}"/>
          </ac:grpSpMkLst>
        </pc:grpChg>
        <pc:grpChg chg="mod">
          <ac:chgData name="亜優美 小門" userId="9d8c698b34d5e675" providerId="LiveId" clId="{69A4FDC5-2529-4045-AD2B-9A67D70B051F}" dt="2025-05-08T04:22:17.414" v="1003" actId="1035"/>
          <ac:grpSpMkLst>
            <pc:docMk/>
            <pc:sldMk cId="2279878059" sldId="389"/>
            <ac:grpSpMk id="11" creationId="{176217F1-3BFA-CB0D-4457-9B3C8FCE0192}"/>
          </ac:grpSpMkLst>
        </pc:grpChg>
        <pc:picChg chg="mod">
          <ac:chgData name="亜優美 小門" userId="9d8c698b34d5e675" providerId="LiveId" clId="{69A4FDC5-2529-4045-AD2B-9A67D70B051F}" dt="2025-05-08T04:22:17.414" v="1003" actId="1035"/>
          <ac:picMkLst>
            <pc:docMk/>
            <pc:sldMk cId="2279878059" sldId="389"/>
            <ac:picMk id="3" creationId="{FB0DDC44-B635-B487-2FDE-8BB06CDB1D17}"/>
          </ac:picMkLst>
        </pc:picChg>
      </pc:sldChg>
      <pc:sldChg chg="addSp delSp modSp mod">
        <pc:chgData name="亜優美 小門" userId="9d8c698b34d5e675" providerId="LiveId" clId="{69A4FDC5-2529-4045-AD2B-9A67D70B051F}" dt="2025-05-09T02:56:51.185" v="1695" actId="20577"/>
        <pc:sldMkLst>
          <pc:docMk/>
          <pc:sldMk cId="3245373752" sldId="390"/>
        </pc:sldMkLst>
        <pc:spChg chg="del">
          <ac:chgData name="亜優美 小門" userId="9d8c698b34d5e675" providerId="LiveId" clId="{69A4FDC5-2529-4045-AD2B-9A67D70B051F}" dt="2025-05-09T02:05:42.725" v="1637" actId="478"/>
          <ac:spMkLst>
            <pc:docMk/>
            <pc:sldMk cId="3245373752" sldId="390"/>
            <ac:spMk id="15" creationId="{DDBAFB72-9AAB-0DB7-9F4D-A0AB160C3051}"/>
          </ac:spMkLst>
        </pc:spChg>
        <pc:spChg chg="del">
          <ac:chgData name="亜優美 小門" userId="9d8c698b34d5e675" providerId="LiveId" clId="{69A4FDC5-2529-4045-AD2B-9A67D70B051F}" dt="2025-05-09T02:05:44.438" v="1638" actId="478"/>
          <ac:spMkLst>
            <pc:docMk/>
            <pc:sldMk cId="3245373752" sldId="390"/>
            <ac:spMk id="16" creationId="{E02E034B-61FD-A36E-B20D-9D2E3AE1A1D9}"/>
          </ac:spMkLst>
        </pc:spChg>
        <pc:spChg chg="mod">
          <ac:chgData name="亜優美 小門" userId="9d8c698b34d5e675" providerId="LiveId" clId="{69A4FDC5-2529-4045-AD2B-9A67D70B051F}" dt="2025-05-09T02:56:51.185" v="1695" actId="20577"/>
          <ac:spMkLst>
            <pc:docMk/>
            <pc:sldMk cId="3245373752" sldId="390"/>
            <ac:spMk id="18" creationId="{FCFC99D4-0170-E04C-F75D-272BA32DFE37}"/>
          </ac:spMkLst>
        </pc:spChg>
        <pc:spChg chg="mod">
          <ac:chgData name="亜優美 小門" userId="9d8c698b34d5e675" providerId="LiveId" clId="{69A4FDC5-2529-4045-AD2B-9A67D70B051F}" dt="2025-05-09T02:04:13.176" v="1632" actId="1037"/>
          <ac:spMkLst>
            <pc:docMk/>
            <pc:sldMk cId="3245373752" sldId="390"/>
            <ac:spMk id="19" creationId="{82514B19-9244-6974-3CFA-4859EB8AE7FA}"/>
          </ac:spMkLst>
        </pc:spChg>
        <pc:spChg chg="mod">
          <ac:chgData name="亜優美 小門" userId="9d8c698b34d5e675" providerId="LiveId" clId="{69A4FDC5-2529-4045-AD2B-9A67D70B051F}" dt="2025-05-09T02:04:13.176" v="1632" actId="1037"/>
          <ac:spMkLst>
            <pc:docMk/>
            <pc:sldMk cId="3245373752" sldId="390"/>
            <ac:spMk id="27" creationId="{D27ADE37-5C64-50C9-A525-1AA80E17403E}"/>
          </ac:spMkLst>
        </pc:spChg>
        <pc:picChg chg="add mod ord">
          <ac:chgData name="亜優美 小門" userId="9d8c698b34d5e675" providerId="LiveId" clId="{69A4FDC5-2529-4045-AD2B-9A67D70B051F}" dt="2025-05-09T02:03:54.621" v="1624" actId="1038"/>
          <ac:picMkLst>
            <pc:docMk/>
            <pc:sldMk cId="3245373752" sldId="390"/>
            <ac:picMk id="3" creationId="{8559875F-0D7D-2B05-985B-9BCB22FA0AD1}"/>
          </ac:picMkLst>
        </pc:picChg>
        <pc:picChg chg="del mod">
          <ac:chgData name="亜優美 小門" userId="9d8c698b34d5e675" providerId="LiveId" clId="{69A4FDC5-2529-4045-AD2B-9A67D70B051F}" dt="2025-05-09T02:03:59.141" v="1625" actId="478"/>
          <ac:picMkLst>
            <pc:docMk/>
            <pc:sldMk cId="3245373752" sldId="390"/>
            <ac:picMk id="4" creationId="{EF55B6CB-831D-8A77-AAF1-6CFDE8A5EDD8}"/>
          </ac:picMkLst>
        </pc:picChg>
        <pc:picChg chg="add mod ord">
          <ac:chgData name="亜優美 小門" userId="9d8c698b34d5e675" providerId="LiveId" clId="{69A4FDC5-2529-4045-AD2B-9A67D70B051F}" dt="2025-05-09T02:05:35.792" v="1635" actId="167"/>
          <ac:picMkLst>
            <pc:docMk/>
            <pc:sldMk cId="3245373752" sldId="390"/>
            <ac:picMk id="5" creationId="{7C62AADA-1493-2D7C-E44A-BC3B0327FA1C}"/>
          </ac:picMkLst>
        </pc:picChg>
        <pc:picChg chg="del mod">
          <ac:chgData name="亜優美 小門" userId="9d8c698b34d5e675" providerId="LiveId" clId="{69A4FDC5-2529-4045-AD2B-9A67D70B051F}" dt="2025-05-09T02:05:38.692" v="1636" actId="478"/>
          <ac:picMkLst>
            <pc:docMk/>
            <pc:sldMk cId="3245373752" sldId="390"/>
            <ac:picMk id="7" creationId="{46FBF047-166C-0C3C-2CAC-9796475D8B8F}"/>
          </ac:picMkLst>
        </pc:picChg>
      </pc:sldChg>
      <pc:sldChg chg="modSp mod">
        <pc:chgData name="亜優美 小門" userId="9d8c698b34d5e675" providerId="LiveId" clId="{69A4FDC5-2529-4045-AD2B-9A67D70B051F}" dt="2025-05-09T02:01:10.279" v="1599" actId="207"/>
        <pc:sldMkLst>
          <pc:docMk/>
          <pc:sldMk cId="1699860904" sldId="391"/>
        </pc:sldMkLst>
        <pc:spChg chg="mod">
          <ac:chgData name="亜優美 小門" userId="9d8c698b34d5e675" providerId="LiveId" clId="{69A4FDC5-2529-4045-AD2B-9A67D70B051F}" dt="2025-05-08T04:50:06.999" v="1057" actId="20577"/>
          <ac:spMkLst>
            <pc:docMk/>
            <pc:sldMk cId="1699860904" sldId="391"/>
            <ac:spMk id="5" creationId="{C392C42A-D30F-0D6F-E695-0379A6DAD3A7}"/>
          </ac:spMkLst>
        </pc:spChg>
        <pc:spChg chg="mod">
          <ac:chgData name="亜優美 小門" userId="9d8c698b34d5e675" providerId="LiveId" clId="{69A4FDC5-2529-4045-AD2B-9A67D70B051F}" dt="2025-05-08T04:50:49.362" v="1061" actId="1076"/>
          <ac:spMkLst>
            <pc:docMk/>
            <pc:sldMk cId="1699860904" sldId="391"/>
            <ac:spMk id="6" creationId="{44E290DB-0137-968F-59C9-741579EFABC2}"/>
          </ac:spMkLst>
        </pc:spChg>
        <pc:spChg chg="mod">
          <ac:chgData name="亜優美 小門" userId="9d8c698b34d5e675" providerId="LiveId" clId="{69A4FDC5-2529-4045-AD2B-9A67D70B051F}" dt="2025-05-09T02:01:10.279" v="1599" actId="207"/>
          <ac:spMkLst>
            <pc:docMk/>
            <pc:sldMk cId="1699860904" sldId="391"/>
            <ac:spMk id="13" creationId="{E6DCFCF6-D6D8-12DA-620D-F9BF723A859B}"/>
          </ac:spMkLst>
        </pc:spChg>
        <pc:spChg chg="mod">
          <ac:chgData name="亜優美 小門" userId="9d8c698b34d5e675" providerId="LiveId" clId="{69A4FDC5-2529-4045-AD2B-9A67D70B051F}" dt="2025-05-09T02:01:10.279" v="1599" actId="207"/>
          <ac:spMkLst>
            <pc:docMk/>
            <pc:sldMk cId="1699860904" sldId="391"/>
            <ac:spMk id="14" creationId="{6AA32844-39C8-AA21-5763-15D38ECD8404}"/>
          </ac:spMkLst>
        </pc:spChg>
        <pc:spChg chg="mod">
          <ac:chgData name="亜優美 小門" userId="9d8c698b34d5e675" providerId="LiveId" clId="{69A4FDC5-2529-4045-AD2B-9A67D70B051F}" dt="2025-05-09T02:01:10.279" v="1599" actId="207"/>
          <ac:spMkLst>
            <pc:docMk/>
            <pc:sldMk cId="1699860904" sldId="391"/>
            <ac:spMk id="15" creationId="{D198907A-7C02-BD6D-AB1B-58B52404DD89}"/>
          </ac:spMkLst>
        </pc:spChg>
      </pc:sldChg>
      <pc:sldChg chg="addSp modSp mod">
        <pc:chgData name="亜優美 小門" userId="9d8c698b34d5e675" providerId="LiveId" clId="{69A4FDC5-2529-4045-AD2B-9A67D70B051F}" dt="2025-05-09T02:02:53.656" v="1618"/>
        <pc:sldMkLst>
          <pc:docMk/>
          <pc:sldMk cId="958500745" sldId="392"/>
        </pc:sldMkLst>
        <pc:spChg chg="add mod">
          <ac:chgData name="亜優美 小門" userId="9d8c698b34d5e675" providerId="LiveId" clId="{69A4FDC5-2529-4045-AD2B-9A67D70B051F}" dt="2025-05-09T02:02:36.168" v="1617" actId="1036"/>
          <ac:spMkLst>
            <pc:docMk/>
            <pc:sldMk cId="958500745" sldId="392"/>
            <ac:spMk id="6" creationId="{19692131-C8BF-2DC8-D715-8663D291316B}"/>
          </ac:spMkLst>
        </pc:spChg>
        <pc:picChg chg="add mod ord">
          <ac:chgData name="亜優美 小門" userId="9d8c698b34d5e675" providerId="LiveId" clId="{69A4FDC5-2529-4045-AD2B-9A67D70B051F}" dt="2025-05-09T02:02:01.310" v="1603" actId="1076"/>
          <ac:picMkLst>
            <pc:docMk/>
            <pc:sldMk cId="958500745" sldId="392"/>
            <ac:picMk id="3" creationId="{1AE6AB5A-B153-3D56-CB88-BEE45C37BEB9}"/>
          </ac:picMkLst>
        </pc:picChg>
        <pc:picChg chg="add mod">
          <ac:chgData name="亜優美 小門" userId="9d8c698b34d5e675" providerId="LiveId" clId="{69A4FDC5-2529-4045-AD2B-9A67D70B051F}" dt="2025-05-09T02:02:53.656" v="1618"/>
          <ac:picMkLst>
            <pc:docMk/>
            <pc:sldMk cId="958500745" sldId="392"/>
            <ac:picMk id="13" creationId="{49373E8E-53C4-7A2B-02C1-B4009EF2E15D}"/>
          </ac:picMkLst>
        </pc:picChg>
      </pc:sldChg>
      <pc:sldChg chg="addSp delSp modSp mod">
        <pc:chgData name="亜優美 小門" userId="9d8c698b34d5e675" providerId="LiveId" clId="{69A4FDC5-2529-4045-AD2B-9A67D70B051F}" dt="2025-05-09T02:07:13.187" v="1658" actId="1035"/>
        <pc:sldMkLst>
          <pc:docMk/>
          <pc:sldMk cId="2181865708" sldId="393"/>
        </pc:sldMkLst>
        <pc:spChg chg="mod">
          <ac:chgData name="亜優美 小門" userId="9d8c698b34d5e675" providerId="LiveId" clId="{69A4FDC5-2529-4045-AD2B-9A67D70B051F}" dt="2025-05-09T02:06:28.586" v="1648" actId="14100"/>
          <ac:spMkLst>
            <pc:docMk/>
            <pc:sldMk cId="2181865708" sldId="393"/>
            <ac:spMk id="9" creationId="{4CC5DF5E-BD87-EFC6-CCE6-820287779D59}"/>
          </ac:spMkLst>
        </pc:spChg>
        <pc:picChg chg="del mod">
          <ac:chgData name="亜優美 小門" userId="9d8c698b34d5e675" providerId="LiveId" clId="{69A4FDC5-2529-4045-AD2B-9A67D70B051F}" dt="2025-05-09T02:06:42.332" v="1652" actId="478"/>
          <ac:picMkLst>
            <pc:docMk/>
            <pc:sldMk cId="2181865708" sldId="393"/>
            <ac:picMk id="3" creationId="{872F8FBA-91CF-8A97-14CE-FBC3D4EA83B8}"/>
          </ac:picMkLst>
        </pc:picChg>
        <pc:picChg chg="del mod">
          <ac:chgData name="亜優美 小門" userId="9d8c698b34d5e675" providerId="LiveId" clId="{69A4FDC5-2529-4045-AD2B-9A67D70B051F}" dt="2025-05-09T02:06:12.502" v="1642" actId="478"/>
          <ac:picMkLst>
            <pc:docMk/>
            <pc:sldMk cId="2181865708" sldId="393"/>
            <ac:picMk id="4" creationId="{463C1713-92E0-A818-EA86-F029B9B542EC}"/>
          </ac:picMkLst>
        </pc:picChg>
        <pc:picChg chg="add mod ord">
          <ac:chgData name="亜優美 小門" userId="9d8c698b34d5e675" providerId="LiveId" clId="{69A4FDC5-2529-4045-AD2B-9A67D70B051F}" dt="2025-05-09T02:06:15.484" v="1646" actId="1035"/>
          <ac:picMkLst>
            <pc:docMk/>
            <pc:sldMk cId="2181865708" sldId="393"/>
            <ac:picMk id="8" creationId="{3C2940D6-D784-F034-D642-AC57BBE9358C}"/>
          </ac:picMkLst>
        </pc:picChg>
        <pc:picChg chg="add mod ord">
          <ac:chgData name="亜優美 小門" userId="9d8c698b34d5e675" providerId="LiveId" clId="{69A4FDC5-2529-4045-AD2B-9A67D70B051F}" dt="2025-05-09T02:07:13.187" v="1658" actId="1035"/>
          <ac:picMkLst>
            <pc:docMk/>
            <pc:sldMk cId="2181865708" sldId="393"/>
            <ac:picMk id="19" creationId="{8E054FA5-7875-20BC-C414-4519ABE9C218}"/>
          </ac:picMkLst>
        </pc:picChg>
      </pc:sldChg>
      <pc:sldChg chg="modSp mod">
        <pc:chgData name="亜優美 小門" userId="9d8c698b34d5e675" providerId="LiveId" clId="{69A4FDC5-2529-4045-AD2B-9A67D70B051F}" dt="2025-04-28T06:25:25.296" v="334" actId="14100"/>
        <pc:sldMkLst>
          <pc:docMk/>
          <pc:sldMk cId="2540188837" sldId="394"/>
        </pc:sldMkLst>
        <pc:spChg chg="mod">
          <ac:chgData name="亜優美 小門" userId="9d8c698b34d5e675" providerId="LiveId" clId="{69A4FDC5-2529-4045-AD2B-9A67D70B051F}" dt="2025-04-28T06:25:25.296" v="334" actId="14100"/>
          <ac:spMkLst>
            <pc:docMk/>
            <pc:sldMk cId="2540188837" sldId="394"/>
            <ac:spMk id="10" creationId="{BB265FC8-58F9-70D3-6A30-5DDA84FC2776}"/>
          </ac:spMkLst>
        </pc:spChg>
      </pc:sldChg>
      <pc:sldChg chg="addSp delSp modSp mod">
        <pc:chgData name="亜優美 小門" userId="9d8c698b34d5e675" providerId="LiveId" clId="{69A4FDC5-2529-4045-AD2B-9A67D70B051F}" dt="2025-05-09T02:09:31.246" v="1673" actId="1076"/>
        <pc:sldMkLst>
          <pc:docMk/>
          <pc:sldMk cId="297573950" sldId="396"/>
        </pc:sldMkLst>
        <pc:spChg chg="mod">
          <ac:chgData name="亜優美 小門" userId="9d8c698b34d5e675" providerId="LiveId" clId="{69A4FDC5-2529-4045-AD2B-9A67D70B051F}" dt="2025-05-09T02:09:19.840" v="1671" actId="1076"/>
          <ac:spMkLst>
            <pc:docMk/>
            <pc:sldMk cId="297573950" sldId="396"/>
            <ac:spMk id="11" creationId="{83C66CD4-C5D8-1F9A-F7B5-6C9D28004417}"/>
          </ac:spMkLst>
        </pc:spChg>
        <pc:spChg chg="mod">
          <ac:chgData name="亜優美 小門" userId="9d8c698b34d5e675" providerId="LiveId" clId="{69A4FDC5-2529-4045-AD2B-9A67D70B051F}" dt="2025-05-09T02:09:31.246" v="1673" actId="1076"/>
          <ac:spMkLst>
            <pc:docMk/>
            <pc:sldMk cId="297573950" sldId="396"/>
            <ac:spMk id="12" creationId="{535C2E4A-8B14-FAB1-66D9-901116837C69}"/>
          </ac:spMkLst>
        </pc:spChg>
        <pc:picChg chg="add mod">
          <ac:chgData name="亜優美 小門" userId="9d8c698b34d5e675" providerId="LiveId" clId="{69A4FDC5-2529-4045-AD2B-9A67D70B051F}" dt="2025-05-09T02:08:44.154" v="1663" actId="1035"/>
          <ac:picMkLst>
            <pc:docMk/>
            <pc:sldMk cId="297573950" sldId="396"/>
            <ac:picMk id="3" creationId="{1ACEBE3A-CCF1-8E72-38AC-5E2BDE78CAA5}"/>
          </ac:picMkLst>
        </pc:picChg>
        <pc:picChg chg="add mod ord">
          <ac:chgData name="亜優美 小門" userId="9d8c698b34d5e675" providerId="LiveId" clId="{69A4FDC5-2529-4045-AD2B-9A67D70B051F}" dt="2025-05-09T02:09:13.363" v="1670" actId="1076"/>
          <ac:picMkLst>
            <pc:docMk/>
            <pc:sldMk cId="297573950" sldId="396"/>
            <ac:picMk id="4" creationId="{4CB88A4F-0DB2-950D-823B-9FA379711B80}"/>
          </ac:picMkLst>
        </pc:picChg>
        <pc:picChg chg="del mod">
          <ac:chgData name="亜優美 小門" userId="9d8c698b34d5e675" providerId="LiveId" clId="{69A4FDC5-2529-4045-AD2B-9A67D70B051F}" dt="2025-05-09T02:08:59.916" v="1667" actId="478"/>
          <ac:picMkLst>
            <pc:docMk/>
            <pc:sldMk cId="297573950" sldId="396"/>
            <ac:picMk id="5" creationId="{03D8FC3F-0843-8251-EE36-FB99A4F68888}"/>
          </ac:picMkLst>
        </pc:picChg>
        <pc:picChg chg="del mod">
          <ac:chgData name="亜優美 小門" userId="9d8c698b34d5e675" providerId="LiveId" clId="{69A4FDC5-2529-4045-AD2B-9A67D70B051F}" dt="2025-05-09T02:08:41.788" v="1661" actId="478"/>
          <ac:picMkLst>
            <pc:docMk/>
            <pc:sldMk cId="297573950" sldId="396"/>
            <ac:picMk id="6" creationId="{0CB62E36-EE34-4088-C9A5-A7BC05DA644D}"/>
          </ac:picMkLst>
        </pc:picChg>
        <pc:cxnChg chg="mod">
          <ac:chgData name="亜優美 小門" userId="9d8c698b34d5e675" providerId="LiveId" clId="{69A4FDC5-2529-4045-AD2B-9A67D70B051F}" dt="2025-05-09T02:09:28.430" v="1672" actId="1076"/>
          <ac:cxnSpMkLst>
            <pc:docMk/>
            <pc:sldMk cId="297573950" sldId="396"/>
            <ac:cxnSpMk id="14" creationId="{50711F16-09C1-DFCE-D4A5-D9649FB50D44}"/>
          </ac:cxnSpMkLst>
        </pc:cxnChg>
      </pc:sldChg>
      <pc:sldChg chg="modSp mod">
        <pc:chgData name="亜優美 小門" userId="9d8c698b34d5e675" providerId="LiveId" clId="{69A4FDC5-2529-4045-AD2B-9A67D70B051F}" dt="2025-05-08T05:14:55.963" v="1219" actId="20577"/>
        <pc:sldMkLst>
          <pc:docMk/>
          <pc:sldMk cId="2171609415" sldId="398"/>
        </pc:sldMkLst>
        <pc:spChg chg="mod">
          <ac:chgData name="亜優美 小門" userId="9d8c698b34d5e675" providerId="LiveId" clId="{69A4FDC5-2529-4045-AD2B-9A67D70B051F}" dt="2025-05-08T05:14:55.963" v="1219" actId="20577"/>
          <ac:spMkLst>
            <pc:docMk/>
            <pc:sldMk cId="2171609415" sldId="398"/>
            <ac:spMk id="7" creationId="{49B79363-BAA7-42ED-45D2-459F82B3DE70}"/>
          </ac:spMkLst>
        </pc:spChg>
      </pc:sldChg>
      <pc:sldChg chg="modSp mod">
        <pc:chgData name="亜優美 小門" userId="9d8c698b34d5e675" providerId="LiveId" clId="{69A4FDC5-2529-4045-AD2B-9A67D70B051F}" dt="2025-05-08T05:15:55.011" v="1270" actId="20577"/>
        <pc:sldMkLst>
          <pc:docMk/>
          <pc:sldMk cId="312783601" sldId="399"/>
        </pc:sldMkLst>
        <pc:spChg chg="mod">
          <ac:chgData name="亜優美 小門" userId="9d8c698b34d5e675" providerId="LiveId" clId="{69A4FDC5-2529-4045-AD2B-9A67D70B051F}" dt="2025-05-08T05:15:55.011" v="1270" actId="20577"/>
          <ac:spMkLst>
            <pc:docMk/>
            <pc:sldMk cId="312783601" sldId="399"/>
            <ac:spMk id="4" creationId="{2D137266-F4A3-80A6-43D6-1B3FC1ADB0CF}"/>
          </ac:spMkLst>
        </pc:spChg>
      </pc:sldChg>
      <pc:sldChg chg="addSp delSp modSp mod">
        <pc:chgData name="亜優美 小門" userId="9d8c698b34d5e675" providerId="LiveId" clId="{69A4FDC5-2529-4045-AD2B-9A67D70B051F}" dt="2025-05-08T05:18:17.034" v="1296" actId="20577"/>
        <pc:sldMkLst>
          <pc:docMk/>
          <pc:sldMk cId="3598653083" sldId="405"/>
        </pc:sldMkLst>
        <pc:spChg chg="mod">
          <ac:chgData name="亜優美 小門" userId="9d8c698b34d5e675" providerId="LiveId" clId="{69A4FDC5-2529-4045-AD2B-9A67D70B051F}" dt="2025-05-08T05:18:17.034" v="1296" actId="20577"/>
          <ac:spMkLst>
            <pc:docMk/>
            <pc:sldMk cId="3598653083" sldId="405"/>
            <ac:spMk id="6" creationId="{8D913F75-89A7-20A3-1B18-84EE281EBEFF}"/>
          </ac:spMkLst>
        </pc:spChg>
        <pc:spChg chg="mod topLvl">
          <ac:chgData name="亜優美 小門" userId="9d8c698b34d5e675" providerId="LiveId" clId="{69A4FDC5-2529-4045-AD2B-9A67D70B051F}" dt="2025-05-08T05:17:46.647" v="1286" actId="1035"/>
          <ac:spMkLst>
            <pc:docMk/>
            <pc:sldMk cId="3598653083" sldId="405"/>
            <ac:spMk id="9" creationId="{8C4D9071-40D8-D50F-C514-0BB44CD1F48F}"/>
          </ac:spMkLst>
        </pc:spChg>
        <pc:grpChg chg="del mod">
          <ac:chgData name="亜優美 小門" userId="9d8c698b34d5e675" providerId="LiveId" clId="{69A4FDC5-2529-4045-AD2B-9A67D70B051F}" dt="2025-05-08T05:17:24.835" v="1274" actId="165"/>
          <ac:grpSpMkLst>
            <pc:docMk/>
            <pc:sldMk cId="3598653083" sldId="405"/>
            <ac:grpSpMk id="7" creationId="{3A10D0CC-24AA-73A0-E2E4-42666F93598E}"/>
          </ac:grpSpMkLst>
        </pc:grpChg>
        <pc:picChg chg="del mod topLvl">
          <ac:chgData name="亜優美 小門" userId="9d8c698b34d5e675" providerId="LiveId" clId="{69A4FDC5-2529-4045-AD2B-9A67D70B051F}" dt="2025-05-08T05:17:48.156" v="1287" actId="478"/>
          <ac:picMkLst>
            <pc:docMk/>
            <pc:sldMk cId="3598653083" sldId="405"/>
            <ac:picMk id="8" creationId="{89AA8D38-6C66-265D-B0D0-11C99AB4D9A3}"/>
          </ac:picMkLst>
        </pc:picChg>
        <pc:picChg chg="add mod ord">
          <ac:chgData name="亜優美 小門" userId="9d8c698b34d5e675" providerId="LiveId" clId="{69A4FDC5-2529-4045-AD2B-9A67D70B051F}" dt="2025-05-08T05:17:33.616" v="1277" actId="167"/>
          <ac:picMkLst>
            <pc:docMk/>
            <pc:sldMk cId="3598653083" sldId="405"/>
            <ac:picMk id="11" creationId="{BEB196DD-9E3D-94C9-7A1B-BF7DB5251773}"/>
          </ac:picMkLst>
        </pc:picChg>
      </pc:sldChg>
      <pc:sldChg chg="addSp delSp modSp mod">
        <pc:chgData name="亜優美 小門" userId="9d8c698b34d5e675" providerId="LiveId" clId="{69A4FDC5-2529-4045-AD2B-9A67D70B051F}" dt="2025-05-08T05:23:44.377" v="1349" actId="1037"/>
        <pc:sldMkLst>
          <pc:docMk/>
          <pc:sldMk cId="2967146611" sldId="406"/>
        </pc:sldMkLst>
        <pc:spChg chg="mod">
          <ac:chgData name="亜優美 小門" userId="9d8c698b34d5e675" providerId="LiveId" clId="{69A4FDC5-2529-4045-AD2B-9A67D70B051F}" dt="2025-05-08T05:18:57.479" v="1299" actId="20577"/>
          <ac:spMkLst>
            <pc:docMk/>
            <pc:sldMk cId="2967146611" sldId="406"/>
            <ac:spMk id="3" creationId="{12025E11-8822-9F9C-692C-4DDB035436A5}"/>
          </ac:spMkLst>
        </pc:spChg>
        <pc:spChg chg="mod">
          <ac:chgData name="亜優美 小門" userId="9d8c698b34d5e675" providerId="LiveId" clId="{69A4FDC5-2529-4045-AD2B-9A67D70B051F}" dt="2025-05-08T05:23:01.973" v="1329" actId="1035"/>
          <ac:spMkLst>
            <pc:docMk/>
            <pc:sldMk cId="2967146611" sldId="406"/>
            <ac:spMk id="4" creationId="{8427B102-0525-1BD9-C7D3-58555A87C65E}"/>
          </ac:spMkLst>
        </pc:spChg>
        <pc:spChg chg="mod">
          <ac:chgData name="亜優美 小門" userId="9d8c698b34d5e675" providerId="LiveId" clId="{69A4FDC5-2529-4045-AD2B-9A67D70B051F}" dt="2025-05-08T05:23:01.973" v="1329" actId="1035"/>
          <ac:spMkLst>
            <pc:docMk/>
            <pc:sldMk cId="2967146611" sldId="406"/>
            <ac:spMk id="5" creationId="{D7397F70-7EE7-1096-D3C4-4054CD9FF045}"/>
          </ac:spMkLst>
        </pc:spChg>
        <pc:spChg chg="mod topLvl">
          <ac:chgData name="亜優美 小門" userId="9d8c698b34d5e675" providerId="LiveId" clId="{69A4FDC5-2529-4045-AD2B-9A67D70B051F}" dt="2025-05-08T05:23:44.377" v="1349" actId="1037"/>
          <ac:spMkLst>
            <pc:docMk/>
            <pc:sldMk cId="2967146611" sldId="406"/>
            <ac:spMk id="8" creationId="{754107D1-B755-B12F-FBED-8BEAAA3AC37F}"/>
          </ac:spMkLst>
        </pc:spChg>
        <pc:spChg chg="mod topLvl">
          <ac:chgData name="亜優美 小門" userId="9d8c698b34d5e675" providerId="LiveId" clId="{69A4FDC5-2529-4045-AD2B-9A67D70B051F}" dt="2025-05-08T05:23:16.643" v="1342" actId="1035"/>
          <ac:spMkLst>
            <pc:docMk/>
            <pc:sldMk cId="2967146611" sldId="406"/>
            <ac:spMk id="9" creationId="{DA155158-CC3C-65D4-041E-D0FBA6548763}"/>
          </ac:spMkLst>
        </pc:spChg>
        <pc:spChg chg="mod topLvl">
          <ac:chgData name="亜優美 小門" userId="9d8c698b34d5e675" providerId="LiveId" clId="{69A4FDC5-2529-4045-AD2B-9A67D70B051F}" dt="2025-05-08T05:23:16.643" v="1342" actId="1035"/>
          <ac:spMkLst>
            <pc:docMk/>
            <pc:sldMk cId="2967146611" sldId="406"/>
            <ac:spMk id="11" creationId="{85CA310A-DBB2-D68E-D343-D5D25C7945A1}"/>
          </ac:spMkLst>
        </pc:spChg>
        <pc:spChg chg="mod topLvl">
          <ac:chgData name="亜優美 小門" userId="9d8c698b34d5e675" providerId="LiveId" clId="{69A4FDC5-2529-4045-AD2B-9A67D70B051F}" dt="2025-05-08T05:23:16.643" v="1342" actId="1035"/>
          <ac:spMkLst>
            <pc:docMk/>
            <pc:sldMk cId="2967146611" sldId="406"/>
            <ac:spMk id="12" creationId="{4C28DAB5-0A90-F1D9-F5DC-F07744DF1E69}"/>
          </ac:spMkLst>
        </pc:spChg>
        <pc:spChg chg="mod topLvl">
          <ac:chgData name="亜優美 小門" userId="9d8c698b34d5e675" providerId="LiveId" clId="{69A4FDC5-2529-4045-AD2B-9A67D70B051F}" dt="2025-05-08T05:23:32.054" v="1344" actId="1076"/>
          <ac:spMkLst>
            <pc:docMk/>
            <pc:sldMk cId="2967146611" sldId="406"/>
            <ac:spMk id="13" creationId="{762163B2-25F3-0873-8E3C-B3DCB65F5E66}"/>
          </ac:spMkLst>
        </pc:spChg>
        <pc:grpChg chg="del">
          <ac:chgData name="亜優美 小門" userId="9d8c698b34d5e675" providerId="LiveId" clId="{69A4FDC5-2529-4045-AD2B-9A67D70B051F}" dt="2025-05-08T05:20:42.721" v="1300" actId="165"/>
          <ac:grpSpMkLst>
            <pc:docMk/>
            <pc:sldMk cId="2967146611" sldId="406"/>
            <ac:grpSpMk id="6" creationId="{2B71CFF6-5E88-9876-443E-A2E411E9E8D2}"/>
          </ac:grpSpMkLst>
        </pc:grpChg>
        <pc:picChg chg="del mod topLvl">
          <ac:chgData name="亜優美 小門" userId="9d8c698b34d5e675" providerId="LiveId" clId="{69A4FDC5-2529-4045-AD2B-9A67D70B051F}" dt="2025-05-08T05:22:46.759" v="1315" actId="478"/>
          <ac:picMkLst>
            <pc:docMk/>
            <pc:sldMk cId="2967146611" sldId="406"/>
            <ac:picMk id="7" creationId="{D180C724-3994-ECDA-DDE6-93B47E5C56B2}"/>
          </ac:picMkLst>
        </pc:picChg>
        <pc:picChg chg="mod topLvl">
          <ac:chgData name="亜優美 小門" userId="9d8c698b34d5e675" providerId="LiveId" clId="{69A4FDC5-2529-4045-AD2B-9A67D70B051F}" dt="2025-05-08T05:23:26.890" v="1343" actId="1076"/>
          <ac:picMkLst>
            <pc:docMk/>
            <pc:sldMk cId="2967146611" sldId="406"/>
            <ac:picMk id="10" creationId="{A1E7759F-DA67-DF3A-3402-90E9303A2E95}"/>
          </ac:picMkLst>
        </pc:picChg>
        <pc:picChg chg="add del mod">
          <ac:chgData name="亜優美 小門" userId="9d8c698b34d5e675" providerId="LiveId" clId="{69A4FDC5-2529-4045-AD2B-9A67D70B051F}" dt="2025-05-08T05:22:16.625" v="1307" actId="478"/>
          <ac:picMkLst>
            <pc:docMk/>
            <pc:sldMk cId="2967146611" sldId="406"/>
            <ac:picMk id="18" creationId="{D0E45C64-A39A-EB8B-93C1-048D4C45739C}"/>
          </ac:picMkLst>
        </pc:picChg>
        <pc:picChg chg="add mod ord">
          <ac:chgData name="亜優美 小門" userId="9d8c698b34d5e675" providerId="LiveId" clId="{69A4FDC5-2529-4045-AD2B-9A67D70B051F}" dt="2025-05-08T05:23:16.643" v="1342" actId="1035"/>
          <ac:picMkLst>
            <pc:docMk/>
            <pc:sldMk cId="2967146611" sldId="406"/>
            <ac:picMk id="20" creationId="{FA94EEDE-045C-F87B-8856-77C7E95D23B0}"/>
          </ac:picMkLst>
        </pc:picChg>
      </pc:sldChg>
      <pc:sldChg chg="addSp modSp mod">
        <pc:chgData name="亜優美 小門" userId="9d8c698b34d5e675" providerId="LiveId" clId="{69A4FDC5-2529-4045-AD2B-9A67D70B051F}" dt="2025-05-09T01:49:14.993" v="1536" actId="171"/>
        <pc:sldMkLst>
          <pc:docMk/>
          <pc:sldMk cId="3721955897" sldId="408"/>
        </pc:sldMkLst>
        <pc:spChg chg="add mod">
          <ac:chgData name="亜優美 小門" userId="9d8c698b34d5e675" providerId="LiveId" clId="{69A4FDC5-2529-4045-AD2B-9A67D70B051F}" dt="2025-05-09T01:47:58.379" v="1531" actId="1076"/>
          <ac:spMkLst>
            <pc:docMk/>
            <pc:sldMk cId="3721955897" sldId="408"/>
            <ac:spMk id="26" creationId="{275FA2D3-B5C4-9F61-A308-B613891E584D}"/>
          </ac:spMkLst>
        </pc:spChg>
        <pc:spChg chg="add mod">
          <ac:chgData name="亜優美 小門" userId="9d8c698b34d5e675" providerId="LiveId" clId="{69A4FDC5-2529-4045-AD2B-9A67D70B051F}" dt="2025-05-09T01:48:07.636" v="1533" actId="1076"/>
          <ac:spMkLst>
            <pc:docMk/>
            <pc:sldMk cId="3721955897" sldId="408"/>
            <ac:spMk id="27" creationId="{6DB0D188-23FD-E61B-8E78-CB691985FA67}"/>
          </ac:spMkLst>
        </pc:spChg>
        <pc:picChg chg="add mod">
          <ac:chgData name="亜優美 小門" userId="9d8c698b34d5e675" providerId="LiveId" clId="{69A4FDC5-2529-4045-AD2B-9A67D70B051F}" dt="2025-05-09T01:47:35.787" v="1526" actId="1035"/>
          <ac:picMkLst>
            <pc:docMk/>
            <pc:sldMk cId="3721955897" sldId="408"/>
            <ac:picMk id="5" creationId="{B48299EE-0515-0F4F-5AF3-E452E85FC725}"/>
          </ac:picMkLst>
        </pc:picChg>
        <pc:picChg chg="add mod">
          <ac:chgData name="亜優美 小門" userId="9d8c698b34d5e675" providerId="LiveId" clId="{69A4FDC5-2529-4045-AD2B-9A67D70B051F}" dt="2025-05-09T01:47:44.306" v="1529" actId="1035"/>
          <ac:picMkLst>
            <pc:docMk/>
            <pc:sldMk cId="3721955897" sldId="408"/>
            <ac:picMk id="25" creationId="{C993A723-3F3B-C071-8066-51EFA72F9616}"/>
          </ac:picMkLst>
        </pc:picChg>
        <pc:picChg chg="add mod">
          <ac:chgData name="亜優美 小門" userId="9d8c698b34d5e675" providerId="LiveId" clId="{69A4FDC5-2529-4045-AD2B-9A67D70B051F}" dt="2025-05-09T01:49:01.298" v="1534"/>
          <ac:picMkLst>
            <pc:docMk/>
            <pc:sldMk cId="3721955897" sldId="408"/>
            <ac:picMk id="28" creationId="{BCED7327-2371-74A4-C51F-2E3C4FCA447D}"/>
          </ac:picMkLst>
        </pc:picChg>
        <pc:picChg chg="add mod ord">
          <ac:chgData name="亜優美 小門" userId="9d8c698b34d5e675" providerId="LiveId" clId="{69A4FDC5-2529-4045-AD2B-9A67D70B051F}" dt="2025-05-09T01:49:14.993" v="1536" actId="171"/>
          <ac:picMkLst>
            <pc:docMk/>
            <pc:sldMk cId="3721955897" sldId="408"/>
            <ac:picMk id="29" creationId="{A6330745-21EA-F174-D07C-63536B6B4CF4}"/>
          </ac:picMkLst>
        </pc:picChg>
      </pc:sldChg>
      <pc:sldChg chg="addSp modSp mod">
        <pc:chgData name="亜優美 小門" userId="9d8c698b34d5e675" providerId="LiveId" clId="{69A4FDC5-2529-4045-AD2B-9A67D70B051F}" dt="2025-05-09T01:54:25.959" v="1549" actId="1038"/>
        <pc:sldMkLst>
          <pc:docMk/>
          <pc:sldMk cId="3660690910" sldId="409"/>
        </pc:sldMkLst>
        <pc:spChg chg="add mod">
          <ac:chgData name="亜優美 小門" userId="9d8c698b34d5e675" providerId="LiveId" clId="{69A4FDC5-2529-4045-AD2B-9A67D70B051F}" dt="2025-05-09T01:49:49.971" v="1539" actId="1076"/>
          <ac:spMkLst>
            <pc:docMk/>
            <pc:sldMk cId="3660690910" sldId="409"/>
            <ac:spMk id="9" creationId="{2AB4655F-0E74-93D2-02B9-A74FB6DA8863}"/>
          </ac:spMkLst>
        </pc:spChg>
        <pc:spChg chg="add mod">
          <ac:chgData name="亜優美 小門" userId="9d8c698b34d5e675" providerId="LiveId" clId="{69A4FDC5-2529-4045-AD2B-9A67D70B051F}" dt="2025-05-09T01:50:01.817" v="1544" actId="1038"/>
          <ac:spMkLst>
            <pc:docMk/>
            <pc:sldMk cId="3660690910" sldId="409"/>
            <ac:spMk id="11" creationId="{CFAC57C6-50ED-6CFC-50A9-E7F60178D44D}"/>
          </ac:spMkLst>
        </pc:spChg>
        <pc:picChg chg="add mod">
          <ac:chgData name="亜優美 小門" userId="9d8c698b34d5e675" providerId="LiveId" clId="{69A4FDC5-2529-4045-AD2B-9A67D70B051F}" dt="2025-05-09T01:49:29.164" v="1537"/>
          <ac:picMkLst>
            <pc:docMk/>
            <pc:sldMk cId="3660690910" sldId="409"/>
            <ac:picMk id="8" creationId="{7FA4BF0B-B004-4582-8237-0A9D305E21E1}"/>
          </ac:picMkLst>
        </pc:picChg>
        <pc:picChg chg="add mod">
          <ac:chgData name="亜優美 小門" userId="9d8c698b34d5e675" providerId="LiveId" clId="{69A4FDC5-2529-4045-AD2B-9A67D70B051F}" dt="2025-05-09T01:54:11.702" v="1545"/>
          <ac:picMkLst>
            <pc:docMk/>
            <pc:sldMk cId="3660690910" sldId="409"/>
            <ac:picMk id="12" creationId="{F1F4CB79-7082-37E1-DCA4-74C18B5F25CD}"/>
          </ac:picMkLst>
        </pc:picChg>
        <pc:picChg chg="add mod">
          <ac:chgData name="亜優美 小門" userId="9d8c698b34d5e675" providerId="LiveId" clId="{69A4FDC5-2529-4045-AD2B-9A67D70B051F}" dt="2025-05-09T01:54:25.959" v="1549" actId="1038"/>
          <ac:picMkLst>
            <pc:docMk/>
            <pc:sldMk cId="3660690910" sldId="409"/>
            <ac:picMk id="15" creationId="{0D844032-303C-926F-60F0-F695E6F0A9E9}"/>
          </ac:picMkLst>
        </pc:picChg>
        <pc:picChg chg="add mod">
          <ac:chgData name="亜優美 小門" userId="9d8c698b34d5e675" providerId="LiveId" clId="{69A4FDC5-2529-4045-AD2B-9A67D70B051F}" dt="2025-05-09T01:54:22.697" v="1547"/>
          <ac:picMkLst>
            <pc:docMk/>
            <pc:sldMk cId="3660690910" sldId="409"/>
            <ac:picMk id="16" creationId="{CD8F85FE-1380-B438-5683-B27F0F766D2C}"/>
          </ac:picMkLst>
        </pc:picChg>
      </pc:sldChg>
      <pc:sldChg chg="addSp delSp modSp mod">
        <pc:chgData name="亜優美 小門" userId="9d8c698b34d5e675" providerId="LiveId" clId="{69A4FDC5-2529-4045-AD2B-9A67D70B051F}" dt="2025-05-08T02:40:25.438" v="571" actId="20577"/>
        <pc:sldMkLst>
          <pc:docMk/>
          <pc:sldMk cId="1838379364" sldId="410"/>
        </pc:sldMkLst>
        <pc:spChg chg="add mod">
          <ac:chgData name="亜優美 小門" userId="9d8c698b34d5e675" providerId="LiveId" clId="{69A4FDC5-2529-4045-AD2B-9A67D70B051F}" dt="2025-05-08T02:26:38.010" v="516" actId="14100"/>
          <ac:spMkLst>
            <pc:docMk/>
            <pc:sldMk cId="1838379364" sldId="410"/>
            <ac:spMk id="5" creationId="{B114CDB6-AB36-B86B-C97B-E1FDEEFD2974}"/>
          </ac:spMkLst>
        </pc:spChg>
        <pc:spChg chg="mod">
          <ac:chgData name="亜優美 小門" userId="9d8c698b34d5e675" providerId="LiveId" clId="{69A4FDC5-2529-4045-AD2B-9A67D70B051F}" dt="2025-05-08T02:40:25.438" v="571" actId="20577"/>
          <ac:spMkLst>
            <pc:docMk/>
            <pc:sldMk cId="1838379364" sldId="410"/>
            <ac:spMk id="11" creationId="{0ADF6128-6CD6-4A81-5D47-5A024C8007C3}"/>
          </ac:spMkLst>
        </pc:spChg>
        <pc:spChg chg="mod topLvl">
          <ac:chgData name="亜優美 小門" userId="9d8c698b34d5e675" providerId="LiveId" clId="{69A4FDC5-2529-4045-AD2B-9A67D70B051F}" dt="2025-05-08T02:39:37.497" v="556" actId="1036"/>
          <ac:spMkLst>
            <pc:docMk/>
            <pc:sldMk cId="1838379364" sldId="410"/>
            <ac:spMk id="14" creationId="{9177645C-6A64-2361-457A-60CAF894609A}"/>
          </ac:spMkLst>
        </pc:spChg>
        <pc:spChg chg="add mod">
          <ac:chgData name="亜優美 小門" userId="9d8c698b34d5e675" providerId="LiveId" clId="{69A4FDC5-2529-4045-AD2B-9A67D70B051F}" dt="2025-05-08T02:38:08.230" v="535" actId="2085"/>
          <ac:spMkLst>
            <pc:docMk/>
            <pc:sldMk cId="1838379364" sldId="410"/>
            <ac:spMk id="23" creationId="{D02EE2FB-5989-F505-6719-E9F4A278A806}"/>
          </ac:spMkLst>
        </pc:spChg>
        <pc:spChg chg="add mod">
          <ac:chgData name="亜優美 小門" userId="9d8c698b34d5e675" providerId="LiveId" clId="{69A4FDC5-2529-4045-AD2B-9A67D70B051F}" dt="2025-05-08T02:38:27.142" v="541" actId="1036"/>
          <ac:spMkLst>
            <pc:docMk/>
            <pc:sldMk cId="1838379364" sldId="410"/>
            <ac:spMk id="24" creationId="{62D38433-9021-5A90-8A40-E74FE8BBF6D8}"/>
          </ac:spMkLst>
        </pc:spChg>
        <pc:spChg chg="add mod">
          <ac:chgData name="亜優美 小門" userId="9d8c698b34d5e675" providerId="LiveId" clId="{69A4FDC5-2529-4045-AD2B-9A67D70B051F}" dt="2025-05-08T02:38:38.430" v="544" actId="14100"/>
          <ac:spMkLst>
            <pc:docMk/>
            <pc:sldMk cId="1838379364" sldId="410"/>
            <ac:spMk id="25" creationId="{530BF3C1-3BF1-586C-808D-D8498C5C6D90}"/>
          </ac:spMkLst>
        </pc:spChg>
        <pc:spChg chg="add mod">
          <ac:chgData name="亜優美 小門" userId="9d8c698b34d5e675" providerId="LiveId" clId="{69A4FDC5-2529-4045-AD2B-9A67D70B051F}" dt="2025-05-08T02:38:44.002" v="547" actId="14100"/>
          <ac:spMkLst>
            <pc:docMk/>
            <pc:sldMk cId="1838379364" sldId="410"/>
            <ac:spMk id="26" creationId="{D8803D0D-F351-954E-383C-058CB2055E11}"/>
          </ac:spMkLst>
        </pc:spChg>
        <pc:spChg chg="add mod">
          <ac:chgData name="亜優美 小門" userId="9d8c698b34d5e675" providerId="LiveId" clId="{69A4FDC5-2529-4045-AD2B-9A67D70B051F}" dt="2025-05-08T02:39:10.191" v="550" actId="208"/>
          <ac:spMkLst>
            <pc:docMk/>
            <pc:sldMk cId="1838379364" sldId="410"/>
            <ac:spMk id="27" creationId="{ED7DF942-0034-5502-774B-4AE4ADAFA213}"/>
          </ac:spMkLst>
        </pc:spChg>
        <pc:spChg chg="add mod">
          <ac:chgData name="亜優美 小門" userId="9d8c698b34d5e675" providerId="LiveId" clId="{69A4FDC5-2529-4045-AD2B-9A67D70B051F}" dt="2025-05-08T02:40:11.730" v="570" actId="14100"/>
          <ac:spMkLst>
            <pc:docMk/>
            <pc:sldMk cId="1838379364" sldId="410"/>
            <ac:spMk id="28" creationId="{C7E6857E-5BC6-E4A2-209C-006C2661FCA9}"/>
          </ac:spMkLst>
        </pc:spChg>
        <pc:grpChg chg="del">
          <ac:chgData name="亜優美 小門" userId="9d8c698b34d5e675" providerId="LiveId" clId="{69A4FDC5-2529-4045-AD2B-9A67D70B051F}" dt="2025-05-08T02:25:45.838" v="502" actId="478"/>
          <ac:grpSpMkLst>
            <pc:docMk/>
            <pc:sldMk cId="1838379364" sldId="410"/>
            <ac:grpSpMk id="8" creationId="{80F8FCC5-EEB4-E670-0486-E148F7B79018}"/>
          </ac:grpSpMkLst>
        </pc:grpChg>
        <pc:grpChg chg="del mod">
          <ac:chgData name="亜優美 小門" userId="9d8c698b34d5e675" providerId="LiveId" clId="{69A4FDC5-2529-4045-AD2B-9A67D70B051F}" dt="2025-05-08T02:37:32.757" v="527" actId="165"/>
          <ac:grpSpMkLst>
            <pc:docMk/>
            <pc:sldMk cId="1838379364" sldId="410"/>
            <ac:grpSpMk id="12" creationId="{DC271961-8341-92E9-11A5-DE0FB8C5C762}"/>
          </ac:grpSpMkLst>
        </pc:grpChg>
        <pc:picChg chg="add mod">
          <ac:chgData name="亜優美 小門" userId="9d8c698b34d5e675" providerId="LiveId" clId="{69A4FDC5-2529-4045-AD2B-9A67D70B051F}" dt="2025-05-08T02:25:56.203" v="512" actId="1038"/>
          <ac:picMkLst>
            <pc:docMk/>
            <pc:sldMk cId="1838379364" sldId="410"/>
            <ac:picMk id="4" creationId="{AA57AD13-4823-94CF-48F3-62BB8F05AC85}"/>
          </ac:picMkLst>
        </pc:picChg>
        <pc:picChg chg="del mod topLvl">
          <ac:chgData name="亜優美 小門" userId="9d8c698b34d5e675" providerId="LiveId" clId="{69A4FDC5-2529-4045-AD2B-9A67D70B051F}" dt="2025-05-08T02:37:55.614" v="532" actId="478"/>
          <ac:picMkLst>
            <pc:docMk/>
            <pc:sldMk cId="1838379364" sldId="410"/>
            <ac:picMk id="13" creationId="{8F51BA50-0063-B47D-A755-0CD657254EF6}"/>
          </ac:picMkLst>
        </pc:picChg>
        <pc:picChg chg="add mod modCrop">
          <ac:chgData name="亜優美 小門" userId="9d8c698b34d5e675" providerId="LiveId" clId="{69A4FDC5-2529-4045-AD2B-9A67D70B051F}" dt="2025-05-08T02:37:17.546" v="524" actId="732"/>
          <ac:picMkLst>
            <pc:docMk/>
            <pc:sldMk cId="1838379364" sldId="410"/>
            <ac:picMk id="16" creationId="{93B07EDF-52C5-AB2B-585F-66FDF9143B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2025/5/9</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3.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jpeg"/><Relationship Id="rId7" Type="http://schemas.openxmlformats.org/officeDocument/2006/relationships/image" Target="../media/image63.png"/><Relationship Id="rId12"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0.png"/><Relationship Id="rId5" Type="http://schemas.microsoft.com/office/2007/relationships/hdphoto" Target="../media/hdphoto1.wdp"/><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6.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hyperlink" Target="https://www.ssk.or.jp/seikyushiharai/ssk_cc/ssk_cc_300320/index.html#cms07"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emf"/><Relationship Id="rId7" Type="http://schemas.openxmlformats.org/officeDocument/2006/relationships/image" Target="../media/image78.png"/><Relationship Id="rId2" Type="http://schemas.openxmlformats.org/officeDocument/2006/relationships/image" Target="../media/image73.emf"/><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60.pn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100.png"/><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09.jpg"/><Relationship Id="rId7" Type="http://schemas.openxmlformats.org/officeDocument/2006/relationships/image" Target="../media/image113.pn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112.jpg"/><Relationship Id="rId5" Type="http://schemas.openxmlformats.org/officeDocument/2006/relationships/image" Target="../media/image111.png"/><Relationship Id="rId4" Type="http://schemas.openxmlformats.org/officeDocument/2006/relationships/image" Target="../media/image110.jp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高脂血症、脂質異常、高コレステ、</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pic>
        <p:nvPicPr>
          <p:cNvPr id="9" name="그림 8">
            <a:extLst>
              <a:ext uri="{FF2B5EF4-FFF2-40B4-BE49-F238E27FC236}">
                <a16:creationId xmlns:a16="http://schemas.microsoft.com/office/drawing/2014/main" id="{A17B16AC-6AEF-FF0B-2CD0-D89F61C97B82}"/>
              </a:ext>
            </a:extLst>
          </p:cNvPr>
          <p:cNvPicPr>
            <a:picLocks noChangeAspect="1"/>
          </p:cNvPicPr>
          <p:nvPr/>
        </p:nvPicPr>
        <p:blipFill>
          <a:blip r:embed="rId4"/>
          <a:stretch>
            <a:fillRect/>
          </a:stretch>
        </p:blipFill>
        <p:spPr>
          <a:xfrm>
            <a:off x="1350081" y="4606925"/>
            <a:ext cx="4333566" cy="3030864"/>
          </a:xfrm>
          <a:prstGeom prst="rect">
            <a:avLst/>
          </a:prstGeom>
        </p:spPr>
      </p:pic>
      <p:sp>
        <p:nvSpPr>
          <p:cNvPr id="11" name="テキスト ボックス 10">
            <a:extLst>
              <a:ext uri="{FF2B5EF4-FFF2-40B4-BE49-F238E27FC236}">
                <a16:creationId xmlns:a16="http://schemas.microsoft.com/office/drawing/2014/main" id="{4A35FEEF-54B2-38FC-B738-EFCD3A0D71DD}"/>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9235C08-4CDB-A6D3-A330-96BE7519607D}"/>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0">
            <a:extLst>
              <a:ext uri="{FF2B5EF4-FFF2-40B4-BE49-F238E27FC236}">
                <a16:creationId xmlns:a16="http://schemas.microsoft.com/office/drawing/2014/main" id="{FF415D42-5F1A-1113-2576-9665B2BE1210}"/>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19" name="그림 18">
            <a:extLst>
              <a:ext uri="{FF2B5EF4-FFF2-40B4-BE49-F238E27FC236}">
                <a16:creationId xmlns:a16="http://schemas.microsoft.com/office/drawing/2014/main" id="{95884B12-7C62-49A1-176D-E3D55B01B489}"/>
              </a:ext>
            </a:extLst>
          </p:cNvPr>
          <p:cNvPicPr>
            <a:picLocks noChangeAspect="1"/>
          </p:cNvPicPr>
          <p:nvPr/>
        </p:nvPicPr>
        <p:blipFill>
          <a:blip r:embed="rId5"/>
          <a:stretch>
            <a:fillRect/>
          </a:stretch>
        </p:blipFill>
        <p:spPr>
          <a:xfrm>
            <a:off x="1402502" y="4773281"/>
            <a:ext cx="827470" cy="305129"/>
          </a:xfrm>
          <a:prstGeom prst="rect">
            <a:avLst/>
          </a:prstGeom>
        </p:spPr>
      </p:pic>
      <p:sp>
        <p:nvSpPr>
          <p:cNvPr id="20" name="모서리가 둥근 직사각형 19">
            <a:extLst>
              <a:ext uri="{FF2B5EF4-FFF2-40B4-BE49-F238E27FC236}">
                <a16:creationId xmlns:a16="http://schemas.microsoft.com/office/drawing/2014/main" id="{F6B27BFB-97B1-A011-AEEA-B3E14BEBA577}"/>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모서리가 둥근 직사각형 20">
            <a:extLst>
              <a:ext uri="{FF2B5EF4-FFF2-40B4-BE49-F238E27FC236}">
                <a16:creationId xmlns:a16="http://schemas.microsoft.com/office/drawing/2014/main" id="{50A0302B-A791-8E86-F420-859E52281770}"/>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3" name="직선 연결선[R] 22">
            <a:extLst>
              <a:ext uri="{FF2B5EF4-FFF2-40B4-BE49-F238E27FC236}">
                <a16:creationId xmlns:a16="http://schemas.microsoft.com/office/drawing/2014/main" id="{7E12B100-3BCB-08A7-87FE-500A45B8CF5A}"/>
              </a:ext>
            </a:extLst>
          </p:cNvPr>
          <p:cNvCxnSpPr>
            <a:stCxn id="11"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직선 연결선[R] 24">
            <a:extLst>
              <a:ext uri="{FF2B5EF4-FFF2-40B4-BE49-F238E27FC236}">
                <a16:creationId xmlns:a16="http://schemas.microsoft.com/office/drawing/2014/main" id="{4B14E507-2FB8-071A-7D96-99D171D3659E}"/>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29" name="모서리가 둥근 직사각형 28">
            <a:extLst>
              <a:ext uri="{FF2B5EF4-FFF2-40B4-BE49-F238E27FC236}">
                <a16:creationId xmlns:a16="http://schemas.microsoft.com/office/drawing/2014/main" id="{6FFB748E-05E7-E832-2FFF-9FEAC5495911}"/>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5" name="그림 31">
            <a:extLst>
              <a:ext uri="{FF2B5EF4-FFF2-40B4-BE49-F238E27FC236}">
                <a16:creationId xmlns:a16="http://schemas.microsoft.com/office/drawing/2014/main" id="{77A09B1B-95AC-BF68-213C-668A3F33D284}"/>
              </a:ext>
            </a:extLst>
          </p:cNvPr>
          <p:cNvPicPr>
            <a:picLocks noChangeAspect="1"/>
          </p:cNvPicPr>
          <p:nvPr/>
        </p:nvPicPr>
        <p:blipFill>
          <a:blip r:embed="rId6"/>
          <a:stretch>
            <a:fillRect/>
          </a:stretch>
        </p:blipFill>
        <p:spPr>
          <a:xfrm>
            <a:off x="2284002" y="4794908"/>
            <a:ext cx="2559461" cy="139443"/>
          </a:xfrm>
          <a:prstGeom prst="rect">
            <a:avLst/>
          </a:prstGeom>
        </p:spPr>
      </p:pic>
      <p:sp>
        <p:nvSpPr>
          <p:cNvPr id="7" name="직사각형 5">
            <a:extLst>
              <a:ext uri="{FF2B5EF4-FFF2-40B4-BE49-F238E27FC236}">
                <a16:creationId xmlns:a16="http://schemas.microsoft.com/office/drawing/2014/main" id="{3CF89932-8A24-7804-16EF-394E0E568BF7}"/>
              </a:ext>
            </a:extLst>
          </p:cNvPr>
          <p:cNvSpPr/>
          <p:nvPr/>
        </p:nvSpPr>
        <p:spPr>
          <a:xfrm>
            <a:off x="1754475" y="493435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3BD70AC4-83EB-02BF-969C-3F03BD66C015}"/>
              </a:ext>
            </a:extLst>
          </p:cNvPr>
          <p:cNvPicPr>
            <a:picLocks noChangeAspect="1"/>
          </p:cNvPicPr>
          <p:nvPr/>
        </p:nvPicPr>
        <p:blipFill>
          <a:blip r:embed="rId3"/>
          <a:stretch>
            <a:fillRect/>
          </a:stretch>
        </p:blipFill>
        <p:spPr>
          <a:xfrm>
            <a:off x="1244266" y="2039699"/>
            <a:ext cx="4281172" cy="2831236"/>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5"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FF88CB39-0967-E354-7204-393DADF14070}"/>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4" name="그림 13">
            <a:extLst>
              <a:ext uri="{FF2B5EF4-FFF2-40B4-BE49-F238E27FC236}">
                <a16:creationId xmlns:a16="http://schemas.microsoft.com/office/drawing/2014/main" id="{897030EC-C75B-E2D8-7BFB-47D26BD28AC7}"/>
              </a:ext>
            </a:extLst>
          </p:cNvPr>
          <p:cNvPicPr>
            <a:picLocks noChangeAspect="1"/>
          </p:cNvPicPr>
          <p:nvPr/>
        </p:nvPicPr>
        <p:blipFill>
          <a:blip r:embed="rId6"/>
          <a:stretch>
            <a:fillRect/>
          </a:stretch>
        </p:blipFill>
        <p:spPr>
          <a:xfrm>
            <a:off x="1322402" y="2053922"/>
            <a:ext cx="827470" cy="305129"/>
          </a:xfrm>
          <a:prstGeom prst="rect">
            <a:avLst/>
          </a:prstGeom>
        </p:spPr>
      </p:pic>
      <p:sp>
        <p:nvSpPr>
          <p:cNvPr id="17" name="모서리가 둥근 직사각형 16">
            <a:extLst>
              <a:ext uri="{FF2B5EF4-FFF2-40B4-BE49-F238E27FC236}">
                <a16:creationId xmlns:a16="http://schemas.microsoft.com/office/drawing/2014/main" id="{BA3D5301-1835-A853-DF4F-8A3EC3DA2047}"/>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8" name="직선 연결선[R] 17">
            <a:extLst>
              <a:ext uri="{FF2B5EF4-FFF2-40B4-BE49-F238E27FC236}">
                <a16:creationId xmlns:a16="http://schemas.microsoft.com/office/drawing/2014/main" id="{C4AD9320-BAA0-CF7A-1331-DBBBF5F78064}"/>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テキスト ボックス 10">
            <a:extLst>
              <a:ext uri="{FF2B5EF4-FFF2-40B4-BE49-F238E27FC236}">
                <a16:creationId xmlns:a16="http://schemas.microsoft.com/office/drawing/2014/main" id="{B5DBA12C-9E2F-C098-EC3E-56C793E468D2}"/>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3" name="모서리가 둥근 직사각형 22">
            <a:extLst>
              <a:ext uri="{FF2B5EF4-FFF2-40B4-BE49-F238E27FC236}">
                <a16:creationId xmlns:a16="http://schemas.microsoft.com/office/drawing/2014/main" id="{2A0668D7-ACF1-0AB5-DA2B-D3A77B169882}"/>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7"/>
          <a:stretch>
            <a:fillRect/>
          </a:stretch>
        </p:blipFill>
        <p:spPr>
          <a:xfrm>
            <a:off x="3322910" y="7956542"/>
            <a:ext cx="1008250" cy="269697"/>
          </a:xfrm>
          <a:prstGeom prst="rect">
            <a:avLst/>
          </a:prstGeom>
        </p:spPr>
      </p:pic>
      <p:pic>
        <p:nvPicPr>
          <p:cNvPr id="3" name="그림 24">
            <a:extLst>
              <a:ext uri="{FF2B5EF4-FFF2-40B4-BE49-F238E27FC236}">
                <a16:creationId xmlns:a16="http://schemas.microsoft.com/office/drawing/2014/main" id="{C7659B63-4350-4391-9A60-2A5AD57733A5}"/>
              </a:ext>
            </a:extLst>
          </p:cNvPr>
          <p:cNvPicPr>
            <a:picLocks noChangeAspect="1"/>
          </p:cNvPicPr>
          <p:nvPr/>
        </p:nvPicPr>
        <p:blipFill>
          <a:blip r:embed="rId8"/>
          <a:stretch>
            <a:fillRect/>
          </a:stretch>
        </p:blipFill>
        <p:spPr>
          <a:xfrm>
            <a:off x="2168922" y="2083275"/>
            <a:ext cx="2866449" cy="141304"/>
          </a:xfrm>
          <a:prstGeom prst="rect">
            <a:avLst/>
          </a:prstGeom>
        </p:spPr>
      </p:pic>
      <p:sp>
        <p:nvSpPr>
          <p:cNvPr id="4" name="직사각형 5">
            <a:extLst>
              <a:ext uri="{FF2B5EF4-FFF2-40B4-BE49-F238E27FC236}">
                <a16:creationId xmlns:a16="http://schemas.microsoft.com/office/drawing/2014/main" id="{F9CEA8C9-3A28-DE37-8EA3-FF555B25FED5}"/>
              </a:ext>
            </a:extLst>
          </p:cNvPr>
          <p:cNvSpPr/>
          <p:nvPr/>
        </p:nvSpPr>
        <p:spPr>
          <a:xfrm>
            <a:off x="1678855" y="2190775"/>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5">
            <a:extLst>
              <a:ext uri="{FF2B5EF4-FFF2-40B4-BE49-F238E27FC236}">
                <a16:creationId xmlns:a16="http://schemas.microsoft.com/office/drawing/2014/main" id="{265F4BFC-534C-17E3-F24A-82DFDD09DD4A}"/>
              </a:ext>
            </a:extLst>
          </p:cNvPr>
          <p:cNvSpPr/>
          <p:nvPr/>
        </p:nvSpPr>
        <p:spPr>
          <a:xfrm>
            <a:off x="1703228" y="7472060"/>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12B330A3-A337-2D63-8C51-7490D006D9E6}"/>
              </a:ext>
            </a:extLst>
          </p:cNvPr>
          <p:cNvPicPr>
            <a:picLocks noChangeAspect="1"/>
          </p:cNvPicPr>
          <p:nvPr/>
        </p:nvPicPr>
        <p:blipFill>
          <a:blip r:embed="rId2"/>
          <a:stretch>
            <a:fillRect/>
          </a:stretch>
        </p:blipFill>
        <p:spPr>
          <a:xfrm>
            <a:off x="819430" y="6852207"/>
            <a:ext cx="4308287" cy="1964199"/>
          </a:xfrm>
          <a:prstGeom prst="rect">
            <a:avLst/>
          </a:prstGeom>
        </p:spPr>
      </p:pic>
      <p:pic>
        <p:nvPicPr>
          <p:cNvPr id="3" name="그림 2">
            <a:extLst>
              <a:ext uri="{FF2B5EF4-FFF2-40B4-BE49-F238E27FC236}">
                <a16:creationId xmlns:a16="http://schemas.microsoft.com/office/drawing/2014/main" id="{2DC942EE-C2B9-5CD7-3ECE-FC6BD4FC6287}"/>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腎臓病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」のチェックデータが設定されます。</a:t>
            </a:r>
            <a:endParaRPr kumimoji="1" lang="ja-JP" altLang="en-US" sz="1100" dirty="0"/>
          </a:p>
        </p:txBody>
      </p:sp>
      <p:sp>
        <p:nvSpPr>
          <p:cNvPr id="10" name="docshape454">
            <a:extLst>
              <a:ext uri="{FF2B5EF4-FFF2-40B4-BE49-F238E27FC236}">
                <a16:creationId xmlns:a16="http://schemas.microsoft.com/office/drawing/2014/main" id="{00993AA5-2856-BA82-5806-39D6CEE132D0}"/>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テキスト ボックス 10">
            <a:extLst>
              <a:ext uri="{FF2B5EF4-FFF2-40B4-BE49-F238E27FC236}">
                <a16:creationId xmlns:a16="http://schemas.microsoft.com/office/drawing/2014/main" id="{A5AF7B49-2B7C-1A25-0254-881D13C5DCA2}"/>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2" name="テキスト ボックス 11">
            <a:extLst>
              <a:ext uri="{FF2B5EF4-FFF2-40B4-BE49-F238E27FC236}">
                <a16:creationId xmlns:a16="http://schemas.microsoft.com/office/drawing/2014/main" id="{A6AD793C-C8D1-ED03-C8C5-85BFDD3AD708}"/>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5" name="모서리가 둥근 직사각형 4">
            <a:extLst>
              <a:ext uri="{FF2B5EF4-FFF2-40B4-BE49-F238E27FC236}">
                <a16:creationId xmlns:a16="http://schemas.microsoft.com/office/drawing/2014/main" id="{1680E0F3-A2DA-9FD1-7600-868334CD2D89}"/>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모서리가 둥근 직사각형 12">
            <a:extLst>
              <a:ext uri="{FF2B5EF4-FFF2-40B4-BE49-F238E27FC236}">
                <a16:creationId xmlns:a16="http://schemas.microsoft.com/office/drawing/2014/main" id="{B3A4F61A-CDF9-ED91-A9AD-E480AB0797AB}"/>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4"/>
          <a:stretch>
            <a:fillRect/>
          </a:stretch>
        </p:blipFill>
        <p:spPr>
          <a:xfrm>
            <a:off x="806542" y="4808784"/>
            <a:ext cx="4305648" cy="708307"/>
          </a:xfrm>
          <a:prstGeom prst="rect">
            <a:avLst/>
          </a:prstGeom>
        </p:spPr>
      </p:pic>
      <p:pic>
        <p:nvPicPr>
          <p:cNvPr id="4" name="그림 19">
            <a:extLst>
              <a:ext uri="{FF2B5EF4-FFF2-40B4-BE49-F238E27FC236}">
                <a16:creationId xmlns:a16="http://schemas.microsoft.com/office/drawing/2014/main" id="{1DDFBD84-B047-78BC-64B0-136CABA234B6}"/>
              </a:ext>
            </a:extLst>
          </p:cNvPr>
          <p:cNvPicPr>
            <a:picLocks noChangeAspect="1"/>
          </p:cNvPicPr>
          <p:nvPr/>
        </p:nvPicPr>
        <p:blipFill>
          <a:blip r:embed="rId5"/>
          <a:stretch>
            <a:fillRect/>
          </a:stretch>
        </p:blipFill>
        <p:spPr>
          <a:xfrm>
            <a:off x="1746356" y="1390306"/>
            <a:ext cx="3199793" cy="157737"/>
          </a:xfrm>
          <a:prstGeom prst="rect">
            <a:avLst/>
          </a:prstGeom>
        </p:spPr>
      </p:pic>
      <p:pic>
        <p:nvPicPr>
          <p:cNvPr id="7" name="그림 23">
            <a:extLst>
              <a:ext uri="{FF2B5EF4-FFF2-40B4-BE49-F238E27FC236}">
                <a16:creationId xmlns:a16="http://schemas.microsoft.com/office/drawing/2014/main" id="{4C7662EE-11F3-1EAD-FF50-0B3ABFE84F42}"/>
              </a:ext>
            </a:extLst>
          </p:cNvPr>
          <p:cNvPicPr>
            <a:picLocks noChangeAspect="1"/>
          </p:cNvPicPr>
          <p:nvPr/>
        </p:nvPicPr>
        <p:blipFill>
          <a:blip r:embed="rId5"/>
          <a:stretch>
            <a:fillRect/>
          </a:stretch>
        </p:blipFill>
        <p:spPr>
          <a:xfrm>
            <a:off x="1749270" y="6895806"/>
            <a:ext cx="3059622" cy="150827"/>
          </a:xfrm>
          <a:prstGeom prst="rect">
            <a:avLst/>
          </a:prstGeom>
        </p:spPr>
      </p:pic>
      <p:sp>
        <p:nvSpPr>
          <p:cNvPr id="9" name="직사각형 5">
            <a:extLst>
              <a:ext uri="{FF2B5EF4-FFF2-40B4-BE49-F238E27FC236}">
                <a16:creationId xmlns:a16="http://schemas.microsoft.com/office/drawing/2014/main" id="{375EDC8F-7091-9DBD-4734-32768BF96C60}"/>
              </a:ext>
            </a:extLst>
          </p:cNvPr>
          <p:cNvSpPr/>
          <p:nvPr/>
        </p:nvSpPr>
        <p:spPr>
          <a:xfrm>
            <a:off x="1351973" y="1468042"/>
            <a:ext cx="394383" cy="1275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5">
            <a:extLst>
              <a:ext uri="{FF2B5EF4-FFF2-40B4-BE49-F238E27FC236}">
                <a16:creationId xmlns:a16="http://schemas.microsoft.com/office/drawing/2014/main" id="{057539D6-0416-B86B-F121-E03589816EC0}"/>
              </a:ext>
            </a:extLst>
          </p:cNvPr>
          <p:cNvSpPr/>
          <p:nvPr/>
        </p:nvSpPr>
        <p:spPr>
          <a:xfrm>
            <a:off x="1361499" y="7001791"/>
            <a:ext cx="296314" cy="122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287C45E-E5A8-3D96-8F32-4679F10FC1EA}"/>
              </a:ext>
            </a:extLst>
          </p:cNvPr>
          <p:cNvPicPr>
            <a:picLocks noChangeAspect="1"/>
          </p:cNvPicPr>
          <p:nvPr/>
        </p:nvPicPr>
        <p:blipFill>
          <a:blip r:embed="rId2"/>
          <a:stretch>
            <a:fillRect/>
          </a:stretch>
        </p:blipFill>
        <p:spPr>
          <a:xfrm>
            <a:off x="1306423" y="5770283"/>
            <a:ext cx="4295954" cy="2894718"/>
          </a:xfrm>
          <a:prstGeom prst="rect">
            <a:avLst/>
          </a:prstGeom>
        </p:spPr>
      </p:pic>
      <p:pic>
        <p:nvPicPr>
          <p:cNvPr id="5" name="그림 4">
            <a:extLst>
              <a:ext uri="{FF2B5EF4-FFF2-40B4-BE49-F238E27FC236}">
                <a16:creationId xmlns:a16="http://schemas.microsoft.com/office/drawing/2014/main" id="{62FFF12C-DF15-70EB-6CF3-969217ECF5C9}"/>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4" name="docshape457">
            <a:extLst>
              <a:ext uri="{FF2B5EF4-FFF2-40B4-BE49-F238E27FC236}">
                <a16:creationId xmlns:a16="http://schemas.microsoft.com/office/drawing/2014/main" id="{17AB7077-5D23-E492-41E1-6DFB3F18A889}"/>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4"/>
          <a:stretch>
            <a:fillRect/>
          </a:stretch>
        </p:blipFill>
        <p:spPr>
          <a:xfrm>
            <a:off x="2770378" y="6382782"/>
            <a:ext cx="259200" cy="92572"/>
          </a:xfrm>
          <a:prstGeom prst="rect">
            <a:avLst/>
          </a:prstGeom>
        </p:spPr>
      </p:pic>
      <p:pic>
        <p:nvPicPr>
          <p:cNvPr id="3" name="그림 9">
            <a:extLst>
              <a:ext uri="{FF2B5EF4-FFF2-40B4-BE49-F238E27FC236}">
                <a16:creationId xmlns:a16="http://schemas.microsoft.com/office/drawing/2014/main" id="{06A014C5-35F7-E1BB-3DEC-11BBF5196D67}"/>
              </a:ext>
            </a:extLst>
          </p:cNvPr>
          <p:cNvPicPr>
            <a:picLocks noChangeAspect="1"/>
          </p:cNvPicPr>
          <p:nvPr/>
        </p:nvPicPr>
        <p:blipFill>
          <a:blip r:embed="rId5"/>
          <a:stretch>
            <a:fillRect/>
          </a:stretch>
        </p:blipFill>
        <p:spPr>
          <a:xfrm>
            <a:off x="2268347" y="2105437"/>
            <a:ext cx="2894965" cy="142710"/>
          </a:xfrm>
          <a:prstGeom prst="rect">
            <a:avLst/>
          </a:prstGeom>
        </p:spPr>
      </p:pic>
      <p:pic>
        <p:nvPicPr>
          <p:cNvPr id="6" name="그림 19">
            <a:extLst>
              <a:ext uri="{FF2B5EF4-FFF2-40B4-BE49-F238E27FC236}">
                <a16:creationId xmlns:a16="http://schemas.microsoft.com/office/drawing/2014/main" id="{FC1C3664-993F-3110-CF1B-983CC0028219}"/>
              </a:ext>
            </a:extLst>
          </p:cNvPr>
          <p:cNvPicPr>
            <a:picLocks noChangeAspect="1"/>
          </p:cNvPicPr>
          <p:nvPr/>
        </p:nvPicPr>
        <p:blipFill>
          <a:blip r:embed="rId6"/>
          <a:stretch>
            <a:fillRect/>
          </a:stretch>
        </p:blipFill>
        <p:spPr>
          <a:xfrm>
            <a:off x="2199955" y="5831301"/>
            <a:ext cx="2865664" cy="179407"/>
          </a:xfrm>
          <a:prstGeom prst="rect">
            <a:avLst/>
          </a:prstGeom>
        </p:spPr>
      </p:pic>
      <p:sp>
        <p:nvSpPr>
          <p:cNvPr id="8" name="직사각형 5">
            <a:extLst>
              <a:ext uri="{FF2B5EF4-FFF2-40B4-BE49-F238E27FC236}">
                <a16:creationId xmlns:a16="http://schemas.microsoft.com/office/drawing/2014/main" id="{2B8E2983-30D4-D774-8A4D-A00A9874FFE5}"/>
              </a:ext>
            </a:extLst>
          </p:cNvPr>
          <p:cNvSpPr/>
          <p:nvPr/>
        </p:nvSpPr>
        <p:spPr>
          <a:xfrm>
            <a:off x="1906585" y="2190554"/>
            <a:ext cx="295088" cy="1427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4349CF67-6D2D-BEE3-F093-A82938FCCCC9}"/>
              </a:ext>
            </a:extLst>
          </p:cNvPr>
          <p:cNvSpPr/>
          <p:nvPr/>
        </p:nvSpPr>
        <p:spPr>
          <a:xfrm>
            <a:off x="1814956" y="5970664"/>
            <a:ext cx="384999" cy="1327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grpSp>
        <p:nvGrpSpPr>
          <p:cNvPr id="28" name="그룹 27">
            <a:extLst>
              <a:ext uri="{FF2B5EF4-FFF2-40B4-BE49-F238E27FC236}">
                <a16:creationId xmlns:a16="http://schemas.microsoft.com/office/drawing/2014/main" id="{3B5C4893-FC09-3952-2CD4-599E63C9A79C}"/>
              </a:ext>
            </a:extLst>
          </p:cNvPr>
          <p:cNvGrpSpPr/>
          <p:nvPr/>
        </p:nvGrpSpPr>
        <p:grpSpPr>
          <a:xfrm>
            <a:off x="1268410" y="4133205"/>
            <a:ext cx="4321175" cy="1892593"/>
            <a:chOff x="1268410" y="4133205"/>
            <a:chExt cx="4321175" cy="1892593"/>
          </a:xfrm>
        </p:grpSpPr>
        <p:grpSp>
          <p:nvGrpSpPr>
            <p:cNvPr id="7" name="docshapegroup471">
              <a:extLst>
                <a:ext uri="{FF2B5EF4-FFF2-40B4-BE49-F238E27FC236}">
                  <a16:creationId xmlns:a16="http://schemas.microsoft.com/office/drawing/2014/main" id="{528D84F1-8ABA-D608-F13B-D2AC7B5E06CF}"/>
                </a:ext>
              </a:extLst>
            </p:cNvPr>
            <p:cNvGrpSpPr>
              <a:grpSpLocks/>
            </p:cNvGrpSpPr>
            <p:nvPr/>
          </p:nvGrpSpPr>
          <p:grpSpPr bwMode="auto">
            <a:xfrm>
              <a:off x="1268410" y="4133205"/>
              <a:ext cx="4321175" cy="1712912"/>
              <a:chOff x="2551" y="130"/>
              <a:chExt cx="6804" cy="2696"/>
            </a:xfrm>
          </p:grpSpPr>
          <p:pic>
            <p:nvPicPr>
              <p:cNvPr id="2051" name="docshape472">
                <a:extLst>
                  <a:ext uri="{FF2B5EF4-FFF2-40B4-BE49-F238E27FC236}">
                    <a16:creationId xmlns:a16="http://schemas.microsoft.com/office/drawing/2014/main" id="{0C1EDCEE-B844-5E8C-9D2A-3DC42BF90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73">
                <a:extLst>
                  <a:ext uri="{FF2B5EF4-FFF2-40B4-BE49-F238E27FC236}">
                    <a16:creationId xmlns:a16="http://schemas.microsoft.com/office/drawing/2014/main" id="{51CA3A78-7E1B-84E8-FB06-1C21C507D39C}"/>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7" name="그림 26">
              <a:extLst>
                <a:ext uri="{FF2B5EF4-FFF2-40B4-BE49-F238E27FC236}">
                  <a16:creationId xmlns:a16="http://schemas.microsoft.com/office/drawing/2014/main" id="{2F3A2882-751C-6C2B-A098-0ECC37A699E0}"/>
                </a:ext>
              </a:extLst>
            </p:cNvPr>
            <p:cNvPicPr>
              <a:picLocks noChangeAspect="1"/>
            </p:cNvPicPr>
            <p:nvPr/>
          </p:nvPicPr>
          <p:blipFill>
            <a:blip r:embed="rId4"/>
            <a:stretch>
              <a:fillRect/>
            </a:stretch>
          </p:blipFill>
          <p:spPr>
            <a:xfrm>
              <a:off x="2641599" y="5352947"/>
              <a:ext cx="2717452" cy="672851"/>
            </a:xfrm>
            <a:prstGeom prst="rect">
              <a:avLst/>
            </a:prstGeom>
          </p:spPr>
        </p:pic>
      </p:gr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5"/>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6"/>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pic>
        <p:nvPicPr>
          <p:cNvPr id="3" name="그림 4">
            <a:extLst>
              <a:ext uri="{FF2B5EF4-FFF2-40B4-BE49-F238E27FC236}">
                <a16:creationId xmlns:a16="http://schemas.microsoft.com/office/drawing/2014/main" id="{48F9E3DC-0480-30FC-273C-F9FCA1C77819}"/>
              </a:ext>
            </a:extLst>
          </p:cNvPr>
          <p:cNvPicPr>
            <a:picLocks noChangeAspect="1"/>
          </p:cNvPicPr>
          <p:nvPr/>
        </p:nvPicPr>
        <p:blipFill>
          <a:blip r:embed="rId7"/>
          <a:stretch>
            <a:fillRect/>
          </a:stretch>
        </p:blipFill>
        <p:spPr>
          <a:xfrm>
            <a:off x="2172160" y="4497775"/>
            <a:ext cx="469439" cy="148656"/>
          </a:xfrm>
          <a:prstGeom prst="rect">
            <a:avLst/>
          </a:prstGeom>
        </p:spPr>
      </p:pic>
      <p:pic>
        <p:nvPicPr>
          <p:cNvPr id="4" name="그림 8">
            <a:extLst>
              <a:ext uri="{FF2B5EF4-FFF2-40B4-BE49-F238E27FC236}">
                <a16:creationId xmlns:a16="http://schemas.microsoft.com/office/drawing/2014/main" id="{867CE0C7-F104-E328-24AF-2EAE10AA93A4}"/>
              </a:ext>
            </a:extLst>
          </p:cNvPr>
          <p:cNvPicPr>
            <a:picLocks noChangeAspect="1"/>
          </p:cNvPicPr>
          <p:nvPr/>
        </p:nvPicPr>
        <p:blipFill>
          <a:blip r:embed="rId8"/>
          <a:stretch>
            <a:fillRect/>
          </a:stretch>
        </p:blipFill>
        <p:spPr>
          <a:xfrm>
            <a:off x="2622191" y="4508765"/>
            <a:ext cx="1418699" cy="148656"/>
          </a:xfrm>
          <a:prstGeom prst="rect">
            <a:avLst/>
          </a:prstGeom>
        </p:spPr>
      </p:pic>
      <p:sp>
        <p:nvSpPr>
          <p:cNvPr id="5" name="직사각형 5">
            <a:extLst>
              <a:ext uri="{FF2B5EF4-FFF2-40B4-BE49-F238E27FC236}">
                <a16:creationId xmlns:a16="http://schemas.microsoft.com/office/drawing/2014/main" id="{0B386A83-1BDB-0926-E79F-28F7B6F094F4}"/>
              </a:ext>
            </a:extLst>
          </p:cNvPr>
          <p:cNvSpPr/>
          <p:nvPr/>
        </p:nvSpPr>
        <p:spPr>
          <a:xfrm>
            <a:off x="1698039" y="4603072"/>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pic>
        <p:nvPicPr>
          <p:cNvPr id="3075" name="docshape478">
            <a:extLst>
              <a:ext uri="{FF2B5EF4-FFF2-40B4-BE49-F238E27FC236}">
                <a16:creationId xmlns:a16="http://schemas.microsoft.com/office/drawing/2014/main" id="{610608D6-C8D2-B88D-C314-C02945C0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grpSp>
        <p:nvGrpSpPr>
          <p:cNvPr id="10" name="docshapegroup480">
            <a:extLst>
              <a:ext uri="{FF2B5EF4-FFF2-40B4-BE49-F238E27FC236}">
                <a16:creationId xmlns:a16="http://schemas.microsoft.com/office/drawing/2014/main" id="{4FFF4D24-B271-8CF9-C1F9-FF3DB553A7F8}"/>
              </a:ext>
            </a:extLst>
          </p:cNvPr>
          <p:cNvGrpSpPr>
            <a:grpSpLocks/>
          </p:cNvGrpSpPr>
          <p:nvPr/>
        </p:nvGrpSpPr>
        <p:grpSpPr bwMode="auto">
          <a:xfrm>
            <a:off x="1158874" y="6691513"/>
            <a:ext cx="4321175" cy="1890937"/>
            <a:chOff x="2551" y="597"/>
            <a:chExt cx="6804" cy="2977"/>
          </a:xfrm>
        </p:grpSpPr>
        <p:pic>
          <p:nvPicPr>
            <p:cNvPr id="3081" name="docshape481">
              <a:extLst>
                <a:ext uri="{FF2B5EF4-FFF2-40B4-BE49-F238E27FC236}">
                  <a16:creationId xmlns:a16="http://schemas.microsoft.com/office/drawing/2014/main" id="{0C34B1F4-F5CE-5717-8BE1-A5D6F3CE2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482">
              <a:extLst>
                <a:ext uri="{FF2B5EF4-FFF2-40B4-BE49-F238E27FC236}">
                  <a16:creationId xmlns:a16="http://schemas.microsoft.com/office/drawing/2014/main" id="{11180B6B-6292-894C-E052-BC31AB4B8966}"/>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6"/>
          <a:stretch>
            <a:fillRect/>
          </a:stretch>
        </p:blipFill>
        <p:spPr>
          <a:xfrm>
            <a:off x="4255989" y="4792782"/>
            <a:ext cx="435490" cy="113228"/>
          </a:xfrm>
          <a:prstGeom prst="rect">
            <a:avLst/>
          </a:prstGeom>
        </p:spPr>
      </p:pic>
      <p:pic>
        <p:nvPicPr>
          <p:cNvPr id="2" name="그림 1">
            <a:extLst>
              <a:ext uri="{FF2B5EF4-FFF2-40B4-BE49-F238E27FC236}">
                <a16:creationId xmlns:a16="http://schemas.microsoft.com/office/drawing/2014/main" id="{67F717D3-81E5-9FB5-129A-A58A2D99440D}"/>
              </a:ext>
            </a:extLst>
          </p:cNvPr>
          <p:cNvPicPr>
            <a:picLocks noChangeAspect="1"/>
          </p:cNvPicPr>
          <p:nvPr/>
        </p:nvPicPr>
        <p:blipFill>
          <a:blip r:embed="rId7"/>
          <a:stretch>
            <a:fillRect/>
          </a:stretch>
        </p:blipFill>
        <p:spPr>
          <a:xfrm>
            <a:off x="1163709" y="2410836"/>
            <a:ext cx="4314781" cy="3070009"/>
          </a:xfrm>
          <a:prstGeom prst="rect">
            <a:avLst/>
          </a:prstGeom>
        </p:spPr>
      </p:pic>
      <p:sp>
        <p:nvSpPr>
          <p:cNvPr id="4" name="직사각형 5">
            <a:extLst>
              <a:ext uri="{FF2B5EF4-FFF2-40B4-BE49-F238E27FC236}">
                <a16:creationId xmlns:a16="http://schemas.microsoft.com/office/drawing/2014/main" id="{A2F57BFC-BA90-547A-0D93-0BE55F33345D}"/>
              </a:ext>
            </a:extLst>
          </p:cNvPr>
          <p:cNvSpPr/>
          <p:nvPr/>
        </p:nvSpPr>
        <p:spPr>
          <a:xfrm>
            <a:off x="1592550" y="2682746"/>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16">
            <a:extLst>
              <a:ext uri="{FF2B5EF4-FFF2-40B4-BE49-F238E27FC236}">
                <a16:creationId xmlns:a16="http://schemas.microsoft.com/office/drawing/2014/main" id="{D8340600-4E64-1078-7741-AE28467BFF6B}"/>
              </a:ext>
            </a:extLst>
          </p:cNvPr>
          <p:cNvPicPr>
            <a:picLocks noChangeAspect="1"/>
          </p:cNvPicPr>
          <p:nvPr/>
        </p:nvPicPr>
        <p:blipFill>
          <a:blip r:embed="rId8"/>
          <a:stretch>
            <a:fillRect/>
          </a:stretch>
        </p:blipFill>
        <p:spPr>
          <a:xfrm>
            <a:off x="2089239" y="2590756"/>
            <a:ext cx="2866449" cy="141304"/>
          </a:xfrm>
          <a:prstGeom prst="rect">
            <a:avLst/>
          </a:prstGeom>
        </p:spPr>
      </p:pic>
      <p:pic>
        <p:nvPicPr>
          <p:cNvPr id="12" name="그림 19">
            <a:extLst>
              <a:ext uri="{FF2B5EF4-FFF2-40B4-BE49-F238E27FC236}">
                <a16:creationId xmlns:a16="http://schemas.microsoft.com/office/drawing/2014/main" id="{897DC72E-EC89-B46C-344B-6BA08A534860}"/>
              </a:ext>
            </a:extLst>
          </p:cNvPr>
          <p:cNvPicPr>
            <a:picLocks noChangeAspect="1"/>
          </p:cNvPicPr>
          <p:nvPr/>
        </p:nvPicPr>
        <p:blipFill>
          <a:blip r:embed="rId9"/>
          <a:stretch>
            <a:fillRect/>
          </a:stretch>
        </p:blipFill>
        <p:spPr>
          <a:xfrm>
            <a:off x="2070057" y="6819843"/>
            <a:ext cx="2865664" cy="179407"/>
          </a:xfrm>
          <a:prstGeom prst="rect">
            <a:avLst/>
          </a:prstGeom>
        </p:spPr>
      </p:pic>
      <p:sp>
        <p:nvSpPr>
          <p:cNvPr id="13" name="직사각형 5">
            <a:extLst>
              <a:ext uri="{FF2B5EF4-FFF2-40B4-BE49-F238E27FC236}">
                <a16:creationId xmlns:a16="http://schemas.microsoft.com/office/drawing/2014/main" id="{4462C111-B888-F8AD-46E0-C86198E1986B}"/>
              </a:ext>
            </a:extLst>
          </p:cNvPr>
          <p:cNvSpPr/>
          <p:nvPr/>
        </p:nvSpPr>
        <p:spPr>
          <a:xfrm>
            <a:off x="1592549" y="6936465"/>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76897"/>
            <a:ext cx="913538" cy="105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a:extLst>
              <a:ext uri="{FF2B5EF4-FFF2-40B4-BE49-F238E27FC236}">
                <a16:creationId xmlns:a16="http://schemas.microsoft.com/office/drawing/2014/main" id="{15F1A6D3-48CA-0C5E-CA40-D181E8A95067}"/>
              </a:ext>
            </a:extLst>
          </p:cNvPr>
          <p:cNvGrpSpPr/>
          <p:nvPr/>
        </p:nvGrpSpPr>
        <p:grpSpPr>
          <a:xfrm>
            <a:off x="1196975" y="2211756"/>
            <a:ext cx="4321175" cy="2992069"/>
            <a:chOff x="1196975" y="2211756"/>
            <a:chExt cx="4321175" cy="2992069"/>
          </a:xfrm>
        </p:grpSpPr>
        <p:pic>
          <p:nvPicPr>
            <p:cNvPr id="4099" name="docshape484">
              <a:extLst>
                <a:ext uri="{FF2B5EF4-FFF2-40B4-BE49-F238E27FC236}">
                  <a16:creationId xmlns:a16="http://schemas.microsoft.com/office/drawing/2014/main" id="{5190D6AC-FAD8-CF69-E8CC-7282D2405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485">
              <a:extLst>
                <a:ext uri="{FF2B5EF4-FFF2-40B4-BE49-F238E27FC236}">
                  <a16:creationId xmlns:a16="http://schemas.microsoft.com/office/drawing/2014/main" id="{7ECFC0AA-4EFE-88AF-DA2E-83C906747870}"/>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a:extLst>
                <a:ext uri="{FF2B5EF4-FFF2-40B4-BE49-F238E27FC236}">
                  <a16:creationId xmlns:a16="http://schemas.microsoft.com/office/drawing/2014/main" id="{2A4F7BFF-0FEA-EF49-8DF6-EAC54A96ACB0}"/>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9" name="그림 8">
              <a:extLst>
                <a:ext uri="{FF2B5EF4-FFF2-40B4-BE49-F238E27FC236}">
                  <a16:creationId xmlns:a16="http://schemas.microsoft.com/office/drawing/2014/main" id="{91F10F27-3DF5-A8B5-2FD8-7CAAE9C899CD}"/>
                </a:ext>
              </a:extLst>
            </p:cNvPr>
            <p:cNvPicPr>
              <a:picLocks noChangeAspect="1"/>
            </p:cNvPicPr>
            <p:nvPr/>
          </p:nvPicPr>
          <p:blipFill>
            <a:blip r:embed="rId6"/>
            <a:stretch>
              <a:fillRect/>
            </a:stretch>
          </p:blipFill>
          <p:spPr>
            <a:xfrm>
              <a:off x="3220653" y="2772580"/>
              <a:ext cx="1024238" cy="620524"/>
            </a:xfrm>
            <a:prstGeom prst="rect">
              <a:avLst/>
            </a:prstGeom>
          </p:spPr>
        </p:pic>
      </p:grpSp>
      <p:sp>
        <p:nvSpPr>
          <p:cNvPr id="3" name="직사각형 5">
            <a:extLst>
              <a:ext uri="{FF2B5EF4-FFF2-40B4-BE49-F238E27FC236}">
                <a16:creationId xmlns:a16="http://schemas.microsoft.com/office/drawing/2014/main" id="{142BDDBF-F60F-12E4-A82F-102A15C837D7}"/>
              </a:ext>
            </a:extLst>
          </p:cNvPr>
          <p:cNvSpPr/>
          <p:nvPr/>
        </p:nvSpPr>
        <p:spPr>
          <a:xfrm>
            <a:off x="1629226" y="241612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그림 12">
            <a:extLst>
              <a:ext uri="{FF2B5EF4-FFF2-40B4-BE49-F238E27FC236}">
                <a16:creationId xmlns:a16="http://schemas.microsoft.com/office/drawing/2014/main" id="{C2A99D47-45AE-0D04-8F22-B6EA12AA064F}"/>
              </a:ext>
            </a:extLst>
          </p:cNvPr>
          <p:cNvPicPr>
            <a:picLocks noChangeAspect="1"/>
          </p:cNvPicPr>
          <p:nvPr/>
        </p:nvPicPr>
        <p:blipFill>
          <a:blip r:embed="rId7"/>
          <a:stretch>
            <a:fillRect/>
          </a:stretch>
        </p:blipFill>
        <p:spPr>
          <a:xfrm>
            <a:off x="2131460" y="2312439"/>
            <a:ext cx="623470" cy="168643"/>
          </a:xfrm>
          <a:prstGeom prst="rect">
            <a:avLst/>
          </a:prstGeom>
        </p:spPr>
      </p:pic>
      <p:pic>
        <p:nvPicPr>
          <p:cNvPr id="13" name="그림 13">
            <a:extLst>
              <a:ext uri="{FF2B5EF4-FFF2-40B4-BE49-F238E27FC236}">
                <a16:creationId xmlns:a16="http://schemas.microsoft.com/office/drawing/2014/main" id="{D5CFE7D5-4E92-8521-F50D-131472025EB6}"/>
              </a:ext>
            </a:extLst>
          </p:cNvPr>
          <p:cNvPicPr>
            <a:picLocks noChangeAspect="1"/>
          </p:cNvPicPr>
          <p:nvPr/>
        </p:nvPicPr>
        <p:blipFill>
          <a:blip r:embed="rId8"/>
          <a:stretch>
            <a:fillRect/>
          </a:stretch>
        </p:blipFill>
        <p:spPr>
          <a:xfrm>
            <a:off x="2741482" y="2326157"/>
            <a:ext cx="472447" cy="149194"/>
          </a:xfrm>
          <a:prstGeom prst="rect">
            <a:avLst/>
          </a:prstGeom>
        </p:spPr>
      </p:pic>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603">
            <a:extLst>
              <a:ext uri="{FF2B5EF4-FFF2-40B4-BE49-F238E27FC236}">
                <a16:creationId xmlns:a16="http://schemas.microsoft.com/office/drawing/2014/main" id="{AFA7B37E-8730-9D4E-D7AC-065FBE06AD95}"/>
              </a:ext>
            </a:extLst>
          </p:cNvPr>
          <p:cNvGrpSpPr>
            <a:grpSpLocks/>
          </p:cNvGrpSpPr>
          <p:nvPr/>
        </p:nvGrpSpPr>
        <p:grpSpPr bwMode="auto">
          <a:xfrm>
            <a:off x="1172883" y="5597148"/>
            <a:ext cx="4321176" cy="3016204"/>
            <a:chOff x="2611" y="708"/>
            <a:chExt cx="6804" cy="4749"/>
          </a:xfrm>
        </p:grpSpPr>
        <p:pic>
          <p:nvPicPr>
            <p:cNvPr id="11" name="docshape604">
              <a:extLst>
                <a:ext uri="{FF2B5EF4-FFF2-40B4-BE49-F238E27FC236}">
                  <a16:creationId xmlns:a16="http://schemas.microsoft.com/office/drawing/2014/main" id="{51E7F295-77F9-2067-6EFC-C495C3474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605">
              <a:extLst>
                <a:ext uri="{FF2B5EF4-FFF2-40B4-BE49-F238E27FC236}">
                  <a16:creationId xmlns:a16="http://schemas.microsoft.com/office/drawing/2014/main" id="{2C8D3DB8-A6B8-2860-D913-CC9B26C41560}"/>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606">
              <a:extLst>
                <a:ext uri="{FF2B5EF4-FFF2-40B4-BE49-F238E27FC236}">
                  <a16:creationId xmlns:a16="http://schemas.microsoft.com/office/drawing/2014/main" id="{0C386002-E164-1BF0-AD02-F1A8F67A3160}"/>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9">
              <a:extLst>
                <a:ext uri="{FF2B5EF4-FFF2-40B4-BE49-F238E27FC236}">
                  <a16:creationId xmlns:a16="http://schemas.microsoft.com/office/drawing/2014/main" id="{4F8E3BF7-A7E0-D8DF-B675-6304F82AABFA}"/>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07">
              <a:extLst>
                <a:ext uri="{FF2B5EF4-FFF2-40B4-BE49-F238E27FC236}">
                  <a16:creationId xmlns:a16="http://schemas.microsoft.com/office/drawing/2014/main" id="{C544A9DB-EEC1-EF84-13FF-DC6DB3E004F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docshape608">
              <a:extLst>
                <a:ext uri="{FF2B5EF4-FFF2-40B4-BE49-F238E27FC236}">
                  <a16:creationId xmlns:a16="http://schemas.microsoft.com/office/drawing/2014/main" id="{46DC34E5-F918-2438-7B05-42EDF373071E}"/>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docshape610">
              <a:extLst>
                <a:ext uri="{FF2B5EF4-FFF2-40B4-BE49-F238E27FC236}">
                  <a16:creationId xmlns:a16="http://schemas.microsoft.com/office/drawing/2014/main" id="{4FC9D803-85C8-4E00-9E80-5BF25B2F982E}"/>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24" name="그룹 23">
            <a:extLst>
              <a:ext uri="{FF2B5EF4-FFF2-40B4-BE49-F238E27FC236}">
                <a16:creationId xmlns:a16="http://schemas.microsoft.com/office/drawing/2014/main" id="{77B00847-C804-717A-47F9-A37856069B2D}"/>
              </a:ext>
            </a:extLst>
          </p:cNvPr>
          <p:cNvGrpSpPr/>
          <p:nvPr/>
        </p:nvGrpSpPr>
        <p:grpSpPr>
          <a:xfrm>
            <a:off x="1116678" y="1585196"/>
            <a:ext cx="4321175" cy="3004478"/>
            <a:chOff x="1116678" y="1585196"/>
            <a:chExt cx="4321175" cy="3004478"/>
          </a:xfrm>
        </p:grpSpPr>
        <p:grpSp>
          <p:nvGrpSpPr>
            <p:cNvPr id="22" name="그룹 21">
              <a:extLst>
                <a:ext uri="{FF2B5EF4-FFF2-40B4-BE49-F238E27FC236}">
                  <a16:creationId xmlns:a16="http://schemas.microsoft.com/office/drawing/2014/main" id="{B47AE38A-C180-0A3E-6BE0-5FBC75FEBAB6}"/>
                </a:ext>
              </a:extLst>
            </p:cNvPr>
            <p:cNvGrpSpPr/>
            <p:nvPr/>
          </p:nvGrpSpPr>
          <p:grpSpPr>
            <a:xfrm>
              <a:off x="1116678" y="1585196"/>
              <a:ext cx="4321175" cy="3004478"/>
              <a:chOff x="1116678" y="1585196"/>
              <a:chExt cx="4321175" cy="3004478"/>
            </a:xfrm>
          </p:grpSpPr>
          <p:pic>
            <p:nvPicPr>
              <p:cNvPr id="6" name="docshape601">
                <a:extLst>
                  <a:ext uri="{FF2B5EF4-FFF2-40B4-BE49-F238E27FC236}">
                    <a16:creationId xmlns:a16="http://schemas.microsoft.com/office/drawing/2014/main" id="{1252C9A2-3D28-13B5-5B74-9977BA851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602">
                <a:extLst>
                  <a:ext uri="{FF2B5EF4-FFF2-40B4-BE49-F238E27FC236}">
                    <a16:creationId xmlns:a16="http://schemas.microsoft.com/office/drawing/2014/main" id="{C69C5785-75F8-0EE9-385D-CAFFA1B50B24}"/>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CD8C59F4-D3E5-194A-37E1-A5019548BB7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44257" y="4175414"/>
                <a:ext cx="387213" cy="89357"/>
              </a:xfrm>
              <a:prstGeom prst="rect">
                <a:avLst/>
              </a:prstGeom>
            </p:spPr>
          </p:pic>
          <p:pic>
            <p:nvPicPr>
              <p:cNvPr id="20" name="図 19">
                <a:extLst>
                  <a:ext uri="{FF2B5EF4-FFF2-40B4-BE49-F238E27FC236}">
                    <a16:creationId xmlns:a16="http://schemas.microsoft.com/office/drawing/2014/main" id="{8B4A57F4-CD85-0F7D-603E-175AB55ECBC5}"/>
                  </a:ext>
                </a:extLst>
              </p:cNvPr>
              <p:cNvPicPr>
                <a:picLocks noChangeAspect="1"/>
              </p:cNvPicPr>
              <p:nvPr/>
            </p:nvPicPr>
            <p:blipFill>
              <a:blip r:embed="rId6"/>
              <a:stretch>
                <a:fillRect/>
              </a:stretch>
            </p:blipFill>
            <p:spPr>
              <a:xfrm>
                <a:off x="4220118" y="3910610"/>
                <a:ext cx="435490" cy="113228"/>
              </a:xfrm>
              <a:prstGeom prst="rect">
                <a:avLst/>
              </a:prstGeom>
            </p:spPr>
          </p:pic>
          <p:pic>
            <p:nvPicPr>
              <p:cNvPr id="21" name="그림 20">
                <a:extLst>
                  <a:ext uri="{FF2B5EF4-FFF2-40B4-BE49-F238E27FC236}">
                    <a16:creationId xmlns:a16="http://schemas.microsoft.com/office/drawing/2014/main" id="{62C76BCE-48FB-C380-73A4-AA5FE081CAEF}"/>
                  </a:ext>
                </a:extLst>
              </p:cNvPr>
              <p:cNvPicPr>
                <a:picLocks noChangeAspect="1"/>
              </p:cNvPicPr>
              <p:nvPr/>
            </p:nvPicPr>
            <p:blipFill>
              <a:blip r:embed="rId7"/>
              <a:stretch>
                <a:fillRect/>
              </a:stretch>
            </p:blipFill>
            <p:spPr>
              <a:xfrm>
                <a:off x="3145322" y="2288567"/>
                <a:ext cx="1031361" cy="2032829"/>
              </a:xfrm>
              <a:prstGeom prst="rect">
                <a:avLst/>
              </a:prstGeom>
            </p:spPr>
          </p:pic>
        </p:grpSp>
        <p:pic>
          <p:nvPicPr>
            <p:cNvPr id="23" name="그림 22">
              <a:extLst>
                <a:ext uri="{FF2B5EF4-FFF2-40B4-BE49-F238E27FC236}">
                  <a16:creationId xmlns:a16="http://schemas.microsoft.com/office/drawing/2014/main" id="{2627CA8B-8CA0-53CA-16C7-7E0232D63FD7}"/>
                </a:ext>
              </a:extLst>
            </p:cNvPr>
            <p:cNvPicPr>
              <a:picLocks noChangeAspect="1"/>
            </p:cNvPicPr>
            <p:nvPr/>
          </p:nvPicPr>
          <p:blipFill>
            <a:blip r:embed="rId8"/>
            <a:stretch>
              <a:fillRect/>
            </a:stretch>
          </p:blipFill>
          <p:spPr>
            <a:xfrm>
              <a:off x="4203266" y="2149801"/>
              <a:ext cx="1112157" cy="2245457"/>
            </a:xfrm>
            <a:prstGeom prst="rect">
              <a:avLst/>
            </a:prstGeom>
          </p:spPr>
        </p:pic>
      </p:grpSp>
      <p:pic>
        <p:nvPicPr>
          <p:cNvPr id="5" name="그림 25">
            <a:extLst>
              <a:ext uri="{FF2B5EF4-FFF2-40B4-BE49-F238E27FC236}">
                <a16:creationId xmlns:a16="http://schemas.microsoft.com/office/drawing/2014/main" id="{B48299EE-0515-0F4F-5AF3-E452E85FC725}"/>
              </a:ext>
            </a:extLst>
          </p:cNvPr>
          <p:cNvPicPr>
            <a:picLocks noChangeAspect="1"/>
          </p:cNvPicPr>
          <p:nvPr/>
        </p:nvPicPr>
        <p:blipFill>
          <a:blip r:embed="rId9"/>
          <a:stretch>
            <a:fillRect/>
          </a:stretch>
        </p:blipFill>
        <p:spPr>
          <a:xfrm>
            <a:off x="2048303" y="1685560"/>
            <a:ext cx="635597" cy="171923"/>
          </a:xfrm>
          <a:prstGeom prst="rect">
            <a:avLst/>
          </a:prstGeom>
        </p:spPr>
      </p:pic>
      <p:pic>
        <p:nvPicPr>
          <p:cNvPr id="25" name="그림 26">
            <a:extLst>
              <a:ext uri="{FF2B5EF4-FFF2-40B4-BE49-F238E27FC236}">
                <a16:creationId xmlns:a16="http://schemas.microsoft.com/office/drawing/2014/main" id="{C993A723-3F3B-C071-8066-51EFA72F9616}"/>
              </a:ext>
            </a:extLst>
          </p:cNvPr>
          <p:cNvPicPr>
            <a:picLocks noChangeAspect="1"/>
          </p:cNvPicPr>
          <p:nvPr/>
        </p:nvPicPr>
        <p:blipFill>
          <a:blip r:embed="rId10"/>
          <a:stretch>
            <a:fillRect/>
          </a:stretch>
        </p:blipFill>
        <p:spPr>
          <a:xfrm>
            <a:off x="2665050" y="1689753"/>
            <a:ext cx="531144" cy="167730"/>
          </a:xfrm>
          <a:prstGeom prst="rect">
            <a:avLst/>
          </a:prstGeom>
        </p:spPr>
      </p:pic>
      <p:sp>
        <p:nvSpPr>
          <p:cNvPr id="26" name="직사각형 5">
            <a:extLst>
              <a:ext uri="{FF2B5EF4-FFF2-40B4-BE49-F238E27FC236}">
                <a16:creationId xmlns:a16="http://schemas.microsoft.com/office/drawing/2014/main" id="{275FA2D3-B5C4-9F61-A308-B613891E584D}"/>
              </a:ext>
            </a:extLst>
          </p:cNvPr>
          <p:cNvSpPr/>
          <p:nvPr/>
        </p:nvSpPr>
        <p:spPr>
          <a:xfrm>
            <a:off x="1536009" y="1794698"/>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직사각형 5">
            <a:extLst>
              <a:ext uri="{FF2B5EF4-FFF2-40B4-BE49-F238E27FC236}">
                <a16:creationId xmlns:a16="http://schemas.microsoft.com/office/drawing/2014/main" id="{6DB0D188-23FD-E61B-8E78-CB691985FA67}"/>
              </a:ext>
            </a:extLst>
          </p:cNvPr>
          <p:cNvSpPr/>
          <p:nvPr/>
        </p:nvSpPr>
        <p:spPr>
          <a:xfrm>
            <a:off x="1595750" y="5846936"/>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그림 38">
            <a:extLst>
              <a:ext uri="{FF2B5EF4-FFF2-40B4-BE49-F238E27FC236}">
                <a16:creationId xmlns:a16="http://schemas.microsoft.com/office/drawing/2014/main" id="{A6330745-21EA-F174-D07C-63536B6B4CF4}"/>
              </a:ext>
            </a:extLst>
          </p:cNvPr>
          <p:cNvPicPr>
            <a:picLocks noChangeAspect="1"/>
          </p:cNvPicPr>
          <p:nvPr/>
        </p:nvPicPr>
        <p:blipFill>
          <a:blip r:embed="rId11"/>
          <a:stretch>
            <a:fillRect/>
          </a:stretch>
        </p:blipFill>
        <p:spPr>
          <a:xfrm>
            <a:off x="2266048" y="5745927"/>
            <a:ext cx="1418699" cy="148656"/>
          </a:xfrm>
          <a:prstGeom prst="rect">
            <a:avLst/>
          </a:prstGeom>
        </p:spPr>
      </p:pic>
      <p:pic>
        <p:nvPicPr>
          <p:cNvPr id="28" name="그림 39">
            <a:extLst>
              <a:ext uri="{FF2B5EF4-FFF2-40B4-BE49-F238E27FC236}">
                <a16:creationId xmlns:a16="http://schemas.microsoft.com/office/drawing/2014/main" id="{BCED7327-2371-74A4-C51F-2E3C4FCA447D}"/>
              </a:ext>
            </a:extLst>
          </p:cNvPr>
          <p:cNvPicPr>
            <a:picLocks noChangeAspect="1"/>
          </p:cNvPicPr>
          <p:nvPr/>
        </p:nvPicPr>
        <p:blipFill>
          <a:blip r:embed="rId12"/>
          <a:stretch>
            <a:fillRect/>
          </a:stretch>
        </p:blipFill>
        <p:spPr>
          <a:xfrm>
            <a:off x="2067448" y="5738044"/>
            <a:ext cx="469439" cy="148656"/>
          </a:xfrm>
          <a:prstGeom prst="rect">
            <a:avLst/>
          </a:prstGeom>
        </p:spPr>
      </p:pic>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13" name="그림 12">
            <a:extLst>
              <a:ext uri="{FF2B5EF4-FFF2-40B4-BE49-F238E27FC236}">
                <a16:creationId xmlns:a16="http://schemas.microsoft.com/office/drawing/2014/main" id="{11612CFB-6DC8-5AB4-4026-472E8630A913}"/>
              </a:ext>
            </a:extLst>
          </p:cNvPr>
          <p:cNvPicPr>
            <a:picLocks noChangeAspect="1"/>
          </p:cNvPicPr>
          <p:nvPr/>
        </p:nvPicPr>
        <p:blipFill>
          <a:blip r:embed="rId2"/>
          <a:stretch>
            <a:fillRect/>
          </a:stretch>
        </p:blipFill>
        <p:spPr>
          <a:xfrm>
            <a:off x="1144561" y="1633324"/>
            <a:ext cx="4328965" cy="3080101"/>
          </a:xfrm>
          <a:prstGeom prst="rect">
            <a:avLst/>
          </a:prstGeom>
        </p:spPr>
      </p:pic>
      <p:grpSp>
        <p:nvGrpSpPr>
          <p:cNvPr id="6" name="그룹 5">
            <a:extLst>
              <a:ext uri="{FF2B5EF4-FFF2-40B4-BE49-F238E27FC236}">
                <a16:creationId xmlns:a16="http://schemas.microsoft.com/office/drawing/2014/main" id="{3923C4CA-2850-EABB-E7A3-EAA25436A665}"/>
              </a:ext>
            </a:extLst>
          </p:cNvPr>
          <p:cNvGrpSpPr/>
          <p:nvPr/>
        </p:nvGrpSpPr>
        <p:grpSpPr>
          <a:xfrm>
            <a:off x="1256069" y="5365676"/>
            <a:ext cx="4328965" cy="3080101"/>
            <a:chOff x="1256069" y="5365676"/>
            <a:chExt cx="4328965" cy="3080101"/>
          </a:xfrm>
        </p:grpSpPr>
        <p:pic>
          <p:nvPicPr>
            <p:cNvPr id="5" name="그림 4">
              <a:extLst>
                <a:ext uri="{FF2B5EF4-FFF2-40B4-BE49-F238E27FC236}">
                  <a16:creationId xmlns:a16="http://schemas.microsoft.com/office/drawing/2014/main" id="{55963B5F-4CB0-203A-A38D-B51BC27E88F3}"/>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4" name="그림 13">
              <a:extLst>
                <a:ext uri="{FF2B5EF4-FFF2-40B4-BE49-F238E27FC236}">
                  <a16:creationId xmlns:a16="http://schemas.microsoft.com/office/drawing/2014/main" id="{72481106-CC9F-B718-79CA-E74AD98BA59B}"/>
                </a:ext>
              </a:extLst>
            </p:cNvPr>
            <p:cNvPicPr>
              <a:picLocks noChangeAspect="1"/>
            </p:cNvPicPr>
            <p:nvPr/>
          </p:nvPicPr>
          <p:blipFill rotWithShape="1">
            <a:blip r:embed="rId3"/>
            <a:srcRect l="1369" t="3219" r="2338" b="1278"/>
            <a:stretch/>
          </p:blipFill>
          <p:spPr>
            <a:xfrm>
              <a:off x="1296328" y="5473579"/>
              <a:ext cx="4209175" cy="2893807"/>
            </a:xfrm>
            <a:prstGeom prst="rect">
              <a:avLst/>
            </a:prstGeom>
          </p:spPr>
        </p:pic>
        <p:sp>
          <p:nvSpPr>
            <p:cNvPr id="10" name="docshape616">
              <a:extLst>
                <a:ext uri="{FF2B5EF4-FFF2-40B4-BE49-F238E27FC236}">
                  <a16:creationId xmlns:a16="http://schemas.microsoft.com/office/drawing/2014/main" id="{A6BFD6FF-3E0E-1EF2-99A6-7097C5F52AAD}"/>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그림 3">
              <a:extLst>
                <a:ext uri="{FF2B5EF4-FFF2-40B4-BE49-F238E27FC236}">
                  <a16:creationId xmlns:a16="http://schemas.microsoft.com/office/drawing/2014/main" id="{D54F4A2C-CE35-5AB4-A176-0E46BC728DE9}"/>
                </a:ext>
              </a:extLst>
            </p:cNvPr>
            <p:cNvPicPr>
              <a:picLocks noChangeAspect="1"/>
            </p:cNvPicPr>
            <p:nvPr/>
          </p:nvPicPr>
          <p:blipFill>
            <a:blip r:embed="rId4"/>
            <a:stretch>
              <a:fillRect/>
            </a:stretch>
          </p:blipFill>
          <p:spPr>
            <a:xfrm>
              <a:off x="4356136" y="7436891"/>
              <a:ext cx="994859" cy="762183"/>
            </a:xfrm>
            <a:prstGeom prst="rect">
              <a:avLst/>
            </a:prstGeom>
          </p:spPr>
        </p:pic>
      </p:grpSp>
      <p:sp>
        <p:nvSpPr>
          <p:cNvPr id="9" name="직사각형 5">
            <a:extLst>
              <a:ext uri="{FF2B5EF4-FFF2-40B4-BE49-F238E27FC236}">
                <a16:creationId xmlns:a16="http://schemas.microsoft.com/office/drawing/2014/main" id="{2AB4655F-0E74-93D2-02B9-A74FB6DA8863}"/>
              </a:ext>
            </a:extLst>
          </p:cNvPr>
          <p:cNvSpPr/>
          <p:nvPr/>
        </p:nvSpPr>
        <p:spPr>
          <a:xfrm>
            <a:off x="1555059" y="192286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5">
            <a:extLst>
              <a:ext uri="{FF2B5EF4-FFF2-40B4-BE49-F238E27FC236}">
                <a16:creationId xmlns:a16="http://schemas.microsoft.com/office/drawing/2014/main" id="{CFAC57C6-50ED-6CFC-50A9-E7F60178D44D}"/>
              </a:ext>
            </a:extLst>
          </p:cNvPr>
          <p:cNvSpPr/>
          <p:nvPr/>
        </p:nvSpPr>
        <p:spPr>
          <a:xfrm>
            <a:off x="1669359" y="5655213"/>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2" name="그림 10">
            <a:extLst>
              <a:ext uri="{FF2B5EF4-FFF2-40B4-BE49-F238E27FC236}">
                <a16:creationId xmlns:a16="http://schemas.microsoft.com/office/drawing/2014/main" id="{F1F4CB79-7082-37E1-DCA4-74C18B5F25CD}"/>
              </a:ext>
            </a:extLst>
          </p:cNvPr>
          <p:cNvPicPr>
            <a:picLocks noChangeAspect="1"/>
          </p:cNvPicPr>
          <p:nvPr/>
        </p:nvPicPr>
        <p:blipFill rotWithShape="1">
          <a:blip r:embed="rId5"/>
          <a:srcRect l="1" r="43484"/>
          <a:stretch/>
        </p:blipFill>
        <p:spPr>
          <a:xfrm>
            <a:off x="2074248" y="1806139"/>
            <a:ext cx="1620000" cy="141304"/>
          </a:xfrm>
          <a:prstGeom prst="rect">
            <a:avLst/>
          </a:prstGeom>
        </p:spPr>
      </p:pic>
      <p:pic>
        <p:nvPicPr>
          <p:cNvPr id="15" name="그림 15">
            <a:extLst>
              <a:ext uri="{FF2B5EF4-FFF2-40B4-BE49-F238E27FC236}">
                <a16:creationId xmlns:a16="http://schemas.microsoft.com/office/drawing/2014/main" id="{0D844032-303C-926F-60F0-F695E6F0A9E9}"/>
              </a:ext>
            </a:extLst>
          </p:cNvPr>
          <p:cNvPicPr>
            <a:picLocks noChangeAspect="1"/>
          </p:cNvPicPr>
          <p:nvPr/>
        </p:nvPicPr>
        <p:blipFill>
          <a:blip r:embed="rId6"/>
          <a:stretch>
            <a:fillRect/>
          </a:stretch>
        </p:blipFill>
        <p:spPr>
          <a:xfrm>
            <a:off x="2201097" y="5527151"/>
            <a:ext cx="537216" cy="145312"/>
          </a:xfrm>
          <a:prstGeom prst="rect">
            <a:avLst/>
          </a:prstGeom>
        </p:spPr>
      </p:pic>
      <p:pic>
        <p:nvPicPr>
          <p:cNvPr id="16" name="그림 16">
            <a:extLst>
              <a:ext uri="{FF2B5EF4-FFF2-40B4-BE49-F238E27FC236}">
                <a16:creationId xmlns:a16="http://schemas.microsoft.com/office/drawing/2014/main" id="{CD8F85FE-1380-B438-5683-B27F0F766D2C}"/>
              </a:ext>
            </a:extLst>
          </p:cNvPr>
          <p:cNvPicPr>
            <a:picLocks noChangeAspect="1"/>
          </p:cNvPicPr>
          <p:nvPr/>
        </p:nvPicPr>
        <p:blipFill>
          <a:blip r:embed="rId7"/>
          <a:stretch>
            <a:fillRect/>
          </a:stretch>
        </p:blipFill>
        <p:spPr>
          <a:xfrm>
            <a:off x="2719103" y="5530986"/>
            <a:ext cx="446357" cy="140955"/>
          </a:xfrm>
          <a:prstGeom prst="rect">
            <a:avLst/>
          </a:prstGeom>
        </p:spPr>
      </p:pic>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6399188" cy="261610"/>
          </a:xfrm>
          <a:prstGeom prst="rect">
            <a:avLst/>
          </a:prstGeom>
          <a:noFill/>
        </p:spPr>
        <p:txBody>
          <a:bodyPr wrap="none" rtlCol="0">
            <a:spAutoFit/>
          </a:bodyPr>
          <a:lstStyle/>
          <a:p>
            <a:pPr marL="485140">
              <a:spcBef>
                <a:spcPts val="3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上部の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2"/>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AA57AD13-4823-94CF-48F3-62BB8F05AC85}"/>
              </a:ext>
            </a:extLst>
          </p:cNvPr>
          <p:cNvPicPr>
            <a:picLocks noChangeAspect="1"/>
          </p:cNvPicPr>
          <p:nvPr/>
        </p:nvPicPr>
        <p:blipFill>
          <a:blip r:embed="rId3"/>
          <a:stretch>
            <a:fillRect/>
          </a:stretch>
        </p:blipFill>
        <p:spPr>
          <a:xfrm>
            <a:off x="1216367" y="3546250"/>
            <a:ext cx="4232455" cy="2975115"/>
          </a:xfrm>
          <a:prstGeom prst="rect">
            <a:avLst/>
          </a:prstGeom>
        </p:spPr>
      </p:pic>
      <p:sp>
        <p:nvSpPr>
          <p:cNvPr id="5" name="四角形: 角を丸くする 4">
            <a:extLst>
              <a:ext uri="{FF2B5EF4-FFF2-40B4-BE49-F238E27FC236}">
                <a16:creationId xmlns:a16="http://schemas.microsoft.com/office/drawing/2014/main" id="{B114CDB6-AB36-B86B-C97B-E1FDEEFD2974}"/>
              </a:ext>
            </a:extLst>
          </p:cNvPr>
          <p:cNvSpPr/>
          <p:nvPr/>
        </p:nvSpPr>
        <p:spPr>
          <a:xfrm>
            <a:off x="3206663" y="3546250"/>
            <a:ext cx="413445" cy="3052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ィカル ユーザー インターフェイス, アプリケーション, Word&#10;&#10;AI によって生成されたコンテンツは間違っている可能性があります。">
            <a:extLst>
              <a:ext uri="{FF2B5EF4-FFF2-40B4-BE49-F238E27FC236}">
                <a16:creationId xmlns:a16="http://schemas.microsoft.com/office/drawing/2014/main" id="{93B07EDF-52C5-AB2B-585F-66FDF9143BC0}"/>
              </a:ext>
            </a:extLst>
          </p:cNvPr>
          <p:cNvPicPr>
            <a:picLocks noChangeAspect="1"/>
          </p:cNvPicPr>
          <p:nvPr/>
        </p:nvPicPr>
        <p:blipFill>
          <a:blip r:embed="rId4"/>
          <a:srcRect r="12313" b="54192"/>
          <a:stretch/>
        </p:blipFill>
        <p:spPr>
          <a:xfrm>
            <a:off x="1216367" y="6995772"/>
            <a:ext cx="4232455" cy="1684796"/>
          </a:xfrm>
          <a:prstGeom prst="rect">
            <a:avLst/>
          </a:prstGeom>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3748004" y="7395799"/>
            <a:ext cx="538246" cy="135301"/>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正方形/長方形 22">
            <a:extLst>
              <a:ext uri="{FF2B5EF4-FFF2-40B4-BE49-F238E27FC236}">
                <a16:creationId xmlns:a16="http://schemas.microsoft.com/office/drawing/2014/main" id="{D02EE2FB-5989-F505-6719-E9F4A278A806}"/>
              </a:ext>
            </a:extLst>
          </p:cNvPr>
          <p:cNvSpPr/>
          <p:nvPr/>
        </p:nvSpPr>
        <p:spPr>
          <a:xfrm>
            <a:off x="1628775" y="3638550"/>
            <a:ext cx="333375" cy="123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2D38433-9021-5A90-8A40-E74FE8BBF6D8}"/>
              </a:ext>
            </a:extLst>
          </p:cNvPr>
          <p:cNvSpPr/>
          <p:nvPr/>
        </p:nvSpPr>
        <p:spPr>
          <a:xfrm>
            <a:off x="2207871" y="3648076"/>
            <a:ext cx="916330" cy="9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30BF3C1-3BF1-586C-808D-D8498C5C6D90}"/>
              </a:ext>
            </a:extLst>
          </p:cNvPr>
          <p:cNvSpPr/>
          <p:nvPr/>
        </p:nvSpPr>
        <p:spPr>
          <a:xfrm>
            <a:off x="1721358" y="7065468"/>
            <a:ext cx="325157" cy="154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8803D0D-F351-954E-383C-058CB2055E11}"/>
              </a:ext>
            </a:extLst>
          </p:cNvPr>
          <p:cNvSpPr/>
          <p:nvPr/>
        </p:nvSpPr>
        <p:spPr>
          <a:xfrm>
            <a:off x="2388927" y="7096169"/>
            <a:ext cx="1313952" cy="16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ED7DF942-0034-5502-774B-4AE4ADAFA213}"/>
              </a:ext>
            </a:extLst>
          </p:cNvPr>
          <p:cNvSpPr/>
          <p:nvPr/>
        </p:nvSpPr>
        <p:spPr>
          <a:xfrm>
            <a:off x="1396202" y="7342604"/>
            <a:ext cx="3366298" cy="224178"/>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7E6857E-5BC6-E4A2-209C-006C2661FCA9}"/>
              </a:ext>
            </a:extLst>
          </p:cNvPr>
          <p:cNvSpPr/>
          <p:nvPr/>
        </p:nvSpPr>
        <p:spPr>
          <a:xfrm>
            <a:off x="982887" y="6664658"/>
            <a:ext cx="738471" cy="20353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637867"/>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839010"/>
            <a:ext cx="5555987" cy="2292935"/>
            <a:chOff x="830526" y="4839010"/>
            <a:chExt cx="5444378" cy="2292935"/>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839010"/>
              <a:ext cx="5444378"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などの表記はレセプト請求時に使用されるレコード識別情報です。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0544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「慢性肝炎」の病名で</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ウルソデオキシコ</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ール酸</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錠</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１００</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ｍ</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docshapegroup493">
            <a:extLst>
              <a:ext uri="{FF2B5EF4-FFF2-40B4-BE49-F238E27FC236}">
                <a16:creationId xmlns:a16="http://schemas.microsoft.com/office/drawing/2014/main" id="{207971E8-00B8-B41F-572A-40340BB7116F}"/>
              </a:ext>
            </a:extLst>
          </p:cNvPr>
          <p:cNvGrpSpPr>
            <a:grpSpLocks/>
          </p:cNvGrpSpPr>
          <p:nvPr/>
        </p:nvGrpSpPr>
        <p:grpSpPr bwMode="auto">
          <a:xfrm>
            <a:off x="843570" y="4783776"/>
            <a:ext cx="4902934" cy="3147625"/>
            <a:chOff x="2237" y="677"/>
            <a:chExt cx="7118" cy="4722"/>
          </a:xfrm>
        </p:grpSpPr>
        <p:pic>
          <p:nvPicPr>
            <p:cNvPr id="5128" name="docshape494">
              <a:extLst>
                <a:ext uri="{FF2B5EF4-FFF2-40B4-BE49-F238E27FC236}">
                  <a16:creationId xmlns:a16="http://schemas.microsoft.com/office/drawing/2014/main" id="{12E30762-33A2-B947-1835-08E506710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9"/>
            <a:stretch/>
          </p:blipFill>
          <p:spPr bwMode="auto">
            <a:xfrm>
              <a:off x="2551" y="677"/>
              <a:ext cx="6804" cy="47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docshape495">
              <a:extLst>
                <a:ext uri="{FF2B5EF4-FFF2-40B4-BE49-F238E27FC236}">
                  <a16:creationId xmlns:a16="http://schemas.microsoft.com/office/drawing/2014/main" id="{AD4E6274-35BB-4E60-D6C2-D1D6A64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 y="3210"/>
              <a:ext cx="7067" cy="660"/>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2552" y="4684"/>
              <a:ext cx="3809" cy="308"/>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4"/>
              </a:rPr>
              <a:t>https://www.ssk.or.jp/</a:t>
            </a:r>
            <a:r>
              <a:rPr sz="1100" u="sng" spc="-10" dirty="0" err="1">
                <a:solidFill>
                  <a:srgbClr val="0462C1"/>
                </a:solidFill>
                <a:uFill>
                  <a:solidFill>
                    <a:srgbClr val="0462C1"/>
                  </a:solidFill>
                </a:uFill>
                <a:latin typeface="+mn-ea"/>
                <a:cs typeface="MS Mincho"/>
                <a:hlinkClick r:id="rId4"/>
              </a:rPr>
              <a:t>seikyushiharai</a:t>
            </a:r>
            <a:r>
              <a:rPr sz="1100" u="sng" spc="-10" dirty="0">
                <a:solidFill>
                  <a:srgbClr val="0462C1"/>
                </a:solidFill>
                <a:uFill>
                  <a:solidFill>
                    <a:srgbClr val="0462C1"/>
                  </a:solidFill>
                </a:uFill>
                <a:latin typeface="+mn-ea"/>
                <a:cs typeface="MS Mincho"/>
                <a:hlinkClick r:id="rId4"/>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lang="en-US" altLang="ja-JP" sz="1100" spc="-10" dirty="0">
                <a:latin typeface="+mn-ea"/>
                <a:cs typeface="MS Mincho"/>
              </a:rPr>
              <a:t>2025</a:t>
            </a:r>
            <a:r>
              <a:rPr sz="1100" spc="-10" dirty="0">
                <a:latin typeface="+mn-ea"/>
                <a:cs typeface="MS Mincho"/>
              </a:rPr>
              <a:t>年</a:t>
            </a:r>
            <a:r>
              <a:rPr lang="en-US" altLang="ja-JP" sz="1100" spc="-10" dirty="0">
                <a:latin typeface="+mn-ea"/>
                <a:cs typeface="MS Mincho"/>
              </a:rPr>
              <a:t>3</a:t>
            </a:r>
            <a:r>
              <a:rPr sz="1100" spc="-10" dirty="0">
                <a:latin typeface="+mn-ea"/>
                <a:cs typeface="MS Mincho"/>
              </a:rPr>
              <a:t>月</a:t>
            </a:r>
            <a:r>
              <a:rPr lang="en-US" altLang="ja-JP" sz="1100" spc="-10" dirty="0">
                <a:latin typeface="+mn-ea"/>
                <a:cs typeface="MS Mincho"/>
              </a:rPr>
              <a:t>31</a:t>
            </a:r>
            <a:r>
              <a:rPr sz="1100" spc="-10" dirty="0">
                <a:latin typeface="+mn-ea"/>
                <a:cs typeface="MS Mincho"/>
              </a:rPr>
              <a:t>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3" name="화살표: 아래쪽 22">
            <a:extLst>
              <a:ext uri="{FF2B5EF4-FFF2-40B4-BE49-F238E27FC236}">
                <a16:creationId xmlns:a16="http://schemas.microsoft.com/office/drawing/2014/main" id="{FB768229-7179-65F9-F7BC-D80D78BC0269}"/>
              </a:ext>
            </a:extLst>
          </p:cNvPr>
          <p:cNvSpPr/>
          <p:nvPr/>
        </p:nvSpPr>
        <p:spPr>
          <a:xfrm rot="2719732">
            <a:off x="3039291" y="6357588"/>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ウルソデオキシコール酸錠１００ｍｇをダブルクリックすると、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pic>
        <p:nvPicPr>
          <p:cNvPr id="6" name="図 5">
            <a:extLst>
              <a:ext uri="{FF2B5EF4-FFF2-40B4-BE49-F238E27FC236}">
                <a16:creationId xmlns:a16="http://schemas.microsoft.com/office/drawing/2014/main" id="{4EC31E1C-47C9-2F64-DB43-C0458CF4D4F0}"/>
              </a:ext>
            </a:extLst>
          </p:cNvPr>
          <p:cNvPicPr>
            <a:picLocks noChangeAspect="1"/>
          </p:cNvPicPr>
          <p:nvPr/>
        </p:nvPicPr>
        <p:blipFill>
          <a:blip r:embed="rId2"/>
          <a:srcRect t="6173"/>
          <a:stretch/>
        </p:blipFill>
        <p:spPr>
          <a:xfrm>
            <a:off x="1321563" y="5667631"/>
            <a:ext cx="5167884" cy="3055740"/>
          </a:xfrm>
          <a:prstGeom prst="rect">
            <a:avLst/>
          </a:prstGeom>
        </p:spPr>
      </p:pic>
      <p:grpSp>
        <p:nvGrpSpPr>
          <p:cNvPr id="8" name="그룹 7">
            <a:extLst>
              <a:ext uri="{FF2B5EF4-FFF2-40B4-BE49-F238E27FC236}">
                <a16:creationId xmlns:a16="http://schemas.microsoft.com/office/drawing/2014/main" id="{99B4DF67-67EA-6012-01FB-A5245DB7CFA8}"/>
              </a:ext>
            </a:extLst>
          </p:cNvPr>
          <p:cNvGrpSpPr/>
          <p:nvPr/>
        </p:nvGrpSpPr>
        <p:grpSpPr>
          <a:xfrm>
            <a:off x="1321563" y="1844301"/>
            <a:ext cx="4322064" cy="3029914"/>
            <a:chOff x="1321563" y="1844301"/>
            <a:chExt cx="4322064" cy="3029914"/>
          </a:xfrm>
        </p:grpSpPr>
        <p:pic>
          <p:nvPicPr>
            <p:cNvPr id="3" name="図 2">
              <a:extLst>
                <a:ext uri="{FF2B5EF4-FFF2-40B4-BE49-F238E27FC236}">
                  <a16:creationId xmlns:a16="http://schemas.microsoft.com/office/drawing/2014/main" id="{A23849D3-B399-A92B-A383-F70149235DD0}"/>
                </a:ext>
              </a:extLst>
            </p:cNvPr>
            <p:cNvPicPr>
              <a:picLocks noChangeAspect="1"/>
            </p:cNvPicPr>
            <p:nvPr/>
          </p:nvPicPr>
          <p:blipFill>
            <a:blip r:embed="rId3"/>
            <a:srcRect t="6966"/>
            <a:stretch/>
          </p:blipFill>
          <p:spPr>
            <a:xfrm>
              <a:off x="1321563" y="1844301"/>
              <a:ext cx="4322064" cy="3029914"/>
            </a:xfrm>
            <a:prstGeom prst="rect">
              <a:avLst/>
            </a:prstGeom>
          </p:spPr>
        </p:pic>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4"/>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5"/>
            <a:stretch>
              <a:fillRect/>
            </a:stretch>
          </p:blipFill>
          <p:spPr>
            <a:xfrm>
              <a:off x="4412462" y="3814338"/>
              <a:ext cx="1013157" cy="859260"/>
            </a:xfrm>
            <a:prstGeom prst="rect">
              <a:avLst/>
            </a:prstGeom>
          </p:spPr>
        </p:pic>
      </p:grpSp>
      <p:sp>
        <p:nvSpPr>
          <p:cNvPr id="9" name="직사각형 5">
            <a:extLst>
              <a:ext uri="{FF2B5EF4-FFF2-40B4-BE49-F238E27FC236}">
                <a16:creationId xmlns:a16="http://schemas.microsoft.com/office/drawing/2014/main" id="{D26E8406-F6B5-60D9-5631-F25CA4E12DB6}"/>
              </a:ext>
            </a:extLst>
          </p:cNvPr>
          <p:cNvSpPr/>
          <p:nvPr/>
        </p:nvSpPr>
        <p:spPr>
          <a:xfrm>
            <a:off x="1745559" y="2092863"/>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 name="직사각형 5">
            <a:extLst>
              <a:ext uri="{FF2B5EF4-FFF2-40B4-BE49-F238E27FC236}">
                <a16:creationId xmlns:a16="http://schemas.microsoft.com/office/drawing/2014/main" id="{C5F73059-5D65-2A04-3817-69C0150661C6}"/>
              </a:ext>
            </a:extLst>
          </p:cNvPr>
          <p:cNvSpPr/>
          <p:nvPr/>
        </p:nvSpPr>
        <p:spPr>
          <a:xfrm>
            <a:off x="1745559" y="5940963"/>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3" name="그림 10">
            <a:extLst>
              <a:ext uri="{FF2B5EF4-FFF2-40B4-BE49-F238E27FC236}">
                <a16:creationId xmlns:a16="http://schemas.microsoft.com/office/drawing/2014/main" id="{AB26E87B-B0EE-28E8-5C79-E9AF5B3C59E8}"/>
              </a:ext>
            </a:extLst>
          </p:cNvPr>
          <p:cNvPicPr>
            <a:picLocks noChangeAspect="1"/>
          </p:cNvPicPr>
          <p:nvPr/>
        </p:nvPicPr>
        <p:blipFill>
          <a:blip r:embed="rId6"/>
          <a:stretch>
            <a:fillRect/>
          </a:stretch>
        </p:blipFill>
        <p:spPr>
          <a:xfrm>
            <a:off x="2207756" y="1903209"/>
            <a:ext cx="3366000" cy="515862"/>
          </a:xfrm>
          <a:prstGeom prst="rect">
            <a:avLst/>
          </a:prstGeom>
        </p:spPr>
      </p:pic>
      <p:pic>
        <p:nvPicPr>
          <p:cNvPr id="14" name="그림 18">
            <a:extLst>
              <a:ext uri="{FF2B5EF4-FFF2-40B4-BE49-F238E27FC236}">
                <a16:creationId xmlns:a16="http://schemas.microsoft.com/office/drawing/2014/main" id="{33E243C3-F632-7D04-B267-9C6195F20F0C}"/>
              </a:ext>
            </a:extLst>
          </p:cNvPr>
          <p:cNvPicPr>
            <a:picLocks noChangeAspect="1"/>
          </p:cNvPicPr>
          <p:nvPr/>
        </p:nvPicPr>
        <p:blipFill>
          <a:blip r:embed="rId7"/>
          <a:stretch>
            <a:fillRect/>
          </a:stretch>
        </p:blipFill>
        <p:spPr>
          <a:xfrm>
            <a:off x="2235800" y="1961448"/>
            <a:ext cx="1147901" cy="139253"/>
          </a:xfrm>
          <a:prstGeom prst="rect">
            <a:avLst/>
          </a:prstGeom>
        </p:spPr>
      </p:pic>
      <p:sp>
        <p:nvSpPr>
          <p:cNvPr id="15" name="모서리가 둥근 직사각형 11">
            <a:extLst>
              <a:ext uri="{FF2B5EF4-FFF2-40B4-BE49-F238E27FC236}">
                <a16:creationId xmlns:a16="http://schemas.microsoft.com/office/drawing/2014/main" id="{677F9A10-F1A4-12AB-97D7-0FF3D4D4D628}"/>
              </a:ext>
            </a:extLst>
          </p:cNvPr>
          <p:cNvSpPr/>
          <p:nvPr/>
        </p:nvSpPr>
        <p:spPr>
          <a:xfrm>
            <a:off x="2624088" y="1909981"/>
            <a:ext cx="887810" cy="2662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7" name="그림 16">
            <a:extLst>
              <a:ext uri="{FF2B5EF4-FFF2-40B4-BE49-F238E27FC236}">
                <a16:creationId xmlns:a16="http://schemas.microsoft.com/office/drawing/2014/main" id="{DC62757D-4BB6-EE43-4B8F-75371DA48084}"/>
              </a:ext>
            </a:extLst>
          </p:cNvPr>
          <p:cNvPicPr>
            <a:picLocks noChangeAspect="1"/>
          </p:cNvPicPr>
          <p:nvPr/>
        </p:nvPicPr>
        <p:blipFill>
          <a:blip r:embed="rId8"/>
          <a:stretch>
            <a:fillRect/>
          </a:stretch>
        </p:blipFill>
        <p:spPr>
          <a:xfrm>
            <a:off x="2250778" y="5826372"/>
            <a:ext cx="1261120" cy="145674"/>
          </a:xfrm>
          <a:prstGeom prst="rect">
            <a:avLst/>
          </a:prstGeom>
        </p:spPr>
      </p:pic>
      <p:pic>
        <p:nvPicPr>
          <p:cNvPr id="18" name="그림 8">
            <a:extLst>
              <a:ext uri="{FF2B5EF4-FFF2-40B4-BE49-F238E27FC236}">
                <a16:creationId xmlns:a16="http://schemas.microsoft.com/office/drawing/2014/main" id="{E402E8C5-D428-62D4-7810-14C05964F520}"/>
              </a:ext>
            </a:extLst>
          </p:cNvPr>
          <p:cNvPicPr>
            <a:picLocks noChangeAspect="1"/>
          </p:cNvPicPr>
          <p:nvPr/>
        </p:nvPicPr>
        <p:blipFill>
          <a:blip r:embed="rId9"/>
          <a:stretch>
            <a:fillRect/>
          </a:stretch>
        </p:blipFill>
        <p:spPr>
          <a:xfrm>
            <a:off x="2235706" y="5813846"/>
            <a:ext cx="2302428" cy="148262"/>
          </a:xfrm>
          <a:prstGeom prst="rect">
            <a:avLst/>
          </a:prstGeom>
        </p:spPr>
      </p:pic>
      <p:pic>
        <p:nvPicPr>
          <p:cNvPr id="19" name="그림 16">
            <a:extLst>
              <a:ext uri="{FF2B5EF4-FFF2-40B4-BE49-F238E27FC236}">
                <a16:creationId xmlns:a16="http://schemas.microsoft.com/office/drawing/2014/main" id="{76BCF90C-681F-08C8-1478-27CFA191AEF3}"/>
              </a:ext>
            </a:extLst>
          </p:cNvPr>
          <p:cNvPicPr>
            <a:picLocks noChangeAspect="1"/>
          </p:cNvPicPr>
          <p:nvPr/>
        </p:nvPicPr>
        <p:blipFill>
          <a:blip r:embed="rId8"/>
          <a:stretch>
            <a:fillRect/>
          </a:stretch>
        </p:blipFill>
        <p:spPr>
          <a:xfrm>
            <a:off x="2236528" y="5817782"/>
            <a:ext cx="1261120" cy="145674"/>
          </a:xfrm>
          <a:prstGeom prst="rect">
            <a:avLst/>
          </a:prstGeom>
        </p:spPr>
      </p:pic>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2" name="직사각형 5">
            <a:extLst>
              <a:ext uri="{FF2B5EF4-FFF2-40B4-BE49-F238E27FC236}">
                <a16:creationId xmlns:a16="http://schemas.microsoft.com/office/drawing/2014/main" id="{9505A20C-B7D3-60E4-850C-0F1F8B5D9703}"/>
              </a:ext>
            </a:extLst>
          </p:cNvPr>
          <p:cNvSpPr/>
          <p:nvPr/>
        </p:nvSpPr>
        <p:spPr>
          <a:xfrm>
            <a:off x="1009460" y="1952390"/>
            <a:ext cx="1600390" cy="130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직사각형 5">
            <a:extLst>
              <a:ext uri="{FF2B5EF4-FFF2-40B4-BE49-F238E27FC236}">
                <a16:creationId xmlns:a16="http://schemas.microsoft.com/office/drawing/2014/main" id="{4448B13E-621B-765B-6BD1-0B958848D171}"/>
              </a:ext>
            </a:extLst>
          </p:cNvPr>
          <p:cNvSpPr/>
          <p:nvPr/>
        </p:nvSpPr>
        <p:spPr>
          <a:xfrm>
            <a:off x="1430463" y="5986318"/>
            <a:ext cx="310008" cy="1170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499587"/>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751562" y="6810927"/>
            <a:ext cx="5761972" cy="953210"/>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438411" y="4809044"/>
            <a:ext cx="5681035"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a:t>
            </a:r>
            <a:br>
              <a:rPr lang="en-US" altLang="ja-JP" sz="1100" spc="-10" dirty="0">
                <a:effectLst/>
                <a:ea typeface="游ゴシック" panose="020B0400000000000000" pitchFamily="50" charset="-128"/>
                <a:cs typeface="ＭＳ Ｐゴシック" panose="020B0600070205080204" pitchFamily="50" charset="-128"/>
              </a:rPr>
            </a:br>
            <a:r>
              <a:rPr lang="ja-JP" altLang="ja-JP" sz="1100" spc="-10" dirty="0">
                <a:effectLst/>
                <a:ea typeface="游ゴシック" panose="020B0400000000000000" pitchFamily="50" charset="-128"/>
                <a:cs typeface="ＭＳ Ｐゴシック" panose="020B0600070205080204" pitchFamily="50" charset="-128"/>
              </a:rPr>
              <a:t>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2">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09104"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a:t>
              </a:r>
              <a:br>
                <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974850" cy="557204"/>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dirty="0">
                <a:latin typeface="MS Mincho"/>
                <a:cs typeface="MS Mincho"/>
              </a:endParaRPr>
            </a:p>
            <a:p>
              <a:pPr marL="230504" marR="154940" indent="-139700">
                <a:lnSpc>
                  <a:spcPct val="100000"/>
                </a:lnSpc>
              </a:pPr>
              <a:r>
                <a:rPr sz="1100" spc="-25" dirty="0">
                  <a:solidFill>
                    <a:srgbClr val="FF0000"/>
                  </a:solidFill>
                  <a:latin typeface="MS Mincho"/>
                  <a:cs typeface="MS Mincho"/>
                </a:rPr>
                <a:t>「</a:t>
              </a:r>
              <a:r>
                <a:rPr sz="1100" spc="-25" dirty="0" err="1">
                  <a:solidFill>
                    <a:srgbClr val="FF0000"/>
                  </a:solidFill>
                  <a:latin typeface="MS Mincho"/>
                  <a:cs typeface="MS Mincho"/>
                </a:rPr>
                <a:t>適応コード部位修正</a:t>
              </a:r>
              <a:r>
                <a:rPr sz="1100" spc="-25" dirty="0">
                  <a:solidFill>
                    <a:srgbClr val="FF0000"/>
                  </a:solidFill>
                  <a:latin typeface="MS Mincho"/>
                  <a:cs typeface="MS Mincho"/>
                </a:rPr>
                <a:t>」</a:t>
              </a:r>
              <a:r>
                <a:rPr lang="ja-JP" altLang="en-US" sz="1100" spc="-25" dirty="0">
                  <a:solidFill>
                    <a:srgbClr val="FF0000"/>
                  </a:solidFill>
                  <a:latin typeface="MS Mincho"/>
                  <a:cs typeface="MS Mincho"/>
                </a:rPr>
                <a:t>をクリックしてください</a:t>
              </a:r>
              <a:endParaRPr sz="1100" dirty="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3"/>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5"/>
            <a:stretch>
              <a:fillRect/>
            </a:stretch>
          </p:blipFill>
          <p:spPr>
            <a:xfrm>
              <a:off x="4731745" y="5981342"/>
              <a:ext cx="683616" cy="145268"/>
            </a:xfrm>
            <a:prstGeom prst="rect">
              <a:avLst/>
            </a:prstGeom>
          </p:spPr>
        </p:pic>
      </p:grpSp>
      <p:sp>
        <p:nvSpPr>
          <p:cNvPr id="3" name="직사각형 5">
            <a:extLst>
              <a:ext uri="{FF2B5EF4-FFF2-40B4-BE49-F238E27FC236}">
                <a16:creationId xmlns:a16="http://schemas.microsoft.com/office/drawing/2014/main" id="{C4CCE56A-D007-6711-7A8D-326B7768B80A}"/>
              </a:ext>
            </a:extLst>
          </p:cNvPr>
          <p:cNvSpPr/>
          <p:nvPr/>
        </p:nvSpPr>
        <p:spPr>
          <a:xfrm>
            <a:off x="1718309" y="177883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5" name="그림 2">
            <a:extLst>
              <a:ext uri="{FF2B5EF4-FFF2-40B4-BE49-F238E27FC236}">
                <a16:creationId xmlns:a16="http://schemas.microsoft.com/office/drawing/2014/main" id="{9191D6D3-CFD0-EC23-252C-2F9C376AF2A5}"/>
              </a:ext>
            </a:extLst>
          </p:cNvPr>
          <p:cNvPicPr>
            <a:picLocks noChangeAspect="1"/>
          </p:cNvPicPr>
          <p:nvPr/>
        </p:nvPicPr>
        <p:blipFill rotWithShape="1">
          <a:blip r:embed="rId6"/>
          <a:srcRect t="-16891" b="16891"/>
          <a:stretch/>
        </p:blipFill>
        <p:spPr>
          <a:xfrm>
            <a:off x="2205974" y="1692000"/>
            <a:ext cx="537216" cy="145312"/>
          </a:xfrm>
          <a:prstGeom prst="rect">
            <a:avLst/>
          </a:prstGeom>
        </p:spPr>
      </p:pic>
      <p:pic>
        <p:nvPicPr>
          <p:cNvPr id="19" name="그림 4">
            <a:extLst>
              <a:ext uri="{FF2B5EF4-FFF2-40B4-BE49-F238E27FC236}">
                <a16:creationId xmlns:a16="http://schemas.microsoft.com/office/drawing/2014/main" id="{B024882F-B5C8-FE62-C954-11FFCC50D678}"/>
              </a:ext>
            </a:extLst>
          </p:cNvPr>
          <p:cNvPicPr>
            <a:picLocks noChangeAspect="1"/>
          </p:cNvPicPr>
          <p:nvPr/>
        </p:nvPicPr>
        <p:blipFill>
          <a:blip r:embed="rId7"/>
          <a:stretch>
            <a:fillRect/>
          </a:stretch>
        </p:blipFill>
        <p:spPr>
          <a:xfrm>
            <a:off x="2728816" y="1721102"/>
            <a:ext cx="446357" cy="121330"/>
          </a:xfrm>
          <a:prstGeom prst="rect">
            <a:avLst/>
          </a:prstGeom>
        </p:spPr>
      </p:pic>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8" y="2251728"/>
            <a:ext cx="4316947" cy="432298"/>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a:t>
            </a:r>
            <a:r>
              <a:rPr lang="ja-JP" altLang="en-US" sz="1100" spc="-30" dirty="0">
                <a:latin typeface="MS Mincho"/>
                <a:cs typeface="MS Mincho"/>
              </a:rPr>
              <a:t>システム管理</a:t>
            </a:r>
            <a:r>
              <a:rPr sz="1100" spc="-30" dirty="0">
                <a:latin typeface="MS Mincho"/>
                <a:cs typeface="MS Mincho"/>
              </a:rPr>
              <a:t>」&gt;「</a:t>
            </a:r>
            <a:r>
              <a:rPr sz="1100" spc="-30" dirty="0" err="1">
                <a:latin typeface="MS Mincho"/>
                <a:cs typeface="MS Mincho"/>
              </a:rPr>
              <a:t>適応</a:t>
            </a:r>
            <a:r>
              <a:rPr sz="1100" spc="-25" dirty="0" err="1">
                <a:latin typeface="MS Mincho"/>
                <a:cs typeface="MS Mincho"/>
              </a:rPr>
              <a:t>コード部位修正」をダブルクリックします</a:t>
            </a:r>
            <a:r>
              <a:rPr sz="1100" spc="-25" dirty="0">
                <a:latin typeface="MS Mincho"/>
                <a:cs typeface="MS Mincho"/>
              </a:rPr>
              <a:t>。</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適応症修正」の「チェックデータ」と同じ方法で</a:t>
            </a:r>
            <a:br>
              <a:rPr lang="en-US" sz="1100" spc="-25" dirty="0">
                <a:solidFill>
                  <a:srgbClr val="FF0000"/>
                </a:solidFill>
                <a:latin typeface="MS Mincho"/>
                <a:cs typeface="MS Mincho"/>
              </a:rPr>
            </a:b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追加及び変更と削除が可能です</a:t>
            </a:r>
            <a:r>
              <a:rPr sz="1100" spc="-25" dirty="0">
                <a:solidFill>
                  <a:srgbClr val="FF0000"/>
                </a:solidFill>
                <a:latin typeface="MS Mincho"/>
                <a:cs typeface="MS Mincho"/>
              </a:rPr>
              <a:t>。</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適応コード部位修正</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6026983"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lang="ja-JP" altLang="en-US" sz="1050" spc="-50" dirty="0">
                <a:latin typeface="MS Mincho"/>
                <a:cs typeface="MS Mincho"/>
              </a:rPr>
              <a:t> </a:t>
            </a:r>
            <a:r>
              <a:rPr sz="1050" spc="-20" dirty="0" err="1">
                <a:latin typeface="MS Mincho"/>
                <a:cs typeface="MS Mincho"/>
              </a:rPr>
              <a:t>消化器領</a:t>
            </a:r>
            <a:r>
              <a:rPr sz="1050" spc="-10" dirty="0" err="1">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br>
              <a:rPr lang="en-US" sz="1050" spc="-50" dirty="0">
                <a:latin typeface="MS Mincho"/>
                <a:cs typeface="MS Mincho"/>
              </a:rPr>
            </a:br>
            <a:r>
              <a:rPr sz="1050" spc="-20" dirty="0" err="1">
                <a:latin typeface="MS Mincho"/>
                <a:cs typeface="MS Mincho"/>
              </a:rPr>
              <a:t>ダブルク</a:t>
            </a:r>
            <a:r>
              <a:rPr sz="1050" spc="-10" dirty="0" err="1">
                <a:latin typeface="MS Mincho"/>
                <a:cs typeface="MS Mincho"/>
              </a:rPr>
              <a:t>リ</a:t>
            </a:r>
            <a:r>
              <a:rPr sz="1050" spc="-20" dirty="0" err="1">
                <a:latin typeface="MS Mincho"/>
                <a:cs typeface="MS Mincho"/>
              </a:rPr>
              <a:t>ックしま</a:t>
            </a:r>
            <a:r>
              <a:rPr sz="1050" spc="-10" dirty="0" err="1">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723265" marR="532765" lvl="1" indent="-171450">
              <a:lnSpc>
                <a:spcPct val="142900"/>
              </a:lnSpc>
              <a:buFontTx/>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en-US" altLang="ja-JP" sz="1050" spc="-15" dirty="0">
              <a:latin typeface="MS Mincho"/>
              <a:cs typeface="MS Mincho"/>
            </a:endParaRPr>
          </a:p>
          <a:p>
            <a:pPr marL="551815" marR="532765" lvl="1">
              <a:lnSpc>
                <a:spcPct val="142900"/>
              </a:lnSpc>
              <a:tabLst>
                <a:tab pos="685165" algn="l"/>
              </a:tabLst>
            </a:pPr>
            <a:r>
              <a:rPr lang="en-US" altLang="ja-JP" sz="1050" dirty="0">
                <a:latin typeface="MS Mincho"/>
                <a:cs typeface="MS Mincho"/>
              </a:rPr>
              <a:t>-</a:t>
            </a:r>
            <a:r>
              <a:rPr lang="ja-JP" altLang="en-US" sz="1050" dirty="0">
                <a:latin typeface="MS Mincho"/>
                <a:cs typeface="MS Mincho"/>
              </a:rPr>
              <a:t>  </a:t>
            </a: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778129" y="2118917"/>
            <a:ext cx="913538" cy="1054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pic>
        <p:nvPicPr>
          <p:cNvPr id="5" name="그림 4">
            <a:extLst>
              <a:ext uri="{FF2B5EF4-FFF2-40B4-BE49-F238E27FC236}">
                <a16:creationId xmlns:a16="http://schemas.microsoft.com/office/drawing/2014/main" id="{87515671-3946-CA57-555F-2BADAC43CAFD}"/>
              </a:ext>
            </a:extLst>
          </p:cNvPr>
          <p:cNvPicPr>
            <a:picLocks noChangeAspect="1"/>
          </p:cNvPicPr>
          <p:nvPr/>
        </p:nvPicPr>
        <p:blipFill>
          <a:blip r:embed="rId5"/>
          <a:stretch>
            <a:fillRect/>
          </a:stretch>
        </p:blipFill>
        <p:spPr>
          <a:xfrm>
            <a:off x="1766791" y="2006613"/>
            <a:ext cx="852584" cy="131183"/>
          </a:xfrm>
          <a:prstGeom prst="rect">
            <a:avLst/>
          </a:prstGeom>
        </p:spPr>
      </p:pic>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a:t>
            </a:r>
            <a:r>
              <a:rPr lang="ja-JP" altLang="en-US" sz="1100" spc="-25" dirty="0">
                <a:latin typeface="MS Mincho"/>
                <a:cs typeface="MS Mincho"/>
              </a:rPr>
              <a:t>の</a:t>
            </a:r>
            <a:r>
              <a:rPr sz="1100" spc="-25" dirty="0" err="1">
                <a:latin typeface="MS Mincho"/>
                <a:cs typeface="MS Mincho"/>
              </a:rPr>
              <a:t>ケースです</a:t>
            </a:r>
            <a:r>
              <a:rPr sz="1100" spc="-25" dirty="0">
                <a:latin typeface="MS Mincho"/>
                <a:cs typeface="MS Mincho"/>
              </a:rPr>
              <a:t>。</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557204"/>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err="1">
                <a:latin typeface="MS Mincho"/>
                <a:cs typeface="MS Mincho"/>
              </a:rPr>
              <a:t>メッセージには「レセプト適要欄に必要なコメントコード</a:t>
            </a:r>
            <a:r>
              <a:rPr lang="ja-JP" altLang="en-US" sz="1100" spc="-25" dirty="0">
                <a:latin typeface="MS Mincho"/>
                <a:cs typeface="MS Mincho"/>
              </a:rPr>
              <a:t>が</a:t>
            </a:r>
            <a:r>
              <a:rPr sz="1100" spc="-25" dirty="0" err="1">
                <a:latin typeface="MS Mincho"/>
                <a:cs typeface="MS Mincho"/>
              </a:rPr>
              <a:t>ありません</a:t>
            </a:r>
            <a:r>
              <a:rPr sz="1100" spc="-25" dirty="0">
                <a:latin typeface="MS Mincho"/>
                <a:cs typeface="MS Mincho"/>
              </a:rPr>
              <a:t>。</a:t>
            </a:r>
            <a:endParaRPr sz="1100" dirty="0">
              <a:latin typeface="MS Mincho"/>
              <a:cs typeface="MS Mincho"/>
            </a:endParaRPr>
          </a:p>
          <a:p>
            <a:pPr marL="91440">
              <a:lnSpc>
                <a:spcPct val="100000"/>
              </a:lnSpc>
            </a:pPr>
            <a:r>
              <a:rPr sz="1100" spc="-25" dirty="0">
                <a:latin typeface="MS Mincho"/>
                <a:cs typeface="MS Mincho"/>
              </a:rPr>
              <a:t>「</a:t>
            </a:r>
            <a:r>
              <a:rPr sz="1100" spc="-25" dirty="0" err="1">
                <a:latin typeface="MS Mincho"/>
                <a:cs typeface="MS Mincho"/>
              </a:rPr>
              <a:t>〇〇〇を記載する</a:t>
            </a:r>
            <a:r>
              <a:rPr lang="ja-JP" altLang="en-US" sz="1100" spc="-25" dirty="0">
                <a:latin typeface="MS Mincho"/>
                <a:cs typeface="MS Mincho"/>
              </a:rPr>
              <a:t>こと</a:t>
            </a:r>
            <a:r>
              <a:rPr sz="1100" spc="-25" dirty="0">
                <a:latin typeface="MS Mincho"/>
                <a:cs typeface="MS Mincho"/>
              </a:rPr>
              <a:t>」と表示されます。</a:t>
            </a:r>
            <a:endParaRPr sz="1100" dirty="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573908" cy="350737"/>
          </a:xfrm>
          <a:prstGeom prst="rect">
            <a:avLst/>
          </a:prstGeom>
        </p:spPr>
        <p:txBody>
          <a:bodyPr vert="horz" wrap="square" lIns="0" tIns="12065" rIns="0" bIns="0" rtlCol="0">
            <a:spAutoFit/>
          </a:bodyPr>
          <a:lstStyle/>
          <a:p>
            <a:pPr marL="12700" marR="5080">
              <a:lnSpc>
                <a:spcPct val="100000"/>
              </a:lnSpc>
              <a:spcBef>
                <a:spcPts val="95"/>
              </a:spcBef>
            </a:pPr>
            <a:r>
              <a:rPr sz="1100" spc="-25" dirty="0" err="1">
                <a:latin typeface="MS Mincho"/>
                <a:cs typeface="MS Mincho"/>
              </a:rPr>
              <a:t>記載</a:t>
            </a:r>
            <a:r>
              <a:rPr lang="ja-JP" altLang="en-US" sz="1100" spc="-25" dirty="0">
                <a:latin typeface="MS Mincho"/>
                <a:cs typeface="MS Mincho"/>
              </a:rPr>
              <a:t>が</a:t>
            </a:r>
            <a:r>
              <a:rPr sz="1100" spc="-25" dirty="0" err="1">
                <a:latin typeface="MS Mincho"/>
                <a:cs typeface="MS Mincho"/>
              </a:rPr>
              <a:t>必要なコメントが</a:t>
            </a:r>
            <a:r>
              <a:rPr lang="ja-JP" altLang="en-US" sz="1100" spc="-25" dirty="0">
                <a:latin typeface="MS Mincho"/>
                <a:cs typeface="MS Mincho"/>
              </a:rPr>
              <a:t>なかったため、</a:t>
            </a:r>
            <a:r>
              <a:rPr sz="1100" spc="-25" dirty="0" err="1">
                <a:latin typeface="MS Mincho"/>
                <a:cs typeface="MS Mincho"/>
              </a:rPr>
              <a:t>不合格とな</a:t>
            </a:r>
            <a:r>
              <a:rPr lang="ja-JP" altLang="en-US" sz="1100" spc="-25" dirty="0">
                <a:latin typeface="MS Mincho"/>
                <a:cs typeface="MS Mincho"/>
              </a:rPr>
              <a:t>りました</a:t>
            </a:r>
            <a:r>
              <a:rPr sz="1100" spc="-25" dirty="0">
                <a:latin typeface="MS Mincho"/>
                <a:cs typeface="MS Mincho"/>
              </a:rPr>
              <a:t>。</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pic>
        <p:nvPicPr>
          <p:cNvPr id="19" name="그림 4">
            <a:extLst>
              <a:ext uri="{FF2B5EF4-FFF2-40B4-BE49-F238E27FC236}">
                <a16:creationId xmlns:a16="http://schemas.microsoft.com/office/drawing/2014/main" id="{DC0E0060-8739-F2FC-6C97-3626502891EC}"/>
              </a:ext>
            </a:extLst>
          </p:cNvPr>
          <p:cNvPicPr>
            <a:picLocks noChangeAspect="1"/>
          </p:cNvPicPr>
          <p:nvPr/>
        </p:nvPicPr>
        <p:blipFill>
          <a:blip r:embed="rId9"/>
          <a:stretch>
            <a:fillRect/>
          </a:stretch>
        </p:blipFill>
        <p:spPr>
          <a:xfrm>
            <a:off x="1719166" y="1907700"/>
            <a:ext cx="1036768" cy="97014"/>
          </a:xfrm>
          <a:prstGeom prst="rect">
            <a:avLst/>
          </a:prstGeom>
        </p:spPr>
      </p:pic>
      <p:sp>
        <p:nvSpPr>
          <p:cNvPr id="31" name="正方形/長方形 30">
            <a:extLst>
              <a:ext uri="{FF2B5EF4-FFF2-40B4-BE49-F238E27FC236}">
                <a16:creationId xmlns:a16="http://schemas.microsoft.com/office/drawing/2014/main" id="{EFFB0FC0-CB4D-F8A4-C67D-F40430C44031}"/>
              </a:ext>
            </a:extLst>
          </p:cNvPr>
          <p:cNvSpPr/>
          <p:nvPr/>
        </p:nvSpPr>
        <p:spPr>
          <a:xfrm>
            <a:off x="1800225" y="5905500"/>
            <a:ext cx="827694" cy="1277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によって生成されたコンテンツは間違っている可能性があります。">
            <a:extLst>
              <a:ext uri="{FF2B5EF4-FFF2-40B4-BE49-F238E27FC236}">
                <a16:creationId xmlns:a16="http://schemas.microsoft.com/office/drawing/2014/main" id="{B000794B-EEDE-7362-2DD0-7F29C017F5F5}"/>
              </a:ext>
            </a:extLst>
          </p:cNvPr>
          <p:cNvPicPr>
            <a:picLocks noChangeAspect="1"/>
          </p:cNvPicPr>
          <p:nvPr/>
        </p:nvPicPr>
        <p:blipFill>
          <a:blip r:embed="rId2"/>
          <a:stretch>
            <a:fillRect/>
          </a:stretch>
        </p:blipFill>
        <p:spPr>
          <a:xfrm>
            <a:off x="839867" y="1690182"/>
            <a:ext cx="1979236" cy="2488182"/>
          </a:xfrm>
          <a:prstGeom prst="rect">
            <a:avLst/>
          </a:prstGeom>
        </p:spPr>
      </p:pic>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3"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754140" y="757604"/>
            <a:ext cx="5546647"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err="1">
                <a:latin typeface="MS Mincho"/>
                <a:cs typeface="MS Mincho"/>
              </a:rPr>
              <a:t>必要なコメントコード</a:t>
            </a:r>
            <a:r>
              <a:rPr lang="ja-JP" altLang="en-US" sz="1050" spc="-15" dirty="0">
                <a:latin typeface="MS Mincho"/>
                <a:cs typeface="MS Mincho"/>
              </a:rPr>
              <a:t>に記載が漏れている</a:t>
            </a:r>
            <a:r>
              <a:rPr sz="1050" spc="-15" dirty="0" err="1">
                <a:latin typeface="MS Mincho"/>
                <a:cs typeface="MS Mincho"/>
              </a:rPr>
              <a:t>場合には精密点検により不合格と判定されます。これらのコメントコードに対して自動チェックの適用可否を設定又は解除できます</a:t>
            </a:r>
            <a:r>
              <a:rPr sz="1050" spc="-15" dirty="0">
                <a:latin typeface="MS Mincho"/>
                <a:cs typeface="MS Mincho"/>
              </a:rPr>
              <a:t>。</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sp>
        <p:nvSpPr>
          <p:cNvPr id="19" name="직사각형 18">
            <a:extLst>
              <a:ext uri="{FF2B5EF4-FFF2-40B4-BE49-F238E27FC236}">
                <a16:creationId xmlns:a16="http://schemas.microsoft.com/office/drawing/2014/main" id="{F62C5C38-DD20-9258-60FB-636CE5F19B9F}"/>
              </a:ext>
            </a:extLst>
          </p:cNvPr>
          <p:cNvSpPr/>
          <p:nvPr/>
        </p:nvSpPr>
        <p:spPr>
          <a:xfrm>
            <a:off x="1161138" y="1750973"/>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310666" y="3203590"/>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288371"/>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14038" y="7875318"/>
            <a:ext cx="5041031" cy="961260"/>
            <a:chOff x="1237488" y="7940801"/>
            <a:chExt cx="5041031" cy="961260"/>
          </a:xfrm>
        </p:grpSpPr>
        <p:sp>
          <p:nvSpPr>
            <p:cNvPr id="5" name="object 4">
              <a:extLst>
                <a:ext uri="{FF2B5EF4-FFF2-40B4-BE49-F238E27FC236}">
                  <a16:creationId xmlns:a16="http://schemas.microsoft.com/office/drawing/2014/main" id="{35BA458C-9594-DEF4-66F9-97DBBE267FD7}"/>
                </a:ext>
              </a:extLst>
            </p:cNvPr>
            <p:cNvSpPr/>
            <p:nvPr/>
          </p:nvSpPr>
          <p:spPr>
            <a:xfrm>
              <a:off x="1260749" y="7950319"/>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79408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714375" y="4773429"/>
            <a:ext cx="6391275" cy="3011787"/>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err="1">
                <a:latin typeface="MS Mincho"/>
                <a:cs typeface="MS Mincho"/>
              </a:rPr>
              <a:t>診療行為の中で</a:t>
            </a:r>
            <a:r>
              <a:rPr sz="1100" spc="-25" dirty="0">
                <a:latin typeface="MS Mincho"/>
                <a:cs typeface="MS Mincho"/>
              </a:rPr>
              <a:t>「</a:t>
            </a:r>
            <a:r>
              <a:rPr lang="ja-JP" altLang="en-US" sz="1100" spc="-25" dirty="0">
                <a:latin typeface="MS Mincho"/>
                <a:cs typeface="MS Mincho"/>
              </a:rPr>
              <a:t>初診料</a:t>
            </a:r>
            <a:r>
              <a:rPr sz="1100" spc="-25" dirty="0">
                <a:latin typeface="MS Mincho"/>
                <a:cs typeface="MS Mincho"/>
              </a:rPr>
              <a:t>」をクリックします。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err="1">
                <a:latin typeface="MS Mincho"/>
                <a:cs typeface="MS Mincho"/>
              </a:rPr>
              <a:t>摘要</a:t>
            </a:r>
            <a:r>
              <a:rPr sz="1100" spc="-25" dirty="0" err="1">
                <a:latin typeface="MS Mincho"/>
                <a:cs typeface="MS Mincho"/>
              </a:rPr>
              <a:t>の「記載事項」情報と義務的に記載しなければならない</a:t>
            </a:r>
            <a:br>
              <a:rPr lang="en-US" sz="1100" spc="-25" dirty="0">
                <a:latin typeface="MS Mincho"/>
                <a:cs typeface="MS Mincho"/>
              </a:rPr>
            </a:br>
            <a:r>
              <a:rPr sz="1100" spc="-25" dirty="0" err="1">
                <a:latin typeface="MS Mincho"/>
                <a:cs typeface="MS Mincho"/>
              </a:rPr>
              <a:t>選択可能なコメント情報のリストが表示されます</a:t>
            </a:r>
            <a:r>
              <a:rPr sz="1100" spc="-25" dirty="0">
                <a:latin typeface="MS Mincho"/>
                <a:cs typeface="MS Mincho"/>
              </a:rPr>
              <a:t>。</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選択解除されたコードは該当する摘要欄</a:t>
            </a:r>
            <a:r>
              <a:rPr lang="ja-JP" altLang="en-US" sz="1100" spc="-30" dirty="0">
                <a:latin typeface="MS Mincho"/>
                <a:cs typeface="MS Mincho"/>
              </a:rPr>
              <a:t>の</a:t>
            </a:r>
            <a:r>
              <a:rPr sz="1100" spc="-30" dirty="0" err="1">
                <a:latin typeface="MS Mincho"/>
                <a:cs typeface="MS Mincho"/>
              </a:rPr>
              <a:t>コメントコードの対象から</a:t>
            </a:r>
            <a:br>
              <a:rPr lang="en-US" sz="1100" spc="-30" dirty="0">
                <a:latin typeface="MS Mincho"/>
                <a:cs typeface="MS Mincho"/>
              </a:rPr>
            </a:br>
            <a:r>
              <a:rPr sz="1100" spc="-30" dirty="0" err="1">
                <a:latin typeface="MS Mincho"/>
                <a:cs typeface="MS Mincho"/>
              </a:rPr>
              <a:t>除外して</a:t>
            </a:r>
            <a:r>
              <a:rPr lang="ja-JP" altLang="en-US" sz="1100" spc="-30" dirty="0">
                <a:latin typeface="MS Mincho"/>
                <a:cs typeface="MS Mincho"/>
              </a:rPr>
              <a:t>点検</a:t>
            </a:r>
            <a:r>
              <a:rPr sz="1100" spc="-30" dirty="0" err="1">
                <a:latin typeface="MS Mincho"/>
                <a:cs typeface="MS Mincho"/>
              </a:rPr>
              <a:t>します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lang="ja-JP" altLang="en-US" sz="1100" spc="-30" dirty="0">
                <a:latin typeface="MS Mincho"/>
                <a:cs typeface="MS Mincho"/>
              </a:rPr>
              <a:t>コードを選択していない</a:t>
            </a:r>
            <a:r>
              <a:rPr sz="1100" spc="-30" dirty="0" err="1">
                <a:latin typeface="MS Mincho"/>
                <a:cs typeface="MS Mincho"/>
              </a:rPr>
              <a:t>場合には</a:t>
            </a:r>
            <a:r>
              <a:rPr lang="ja-JP" altLang="en-US" sz="1100" spc="-30" dirty="0">
                <a:latin typeface="MS Mincho"/>
                <a:cs typeface="MS Mincho"/>
              </a:rPr>
              <a:t>、該当する摘要欄のコメントコードの点検対象外となります。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選択したコードが存在する場合には合格</a:t>
            </a:r>
            <a:r>
              <a:rPr lang="ja-JP" altLang="en-US" sz="1100" spc="-30" dirty="0">
                <a:latin typeface="MS Mincho"/>
                <a:cs typeface="MS Mincho"/>
              </a:rPr>
              <a:t>と判断</a:t>
            </a:r>
            <a:r>
              <a:rPr sz="1100" spc="-30" dirty="0" err="1">
                <a:latin typeface="MS Mincho"/>
                <a:cs typeface="MS Mincho"/>
              </a:rPr>
              <a:t>されます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sz="1100" spc="-30" dirty="0" err="1">
                <a:latin typeface="MS Mincho"/>
                <a:cs typeface="MS Mincho"/>
              </a:rPr>
              <a:t>選択したコードがない場合には不合格と</a:t>
            </a:r>
            <a:r>
              <a:rPr lang="ja-JP" altLang="en-US" sz="1100" spc="-30" dirty="0">
                <a:latin typeface="MS Mincho"/>
                <a:cs typeface="MS Mincho"/>
              </a:rPr>
              <a:t>判断されます</a:t>
            </a:r>
            <a:r>
              <a:rPr sz="1100" spc="-30" dirty="0">
                <a:latin typeface="MS Mincho"/>
                <a:cs typeface="MS Mincho"/>
              </a:rPr>
              <a:t>。</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a:t>
            </a:r>
            <a:r>
              <a:rPr sz="1100" spc="-25" dirty="0">
                <a:latin typeface="MS Mincho"/>
                <a:cs typeface="MS Mincho"/>
              </a:rPr>
              <a:t>。</a:t>
            </a:r>
            <a:br>
              <a:rPr lang="en-US" sz="1100" spc="-25" dirty="0">
                <a:latin typeface="MS Mincho"/>
                <a:cs typeface="MS Mincho"/>
              </a:rPr>
            </a:br>
            <a:r>
              <a:rPr sz="1100" spc="-25" dirty="0" err="1">
                <a:latin typeface="MS Mincho"/>
                <a:cs typeface="MS Mincho"/>
              </a:rPr>
              <a:t>別途、変更処理ボタンは存在しません</a:t>
            </a:r>
            <a:r>
              <a:rPr sz="1100" spc="-25" dirty="0">
                <a:latin typeface="MS Mincho"/>
                <a:cs typeface="MS Mincho"/>
              </a:rPr>
              <a:t>。</a:t>
            </a:r>
            <a:br>
              <a:rPr lang="en-US" sz="1050" spc="-25" dirty="0">
                <a:latin typeface="MS Mincho"/>
                <a:cs typeface="MS Mincho"/>
              </a:rPr>
            </a:br>
            <a:r>
              <a:rPr lang="en-US" altLang="ja-JP" sz="1050" spc="-25" dirty="0">
                <a:solidFill>
                  <a:srgbClr val="FF0000"/>
                </a:solidFill>
                <a:latin typeface="MS Mincho"/>
                <a:cs typeface="MS Mincho"/>
              </a:rPr>
              <a:t>※</a:t>
            </a:r>
            <a:r>
              <a:rPr lang="ja-JP" altLang="en-US" sz="1050" spc="-25" dirty="0">
                <a:solidFill>
                  <a:srgbClr val="FF0000"/>
                </a:solidFill>
                <a:latin typeface="MS Mincho"/>
                <a:cs typeface="MS Mincho"/>
              </a:rPr>
              <a:t>すでに取込済のレセプトに反映したい場合は、点検業務 ＞ 受付及び点検 より</a:t>
            </a:r>
            <a:br>
              <a:rPr lang="en-US" altLang="ja-JP" sz="1050" spc="-25" dirty="0">
                <a:solidFill>
                  <a:srgbClr val="FF0000"/>
                </a:solidFill>
                <a:latin typeface="MS Mincho"/>
                <a:cs typeface="MS Mincho"/>
              </a:rPr>
            </a:br>
            <a:r>
              <a:rPr lang="ja-JP" altLang="en-US" sz="1050" spc="-25" dirty="0">
                <a:solidFill>
                  <a:srgbClr val="FF0000"/>
                </a:solidFill>
                <a:latin typeface="MS Mincho"/>
                <a:cs typeface="MS Mincho"/>
              </a:rPr>
              <a:t>「連続処理」の実行が必要です。</a:t>
            </a:r>
            <a:endParaRPr lang="en-US" sz="1100" spc="-25" dirty="0">
              <a:solidFill>
                <a:srgbClr val="FF0000"/>
              </a:solidFill>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28773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0424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261069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283418"/>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322662"/>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2891619"/>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a:t>
            </a:r>
            <a:br>
              <a:rPr lang="en-US" altLang="ja-JP" sz="1100" dirty="0">
                <a:solidFill>
                  <a:schemeClr val="dk1"/>
                </a:solidFill>
                <a:latin typeface="游ゴシック" panose="020B0400000000000000" pitchFamily="50" charset="-128"/>
                <a:ea typeface="游ゴシック" panose="020B0400000000000000" pitchFamily="50" charset="-128"/>
                <a:sym typeface="Arial"/>
              </a:rPr>
            </a:br>
            <a:r>
              <a:rPr lang="ja-JP" altLang="en-US" sz="1100" dirty="0">
                <a:solidFill>
                  <a:schemeClr val="dk1"/>
                </a:solidFill>
                <a:latin typeface="游ゴシック" panose="020B0400000000000000" pitchFamily="50" charset="-128"/>
                <a:ea typeface="游ゴシック" panose="020B0400000000000000" pitchFamily="50" charset="-128"/>
                <a:sym typeface="Arial"/>
              </a:rPr>
              <a:t>「慢性心不全」で返戻や査定になる可能性があることをご理解ください。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06576" y="6648408"/>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禁忌病名に該当する対象病名は「黄色」で表示されます。</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pic>
        <p:nvPicPr>
          <p:cNvPr id="3" name="그림 5">
            <a:extLst>
              <a:ext uri="{FF2B5EF4-FFF2-40B4-BE49-F238E27FC236}">
                <a16:creationId xmlns:a16="http://schemas.microsoft.com/office/drawing/2014/main" id="{1AE6AB5A-B153-3D56-CB88-BEE45C37BEB9}"/>
              </a:ext>
            </a:extLst>
          </p:cNvPr>
          <p:cNvPicPr>
            <a:picLocks noChangeAspect="1"/>
          </p:cNvPicPr>
          <p:nvPr/>
        </p:nvPicPr>
        <p:blipFill>
          <a:blip r:embed="rId5"/>
          <a:stretch>
            <a:fillRect/>
          </a:stretch>
        </p:blipFill>
        <p:spPr>
          <a:xfrm>
            <a:off x="1902674" y="1703245"/>
            <a:ext cx="3545840" cy="540000"/>
          </a:xfrm>
          <a:prstGeom prst="rect">
            <a:avLst/>
          </a:prstGeom>
        </p:spPr>
      </p:pic>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6" name="四角形: 角を丸くする 5">
            <a:extLst>
              <a:ext uri="{FF2B5EF4-FFF2-40B4-BE49-F238E27FC236}">
                <a16:creationId xmlns:a16="http://schemas.microsoft.com/office/drawing/2014/main" id="{19692131-C8BF-2DC8-D715-8663D291316B}"/>
              </a:ext>
            </a:extLst>
          </p:cNvPr>
          <p:cNvSpPr/>
          <p:nvPr/>
        </p:nvSpPr>
        <p:spPr>
          <a:xfrm>
            <a:off x="2552700" y="1753917"/>
            <a:ext cx="539789" cy="22545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그림 13">
            <a:extLst>
              <a:ext uri="{FF2B5EF4-FFF2-40B4-BE49-F238E27FC236}">
                <a16:creationId xmlns:a16="http://schemas.microsoft.com/office/drawing/2014/main" id="{49373E8E-53C4-7A2B-02C1-B4009EF2E15D}"/>
              </a:ext>
            </a:extLst>
          </p:cNvPr>
          <p:cNvPicPr>
            <a:picLocks noChangeAspect="1"/>
          </p:cNvPicPr>
          <p:nvPr/>
        </p:nvPicPr>
        <p:blipFill>
          <a:blip r:embed="rId6"/>
          <a:stretch>
            <a:fillRect/>
          </a:stretch>
        </p:blipFill>
        <p:spPr>
          <a:xfrm>
            <a:off x="1433566" y="6021540"/>
            <a:ext cx="2718390" cy="173303"/>
          </a:xfrm>
          <a:prstGeom prst="rect">
            <a:avLst/>
          </a:prstGeom>
        </p:spPr>
      </p:pic>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8">
            <a:extLst>
              <a:ext uri="{FF2B5EF4-FFF2-40B4-BE49-F238E27FC236}">
                <a16:creationId xmlns:a16="http://schemas.microsoft.com/office/drawing/2014/main" id="{7C62AADA-1493-2D7C-E44A-BC3B0327FA1C}"/>
              </a:ext>
            </a:extLst>
          </p:cNvPr>
          <p:cNvPicPr>
            <a:picLocks noChangeAspect="1"/>
          </p:cNvPicPr>
          <p:nvPr/>
        </p:nvPicPr>
        <p:blipFill rotWithShape="1">
          <a:blip r:embed="rId2"/>
          <a:srcRect t="-22" b="26510"/>
          <a:stretch/>
        </p:blipFill>
        <p:spPr>
          <a:xfrm>
            <a:off x="1083925" y="6744649"/>
            <a:ext cx="4705234" cy="2268000"/>
          </a:xfrm>
          <a:prstGeom prst="rect">
            <a:avLst/>
          </a:prstGeom>
        </p:spPr>
      </p:pic>
      <p:pic>
        <p:nvPicPr>
          <p:cNvPr id="3" name="그림 2">
            <a:extLst>
              <a:ext uri="{FF2B5EF4-FFF2-40B4-BE49-F238E27FC236}">
                <a16:creationId xmlns:a16="http://schemas.microsoft.com/office/drawing/2014/main" id="{8559875F-0D7D-2B05-985B-9BCB22FA0AD1}"/>
              </a:ext>
            </a:extLst>
          </p:cNvPr>
          <p:cNvPicPr>
            <a:picLocks noChangeAspect="1"/>
          </p:cNvPicPr>
          <p:nvPr/>
        </p:nvPicPr>
        <p:blipFill rotWithShape="1">
          <a:blip r:embed="rId3"/>
          <a:srcRect t="3" b="24075"/>
          <a:stretch/>
        </p:blipFill>
        <p:spPr>
          <a:xfrm>
            <a:off x="1048479" y="3940095"/>
            <a:ext cx="4630643" cy="2304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24126" y="4139667"/>
            <a:ext cx="1561924" cy="12960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0375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19" name="그림 18">
            <a:extLst>
              <a:ext uri="{FF2B5EF4-FFF2-40B4-BE49-F238E27FC236}">
                <a16:creationId xmlns:a16="http://schemas.microsoft.com/office/drawing/2014/main" id="{8E054FA5-7875-20BC-C414-4519ABE9C218}"/>
              </a:ext>
            </a:extLst>
          </p:cNvPr>
          <p:cNvPicPr>
            <a:picLocks noChangeAspect="1"/>
          </p:cNvPicPr>
          <p:nvPr/>
        </p:nvPicPr>
        <p:blipFill>
          <a:blip r:embed="rId2"/>
          <a:stretch>
            <a:fillRect/>
          </a:stretch>
        </p:blipFill>
        <p:spPr>
          <a:xfrm>
            <a:off x="1555425" y="6806207"/>
            <a:ext cx="3195100" cy="1488928"/>
          </a:xfrm>
          <a:prstGeom prst="rect">
            <a:avLst/>
          </a:prstGeom>
        </p:spPr>
      </p:pic>
      <p:pic>
        <p:nvPicPr>
          <p:cNvPr id="8" name="그림 7">
            <a:extLst>
              <a:ext uri="{FF2B5EF4-FFF2-40B4-BE49-F238E27FC236}">
                <a16:creationId xmlns:a16="http://schemas.microsoft.com/office/drawing/2014/main" id="{3C2940D6-D784-F034-D642-AC57BBE9358C}"/>
              </a:ext>
            </a:extLst>
          </p:cNvPr>
          <p:cNvPicPr>
            <a:picLocks noChangeAspect="1"/>
          </p:cNvPicPr>
          <p:nvPr/>
        </p:nvPicPr>
        <p:blipFill rotWithShape="1">
          <a:blip r:embed="rId3"/>
          <a:srcRect t="-22" b="20830"/>
          <a:stretch/>
        </p:blipFill>
        <p:spPr>
          <a:xfrm>
            <a:off x="723944" y="2697218"/>
            <a:ext cx="4922359" cy="2556000"/>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683826"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18515" y="8151980"/>
            <a:ext cx="570100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4134465"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［日次］のボタンをクリックすると［月次］に変わります。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デフォルトでは過去６ヶ月の診療行為、医薬品を縦覧で表示します。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942730" cy="1095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직사각형 32">
            <a:extLst>
              <a:ext uri="{FF2B5EF4-FFF2-40B4-BE49-F238E27FC236}">
                <a16:creationId xmlns:a16="http://schemas.microsoft.com/office/drawing/2014/main" id="{E6DAB5FA-DAB5-9A7E-9C4B-93B189E6F1EF}"/>
              </a:ext>
            </a:extLst>
          </p:cNvPr>
          <p:cNvSpPr/>
          <p:nvPr/>
        </p:nvSpPr>
        <p:spPr>
          <a:xfrm>
            <a:off x="1572610" y="6115030"/>
            <a:ext cx="273608" cy="133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32">
            <a:extLst>
              <a:ext uri="{FF2B5EF4-FFF2-40B4-BE49-F238E27FC236}">
                <a16:creationId xmlns:a16="http://schemas.microsoft.com/office/drawing/2014/main" id="{2A9CCE6E-71CC-6D5A-3C0F-2DDB3143EFAA}"/>
              </a:ext>
            </a:extLst>
          </p:cNvPr>
          <p:cNvSpPr/>
          <p:nvPr/>
        </p:nvSpPr>
        <p:spPr>
          <a:xfrm>
            <a:off x="2770915" y="6113510"/>
            <a:ext cx="273608" cy="133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pic>
        <p:nvPicPr>
          <p:cNvPr id="4" name="그림 14">
            <a:extLst>
              <a:ext uri="{FF2B5EF4-FFF2-40B4-BE49-F238E27FC236}">
                <a16:creationId xmlns:a16="http://schemas.microsoft.com/office/drawing/2014/main" id="{4CB88A4F-0DB2-950D-823B-9FA379711B80}"/>
              </a:ext>
            </a:extLst>
          </p:cNvPr>
          <p:cNvPicPr>
            <a:picLocks noChangeAspect="1"/>
          </p:cNvPicPr>
          <p:nvPr/>
        </p:nvPicPr>
        <p:blipFill>
          <a:blip r:embed="rId2"/>
          <a:stretch>
            <a:fillRect/>
          </a:stretch>
        </p:blipFill>
        <p:spPr>
          <a:xfrm>
            <a:off x="633514" y="5324784"/>
            <a:ext cx="6009554" cy="2470526"/>
          </a:xfrm>
          <a:prstGeom prst="rect">
            <a:avLst/>
          </a:prstGeom>
        </p:spPr>
      </p:pic>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127600"/>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335151" y="5924529"/>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429000" y="6508844"/>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61387" y="7850280"/>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190750" y="6713118"/>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그림 2">
            <a:extLst>
              <a:ext uri="{FF2B5EF4-FFF2-40B4-BE49-F238E27FC236}">
                <a16:creationId xmlns:a16="http://schemas.microsoft.com/office/drawing/2014/main" id="{1ACEBE3A-CCF1-8E72-38AC-5E2BDE78CAA5}"/>
              </a:ext>
            </a:extLst>
          </p:cNvPr>
          <p:cNvPicPr>
            <a:picLocks noChangeAspect="1"/>
          </p:cNvPicPr>
          <p:nvPr/>
        </p:nvPicPr>
        <p:blipFill rotWithShape="1">
          <a:blip r:embed="rId3"/>
          <a:srcRect t="-22" b="20830"/>
          <a:stretch/>
        </p:blipFill>
        <p:spPr>
          <a:xfrm>
            <a:off x="875214" y="1611695"/>
            <a:ext cx="5468117" cy="2839392"/>
          </a:xfrm>
          <a:prstGeom prst="rect">
            <a:avLst/>
          </a:prstGeom>
        </p:spPr>
      </p:pic>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マスター</a:t>
            </a:r>
            <a:r>
              <a:rPr lang="ja" altLang="en-US" sz="1100" spc="-5" dirty="0">
                <a:solidFill>
                  <a:schemeClr val="tx2"/>
                </a:solidFill>
                <a:latin typeface="游ゴシック"/>
                <a:cs typeface="游ゴシック"/>
              </a:rPr>
              <a:t>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755808"/>
            <a:ext cx="5399117" cy="83548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点検業務 ＞ レセ画面点検 の</a:t>
            </a: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a:t>
            </a:r>
            <a:br>
              <a:rPr lang="en-US" altLang="ja" sz="1100" spc="-5" dirty="0">
                <a:latin typeface="游ゴシック"/>
                <a:cs typeface="游ゴシック"/>
              </a:rPr>
            </a:br>
            <a:r>
              <a:rPr lang="ja" altLang="en-US" sz="1100" spc="-5" dirty="0">
                <a:latin typeface="游ゴシック"/>
                <a:cs typeface="游ゴシック"/>
              </a:rPr>
              <a:t>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画面が表示されますので、お間違えのないよう操作してください。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pic>
        <p:nvPicPr>
          <p:cNvPr id="11" name="図 10" descr="テキスト&#10;&#10;AI によって生成されたコンテンツは間違っている可能性があります。">
            <a:extLst>
              <a:ext uri="{FF2B5EF4-FFF2-40B4-BE49-F238E27FC236}">
                <a16:creationId xmlns:a16="http://schemas.microsoft.com/office/drawing/2014/main" id="{BEB196DD-9E3D-94C9-7A1B-BF7DB5251773}"/>
              </a:ext>
            </a:extLst>
          </p:cNvPr>
          <p:cNvPicPr>
            <a:picLocks noChangeAspect="1"/>
          </p:cNvPicPr>
          <p:nvPr/>
        </p:nvPicPr>
        <p:blipFill>
          <a:blip r:embed="rId2"/>
          <a:stretch>
            <a:fillRect/>
          </a:stretch>
        </p:blipFill>
        <p:spPr>
          <a:xfrm>
            <a:off x="593301" y="1069893"/>
            <a:ext cx="2238687" cy="2915057"/>
          </a:xfrm>
          <a:prstGeom prst="rect">
            <a:avLst/>
          </a:prstGeom>
        </p:spPr>
      </p:pic>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3"/>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a:t>
            </a:r>
            <a:r>
              <a:rPr lang="ja-JP" altLang="en-US" sz="1100" spc="-5" dirty="0">
                <a:latin typeface="游ゴシック"/>
                <a:cs typeface="游ゴシック"/>
              </a:rPr>
              <a:t>点検</a:t>
            </a:r>
            <a:r>
              <a:rPr lang="ja" altLang="en-US" sz="1100" spc="-5" dirty="0">
                <a:latin typeface="游ゴシック"/>
                <a:cs typeface="游ゴシック"/>
              </a:rPr>
              <a:t>」だけでなく、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sp>
        <p:nvSpPr>
          <p:cNvPr id="9" name="object 7">
            <a:extLst>
              <a:ext uri="{FF2B5EF4-FFF2-40B4-BE49-F238E27FC236}">
                <a16:creationId xmlns:a16="http://schemas.microsoft.com/office/drawing/2014/main" id="{8C4D9071-40D8-D50F-C514-0BB44CD1F48F}"/>
              </a:ext>
            </a:extLst>
          </p:cNvPr>
          <p:cNvSpPr/>
          <p:nvPr/>
        </p:nvSpPr>
        <p:spPr>
          <a:xfrm>
            <a:off x="850314" y="3307524"/>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2" y="2308489"/>
            <a:ext cx="1031943" cy="993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32">
            <a:extLst>
              <a:ext uri="{FF2B5EF4-FFF2-40B4-BE49-F238E27FC236}">
                <a16:creationId xmlns:a16="http://schemas.microsoft.com/office/drawing/2014/main" id="{CC6E91CB-B4A6-021B-CAD0-679B4AD2CA2C}"/>
              </a:ext>
            </a:extLst>
          </p:cNvPr>
          <p:cNvSpPr/>
          <p:nvPr/>
        </p:nvSpPr>
        <p:spPr>
          <a:xfrm>
            <a:off x="1537070" y="2159552"/>
            <a:ext cx="273608" cy="133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pic>
        <p:nvPicPr>
          <p:cNvPr id="20" name="図 1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A94EEDE-045C-F87B-8856-77C7E95D23B0}"/>
              </a:ext>
            </a:extLst>
          </p:cNvPr>
          <p:cNvPicPr>
            <a:picLocks noChangeAspect="1"/>
          </p:cNvPicPr>
          <p:nvPr/>
        </p:nvPicPr>
        <p:blipFill>
          <a:blip r:embed="rId2"/>
          <a:stretch>
            <a:fillRect/>
          </a:stretch>
        </p:blipFill>
        <p:spPr>
          <a:xfrm>
            <a:off x="1324234" y="1395997"/>
            <a:ext cx="4355003" cy="2848172"/>
          </a:xfrm>
          <a:prstGeom prst="rect">
            <a:avLst/>
          </a:prstGeom>
        </p:spPr>
      </p:pic>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en-US" altLang="ja-JP" sz="1100" spc="-5" dirty="0">
                <a:latin typeface="游ゴシック"/>
                <a:cs typeface="游ゴシック"/>
              </a:rPr>
              <a:t>4</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439101"/>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834763"/>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sp>
        <p:nvSpPr>
          <p:cNvPr id="8" name="Google Shape;130;p3">
            <a:extLst>
              <a:ext uri="{FF2B5EF4-FFF2-40B4-BE49-F238E27FC236}">
                <a16:creationId xmlns:a16="http://schemas.microsoft.com/office/drawing/2014/main" id="{754107D1-B755-B12F-FBED-8BEAAA3AC37F}"/>
              </a:ext>
            </a:extLst>
          </p:cNvPr>
          <p:cNvSpPr/>
          <p:nvPr/>
        </p:nvSpPr>
        <p:spPr>
          <a:xfrm>
            <a:off x="2571166" y="1415047"/>
            <a:ext cx="975704" cy="14465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423211" y="1686439"/>
            <a:ext cx="481319" cy="121323"/>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52755" y="2128388"/>
            <a:ext cx="158609" cy="213067"/>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80691" y="1845469"/>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38593" y="2065066"/>
            <a:ext cx="2376843" cy="15403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552952" y="2314226"/>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6101991"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70" dirty="0">
                <a:latin typeface="游ゴシック" panose="020B0400000000000000" pitchFamily="50" charset="-128"/>
                <a:ea typeface="游ゴシック" panose="020B0400000000000000" pitchFamily="50" charset="-128"/>
                <a:cs typeface="ＭＳ Ｐゴシック" panose="020B0600070205080204" pitchFamily="50" charset="-128"/>
              </a:rPr>
              <a:t>右下の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3">
            <a:extLst>
              <a:ext uri="{FF2B5EF4-FFF2-40B4-BE49-F238E27FC236}">
                <a16:creationId xmlns:a16="http://schemas.microsoft.com/office/drawing/2014/main" id="{840DC28A-2468-68EF-E7C2-4A5A58D1EB4F}"/>
              </a:ext>
            </a:extLst>
          </p:cNvPr>
          <p:cNvSpPr/>
          <p:nvPr/>
        </p:nvSpPr>
        <p:spPr>
          <a:xfrm>
            <a:off x="2589185" y="1493271"/>
            <a:ext cx="432912" cy="1252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29512</TotalTime>
  <Words>6621</Words>
  <Application>Microsoft Office PowerPoint</Application>
  <PresentationFormat>A4 210 x 297 mm</PresentationFormat>
  <Paragraphs>631</Paragraphs>
  <Slides>50</Slides>
  <Notes>4</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50</vt:i4>
      </vt:variant>
    </vt:vector>
  </HeadingPairs>
  <TitlesOfParts>
    <vt:vector size="66" baseType="lpstr">
      <vt:lpstr>Batang</vt:lpstr>
      <vt:lpstr>맑은 고딕</vt:lpstr>
      <vt:lpstr>MS PGothic</vt:lpstr>
      <vt:lpstr>MS Gothic</vt:lpstr>
      <vt:lpstr>MS Gothic</vt:lpstr>
      <vt:lpstr>MS Mincho</vt:lpstr>
      <vt:lpstr>noto</vt:lpstr>
      <vt:lpstr>游ゴシック</vt:lpstr>
      <vt:lpstr>游ゴシック</vt:lpstr>
      <vt:lpstr>Aptos</vt:lpstr>
      <vt:lpstr>Aptos Display</vt:lpstr>
      <vt:lpstr>Arial</vt:lpstr>
      <vt:lpstr>Calibri</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246</cp:revision>
  <cp:lastPrinted>2024-08-01T05:11:40Z</cp:lastPrinted>
  <dcterms:created xsi:type="dcterms:W3CDTF">2024-07-04T01:23:06Z</dcterms:created>
  <dcterms:modified xsi:type="dcterms:W3CDTF">2025-05-09T02:57:55Z</dcterms:modified>
</cp:coreProperties>
</file>