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44" saveSubsetFonts="1" autoCompressPictures="0" bookmarkIdSeed="2">
  <p:sldMasterIdLst>
    <p:sldMasterId id="2147483672" r:id="rId1"/>
  </p:sldMasterIdLst>
  <p:notesMasterIdLst>
    <p:notesMasterId r:id="rId46"/>
  </p:notesMasterIdLst>
  <p:sldIdLst>
    <p:sldId id="395" r:id="rId2"/>
    <p:sldId id="396" r:id="rId3"/>
    <p:sldId id="397" r:id="rId4"/>
    <p:sldId id="398" r:id="rId5"/>
    <p:sldId id="399" r:id="rId6"/>
    <p:sldId id="400" r:id="rId7"/>
    <p:sldId id="401" r:id="rId8"/>
    <p:sldId id="402"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9" r:id="rId28"/>
    <p:sldId id="421" r:id="rId29"/>
    <p:sldId id="422" r:id="rId30"/>
    <p:sldId id="423" r:id="rId31"/>
    <p:sldId id="424" r:id="rId32"/>
    <p:sldId id="425" r:id="rId33"/>
    <p:sldId id="426" r:id="rId34"/>
    <p:sldId id="427" r:id="rId35"/>
    <p:sldId id="428" r:id="rId36"/>
    <p:sldId id="387" r:id="rId37"/>
    <p:sldId id="388" r:id="rId38"/>
    <p:sldId id="389" r:id="rId39"/>
    <p:sldId id="390" r:id="rId40"/>
    <p:sldId id="391" r:id="rId41"/>
    <p:sldId id="392" r:id="rId42"/>
    <p:sldId id="393" r:id="rId43"/>
    <p:sldId id="394" r:id="rId44"/>
    <p:sldId id="430" r:id="rId45"/>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4D4D4D"/>
    <a:srgbClr val="5F5F5F"/>
    <a:srgbClr val="777777"/>
    <a:srgbClr val="B2B2B2"/>
    <a:srgbClr val="737583"/>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8563E-C859-40F7-8BA0-1F892546AECE}" v="73" dt="2025-05-08T08:20:37.35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026" autoAdjust="0"/>
  </p:normalViewPr>
  <p:slideViewPr>
    <p:cSldViewPr snapToGrid="0">
      <p:cViewPr varScale="1">
        <p:scale>
          <a:sx n="77" d="100"/>
          <a:sy n="77" d="100"/>
        </p:scale>
        <p:origin x="3768" y="10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3AE8563E-C859-40F7-8BA0-1F892546AECE}"/>
    <pc:docChg chg="undo custSel modSld">
      <pc:chgData name="亜優美 小門" userId="9d8c698b34d5e675" providerId="LiveId" clId="{3AE8563E-C859-40F7-8BA0-1F892546AECE}" dt="2025-05-09T03:01:30.417" v="1935" actId="1035"/>
      <pc:docMkLst>
        <pc:docMk/>
      </pc:docMkLst>
      <pc:sldChg chg="addSp delSp modSp mod">
        <pc:chgData name="亜優美 小門" userId="9d8c698b34d5e675" providerId="LiveId" clId="{3AE8563E-C859-40F7-8BA0-1F892546AECE}" dt="2025-05-08T00:58:50.795" v="1332" actId="478"/>
        <pc:sldMkLst>
          <pc:docMk/>
          <pc:sldMk cId="2841175900" sldId="390"/>
        </pc:sldMkLst>
        <pc:spChg chg="mod">
          <ac:chgData name="亜優美 小門" userId="9d8c698b34d5e675" providerId="LiveId" clId="{3AE8563E-C859-40F7-8BA0-1F892546AECE}" dt="2025-05-08T00:58:34.865" v="1329" actId="1076"/>
          <ac:spMkLst>
            <pc:docMk/>
            <pc:sldMk cId="2841175900" sldId="390"/>
            <ac:spMk id="3" creationId="{53215ADC-45DC-077B-CE1C-228575F8C26B}"/>
          </ac:spMkLst>
        </pc:spChg>
        <pc:spChg chg="del mod">
          <ac:chgData name="亜優美 小門" userId="9d8c698b34d5e675" providerId="LiveId" clId="{3AE8563E-C859-40F7-8BA0-1F892546AECE}" dt="2025-05-08T00:58:50.795" v="1332" actId="478"/>
          <ac:spMkLst>
            <pc:docMk/>
            <pc:sldMk cId="2841175900" sldId="390"/>
            <ac:spMk id="4" creationId="{96FFFF70-48C5-7CF9-D177-70E34C2F15A3}"/>
          </ac:spMkLst>
        </pc:spChg>
        <pc:spChg chg="add mod">
          <ac:chgData name="亜優美 小門" userId="9d8c698b34d5e675" providerId="LiveId" clId="{3AE8563E-C859-40F7-8BA0-1F892546AECE}" dt="2025-05-08T00:58:43.420" v="1331" actId="20577"/>
          <ac:spMkLst>
            <pc:docMk/>
            <pc:sldMk cId="2841175900" sldId="390"/>
            <ac:spMk id="15" creationId="{489A2E90-E531-421D-E829-F6FB33F3675E}"/>
          </ac:spMkLst>
        </pc:spChg>
      </pc:sldChg>
      <pc:sldChg chg="modSp mod">
        <pc:chgData name="亜優美 小門" userId="9d8c698b34d5e675" providerId="LiveId" clId="{3AE8563E-C859-40F7-8BA0-1F892546AECE}" dt="2025-05-08T01:01:11.834" v="1422" actId="1036"/>
        <pc:sldMkLst>
          <pc:docMk/>
          <pc:sldMk cId="3876815325" sldId="391"/>
        </pc:sldMkLst>
        <pc:spChg chg="mod">
          <ac:chgData name="亜優美 小門" userId="9d8c698b34d5e675" providerId="LiveId" clId="{3AE8563E-C859-40F7-8BA0-1F892546AECE}" dt="2025-05-08T00:59:26.509" v="1342" actId="20577"/>
          <ac:spMkLst>
            <pc:docMk/>
            <pc:sldMk cId="3876815325" sldId="391"/>
            <ac:spMk id="3" creationId="{63D76D97-4125-6490-EC6D-14908208E86C}"/>
          </ac:spMkLst>
        </pc:spChg>
        <pc:spChg chg="mod">
          <ac:chgData name="亜優美 小門" userId="9d8c698b34d5e675" providerId="LiveId" clId="{3AE8563E-C859-40F7-8BA0-1F892546AECE}" dt="2025-05-08T01:00:41.589" v="1406"/>
          <ac:spMkLst>
            <pc:docMk/>
            <pc:sldMk cId="3876815325" sldId="391"/>
            <ac:spMk id="4" creationId="{C3320B64-6C34-BA37-EA07-737B318BCFD7}"/>
          </ac:spMkLst>
        </pc:spChg>
        <pc:spChg chg="mod">
          <ac:chgData name="亜優美 小門" userId="9d8c698b34d5e675" providerId="LiveId" clId="{3AE8563E-C859-40F7-8BA0-1F892546AECE}" dt="2025-05-08T01:01:07.727" v="1409" actId="1037"/>
          <ac:spMkLst>
            <pc:docMk/>
            <pc:sldMk cId="3876815325" sldId="391"/>
            <ac:spMk id="5" creationId="{299B9EAC-9CC8-5EF4-5CAD-80D3E1EA454A}"/>
          </ac:spMkLst>
        </pc:spChg>
        <pc:spChg chg="mod">
          <ac:chgData name="亜優美 小門" userId="9d8c698b34d5e675" providerId="LiveId" clId="{3AE8563E-C859-40F7-8BA0-1F892546AECE}" dt="2025-05-08T00:59:11.182" v="1337" actId="20577"/>
          <ac:spMkLst>
            <pc:docMk/>
            <pc:sldMk cId="3876815325" sldId="391"/>
            <ac:spMk id="8" creationId="{468B21BA-B3F6-EDC7-17E1-11F677153824}"/>
          </ac:spMkLst>
        </pc:spChg>
        <pc:picChg chg="mod">
          <ac:chgData name="亜優美 小門" userId="9d8c698b34d5e675" providerId="LiveId" clId="{3AE8563E-C859-40F7-8BA0-1F892546AECE}" dt="2025-05-08T01:01:11.834" v="1422" actId="1036"/>
          <ac:picMkLst>
            <pc:docMk/>
            <pc:sldMk cId="3876815325" sldId="391"/>
            <ac:picMk id="9" creationId="{75E1D9C3-6DFB-B194-4B4A-9F509764876F}"/>
          </ac:picMkLst>
        </pc:picChg>
      </pc:sldChg>
      <pc:sldChg chg="modSp mod">
        <pc:chgData name="亜優美 小門" userId="9d8c698b34d5e675" providerId="LiveId" clId="{3AE8563E-C859-40F7-8BA0-1F892546AECE}" dt="2025-05-08T01:02:33.763" v="1441" actId="14100"/>
        <pc:sldMkLst>
          <pc:docMk/>
          <pc:sldMk cId="4039618205" sldId="392"/>
        </pc:sldMkLst>
        <pc:spChg chg="mod">
          <ac:chgData name="亜優美 小門" userId="9d8c698b34d5e675" providerId="LiveId" clId="{3AE8563E-C859-40F7-8BA0-1F892546AECE}" dt="2025-05-08T01:02:12.092" v="1440" actId="20577"/>
          <ac:spMkLst>
            <pc:docMk/>
            <pc:sldMk cId="4039618205" sldId="392"/>
            <ac:spMk id="4" creationId="{43A2A618-D445-3458-76CC-4C11D6F423E3}"/>
          </ac:spMkLst>
        </pc:spChg>
        <pc:spChg chg="mod">
          <ac:chgData name="亜優美 小門" userId="9d8c698b34d5e675" providerId="LiveId" clId="{3AE8563E-C859-40F7-8BA0-1F892546AECE}" dt="2025-05-08T01:02:33.763" v="1441" actId="14100"/>
          <ac:spMkLst>
            <pc:docMk/>
            <pc:sldMk cId="4039618205" sldId="392"/>
            <ac:spMk id="6" creationId="{E10E64B1-92C2-8EC9-1E63-B647A8B5AE2B}"/>
          </ac:spMkLst>
        </pc:spChg>
        <pc:picChg chg="mod">
          <ac:chgData name="亜優美 小門" userId="9d8c698b34d5e675" providerId="LiveId" clId="{3AE8563E-C859-40F7-8BA0-1F892546AECE}" dt="2025-05-08T01:02:03.625" v="1426" actId="1038"/>
          <ac:picMkLst>
            <pc:docMk/>
            <pc:sldMk cId="4039618205" sldId="392"/>
            <ac:picMk id="7" creationId="{267FB4F5-2925-5BE1-5192-7BDBE34AECDF}"/>
          </ac:picMkLst>
        </pc:picChg>
      </pc:sldChg>
      <pc:sldChg chg="modSp mod">
        <pc:chgData name="亜優美 小門" userId="9d8c698b34d5e675" providerId="LiveId" clId="{3AE8563E-C859-40F7-8BA0-1F892546AECE}" dt="2025-05-08T01:04:15.620" v="1615" actId="6549"/>
        <pc:sldMkLst>
          <pc:docMk/>
          <pc:sldMk cId="928613087" sldId="393"/>
        </pc:sldMkLst>
        <pc:spChg chg="mod">
          <ac:chgData name="亜優美 小門" userId="9d8c698b34d5e675" providerId="LiveId" clId="{3AE8563E-C859-40F7-8BA0-1F892546AECE}" dt="2025-05-08T01:04:15.620" v="1615" actId="6549"/>
          <ac:spMkLst>
            <pc:docMk/>
            <pc:sldMk cId="928613087" sldId="393"/>
            <ac:spMk id="4" creationId="{B8C0E665-CD38-80DF-A173-53EBC111E507}"/>
          </ac:spMkLst>
        </pc:spChg>
      </pc:sldChg>
      <pc:sldChg chg="modSp mod">
        <pc:chgData name="亜優美 小門" userId="9d8c698b34d5e675" providerId="LiveId" clId="{3AE8563E-C859-40F7-8BA0-1F892546AECE}" dt="2025-05-08T01:04:28.812" v="1620" actId="20577"/>
        <pc:sldMkLst>
          <pc:docMk/>
          <pc:sldMk cId="1995860184" sldId="394"/>
        </pc:sldMkLst>
        <pc:spChg chg="mod">
          <ac:chgData name="亜優美 小門" userId="9d8c698b34d5e675" providerId="LiveId" clId="{3AE8563E-C859-40F7-8BA0-1F892546AECE}" dt="2025-05-08T01:04:28.812" v="1620" actId="20577"/>
          <ac:spMkLst>
            <pc:docMk/>
            <pc:sldMk cId="1995860184" sldId="394"/>
            <ac:spMk id="12" creationId="{9E5F8802-02D1-0725-6142-5AD3BB0A36DF}"/>
          </ac:spMkLst>
        </pc:spChg>
      </pc:sldChg>
      <pc:sldChg chg="modSp mod">
        <pc:chgData name="亜優美 小門" userId="9d8c698b34d5e675" providerId="LiveId" clId="{3AE8563E-C859-40F7-8BA0-1F892546AECE}" dt="2025-05-07T06:30:00.013" v="20" actId="14100"/>
        <pc:sldMkLst>
          <pc:docMk/>
          <pc:sldMk cId="108487841" sldId="395"/>
        </pc:sldMkLst>
        <pc:spChg chg="mod">
          <ac:chgData name="亜優美 小門" userId="9d8c698b34d5e675" providerId="LiveId" clId="{3AE8563E-C859-40F7-8BA0-1F892546AECE}" dt="2025-05-07T06:29:44.037" v="7" actId="20577"/>
          <ac:spMkLst>
            <pc:docMk/>
            <pc:sldMk cId="108487841" sldId="395"/>
            <ac:spMk id="18" creationId="{9CE6336E-C210-74C0-B499-21E77B608534}"/>
          </ac:spMkLst>
        </pc:spChg>
        <pc:spChg chg="mod">
          <ac:chgData name="亜優美 小門" userId="9d8c698b34d5e675" providerId="LiveId" clId="{3AE8563E-C859-40F7-8BA0-1F892546AECE}" dt="2025-05-07T06:30:00.013" v="20" actId="14100"/>
          <ac:spMkLst>
            <pc:docMk/>
            <pc:sldMk cId="108487841" sldId="395"/>
            <ac:spMk id="20" creationId="{973FB641-D0EC-D0E3-C588-1D58C1372E33}"/>
          </ac:spMkLst>
        </pc:spChg>
        <pc:spChg chg="mod">
          <ac:chgData name="亜優美 小門" userId="9d8c698b34d5e675" providerId="LiveId" clId="{3AE8563E-C859-40F7-8BA0-1F892546AECE}" dt="2025-05-07T06:29:52.914" v="11" actId="207"/>
          <ac:spMkLst>
            <pc:docMk/>
            <pc:sldMk cId="108487841" sldId="395"/>
            <ac:spMk id="27" creationId="{08D0BEB7-C831-184B-2483-BFA307F99B86}"/>
          </ac:spMkLst>
        </pc:spChg>
      </pc:sldChg>
      <pc:sldChg chg="addSp modSp mod">
        <pc:chgData name="亜優美 小門" userId="9d8c698b34d5e675" providerId="LiveId" clId="{3AE8563E-C859-40F7-8BA0-1F892546AECE}" dt="2025-05-07T06:33:21.041" v="144" actId="20577"/>
        <pc:sldMkLst>
          <pc:docMk/>
          <pc:sldMk cId="2392528478" sldId="396"/>
        </pc:sldMkLst>
        <pc:spChg chg="mod">
          <ac:chgData name="亜優美 小門" userId="9d8c698b34d5e675" providerId="LiveId" clId="{3AE8563E-C859-40F7-8BA0-1F892546AECE}" dt="2025-05-07T06:33:21.041" v="144" actId="20577"/>
          <ac:spMkLst>
            <pc:docMk/>
            <pc:sldMk cId="2392528478" sldId="396"/>
            <ac:spMk id="4" creationId="{96B919BC-41D5-5B5D-1E1B-481DF1FF9311}"/>
          </ac:spMkLst>
        </pc:spChg>
        <pc:spChg chg="mod">
          <ac:chgData name="亜優美 小門" userId="9d8c698b34d5e675" providerId="LiveId" clId="{3AE8563E-C859-40F7-8BA0-1F892546AECE}" dt="2025-05-07T06:32:10.281" v="87" actId="20577"/>
          <ac:spMkLst>
            <pc:docMk/>
            <pc:sldMk cId="2392528478" sldId="396"/>
            <ac:spMk id="5" creationId="{6338C4A3-62C0-5F5F-F06F-BE4160EB77F5}"/>
          </ac:spMkLst>
        </pc:spChg>
        <pc:spChg chg="mod">
          <ac:chgData name="亜優美 小門" userId="9d8c698b34d5e675" providerId="LiveId" clId="{3AE8563E-C859-40F7-8BA0-1F892546AECE}" dt="2025-05-07T06:33:17.976" v="134" actId="20577"/>
          <ac:spMkLst>
            <pc:docMk/>
            <pc:sldMk cId="2392528478" sldId="396"/>
            <ac:spMk id="8" creationId="{6F784A9C-5F22-9C63-9FB2-19E255178DB7}"/>
          </ac:spMkLst>
        </pc:spChg>
        <pc:spChg chg="mod">
          <ac:chgData name="亜優美 小門" userId="9d8c698b34d5e675" providerId="LiveId" clId="{3AE8563E-C859-40F7-8BA0-1F892546AECE}" dt="2025-05-07T06:32:21.529" v="90" actId="164"/>
          <ac:spMkLst>
            <pc:docMk/>
            <pc:sldMk cId="2392528478" sldId="396"/>
            <ac:spMk id="31" creationId="{727F7E1B-25F8-9FF7-384B-32444BACE537}"/>
          </ac:spMkLst>
        </pc:spChg>
        <pc:spChg chg="mod">
          <ac:chgData name="亜優美 小門" userId="9d8c698b34d5e675" providerId="LiveId" clId="{3AE8563E-C859-40F7-8BA0-1F892546AECE}" dt="2025-05-07T06:30:11.773" v="25" actId="207"/>
          <ac:spMkLst>
            <pc:docMk/>
            <pc:sldMk cId="2392528478" sldId="396"/>
            <ac:spMk id="35" creationId="{2108FF5C-F7D2-2DE8-CF00-553CF15542AB}"/>
          </ac:spMkLst>
        </pc:spChg>
        <pc:spChg chg="mod">
          <ac:chgData name="亜優美 小門" userId="9d8c698b34d5e675" providerId="LiveId" clId="{3AE8563E-C859-40F7-8BA0-1F892546AECE}" dt="2025-05-07T06:30:13.718" v="30" actId="207"/>
          <ac:spMkLst>
            <pc:docMk/>
            <pc:sldMk cId="2392528478" sldId="396"/>
            <ac:spMk id="36" creationId="{F0FF426E-0BA9-1C0E-878D-52CD41A27A3C}"/>
          </ac:spMkLst>
        </pc:spChg>
        <pc:grpChg chg="add mod">
          <ac:chgData name="亜優美 小門" userId="9d8c698b34d5e675" providerId="LiveId" clId="{3AE8563E-C859-40F7-8BA0-1F892546AECE}" dt="2025-05-07T06:32:25.372" v="103" actId="1037"/>
          <ac:grpSpMkLst>
            <pc:docMk/>
            <pc:sldMk cId="2392528478" sldId="396"/>
            <ac:grpSpMk id="3" creationId="{5F91456C-C88F-2F79-8725-003B82FDBE0D}"/>
          </ac:grpSpMkLst>
        </pc:grpChg>
        <pc:picChg chg="mod">
          <ac:chgData name="亜優美 小門" userId="9d8c698b34d5e675" providerId="LiveId" clId="{3AE8563E-C859-40F7-8BA0-1F892546AECE}" dt="2025-05-07T06:32:21.529" v="90" actId="164"/>
          <ac:picMkLst>
            <pc:docMk/>
            <pc:sldMk cId="2392528478" sldId="396"/>
            <ac:picMk id="30" creationId="{586D37A9-6291-4DA8-3BA3-4A8F30A01FAD}"/>
          </ac:picMkLst>
        </pc:picChg>
      </pc:sldChg>
      <pc:sldChg chg="modSp mod">
        <pc:chgData name="亜優美 小門" userId="9d8c698b34d5e675" providerId="LiveId" clId="{3AE8563E-C859-40F7-8BA0-1F892546AECE}" dt="2025-05-08T06:51:35.819" v="1654" actId="1035"/>
        <pc:sldMkLst>
          <pc:docMk/>
          <pc:sldMk cId="4070369626" sldId="397"/>
        </pc:sldMkLst>
        <pc:spChg chg="mod">
          <ac:chgData name="亜優美 小門" userId="9d8c698b34d5e675" providerId="LiveId" clId="{3AE8563E-C859-40F7-8BA0-1F892546AECE}" dt="2025-05-07T06:35:14.297" v="217" actId="20577"/>
          <ac:spMkLst>
            <pc:docMk/>
            <pc:sldMk cId="4070369626" sldId="397"/>
            <ac:spMk id="6" creationId="{3ACD0B42-81DD-0EA1-1A72-C8AE51DBB132}"/>
          </ac:spMkLst>
        </pc:spChg>
        <pc:spChg chg="mod">
          <ac:chgData name="亜優美 小門" userId="9d8c698b34d5e675" providerId="LiveId" clId="{3AE8563E-C859-40F7-8BA0-1F892546AECE}" dt="2025-05-07T06:35:36.467" v="235" actId="20577"/>
          <ac:spMkLst>
            <pc:docMk/>
            <pc:sldMk cId="4070369626" sldId="397"/>
            <ac:spMk id="7" creationId="{34EEFA73-1DFD-E704-D4E4-270B7E39A30B}"/>
          </ac:spMkLst>
        </pc:spChg>
        <pc:spChg chg="mod">
          <ac:chgData name="亜優美 小門" userId="9d8c698b34d5e675" providerId="LiveId" clId="{3AE8563E-C859-40F7-8BA0-1F892546AECE}" dt="2025-05-08T06:51:35.819" v="1654" actId="1035"/>
          <ac:spMkLst>
            <pc:docMk/>
            <pc:sldMk cId="4070369626" sldId="397"/>
            <ac:spMk id="13" creationId="{B0A8122A-3387-F7C3-C4D2-8F54E9173AFB}"/>
          </ac:spMkLst>
        </pc:spChg>
        <pc:spChg chg="mod">
          <ac:chgData name="亜優美 小門" userId="9d8c698b34d5e675" providerId="LiveId" clId="{3AE8563E-C859-40F7-8BA0-1F892546AECE}" dt="2025-05-07T06:34:44.021" v="181" actId="1076"/>
          <ac:spMkLst>
            <pc:docMk/>
            <pc:sldMk cId="4070369626" sldId="397"/>
            <ac:spMk id="21" creationId="{47B5F4E0-BB13-24AF-8CCE-CCA6CCD03CFA}"/>
          </ac:spMkLst>
        </pc:spChg>
      </pc:sldChg>
      <pc:sldChg chg="modSp mod">
        <pc:chgData name="亜優美 小門" userId="9d8c698b34d5e675" providerId="LiveId" clId="{3AE8563E-C859-40F7-8BA0-1F892546AECE}" dt="2025-05-08T06:52:11.413" v="1676" actId="20577"/>
        <pc:sldMkLst>
          <pc:docMk/>
          <pc:sldMk cId="3998761120" sldId="398"/>
        </pc:sldMkLst>
        <pc:spChg chg="mod">
          <ac:chgData name="亜優美 小門" userId="9d8c698b34d5e675" providerId="LiveId" clId="{3AE8563E-C859-40F7-8BA0-1F892546AECE}" dt="2025-05-08T06:52:11.413" v="1676" actId="20577"/>
          <ac:spMkLst>
            <pc:docMk/>
            <pc:sldMk cId="3998761120" sldId="398"/>
            <ac:spMk id="9" creationId="{A7FE498C-8CDC-F161-B8BA-068185FCBC8D}"/>
          </ac:spMkLst>
        </pc:spChg>
      </pc:sldChg>
      <pc:sldChg chg="modSp mod">
        <pc:chgData name="亜優美 小門" userId="9d8c698b34d5e675" providerId="LiveId" clId="{3AE8563E-C859-40F7-8BA0-1F892546AECE}" dt="2025-05-07T06:36:40.160" v="238" actId="14100"/>
        <pc:sldMkLst>
          <pc:docMk/>
          <pc:sldMk cId="796610371" sldId="400"/>
        </pc:sldMkLst>
        <pc:spChg chg="mod">
          <ac:chgData name="亜優美 小門" userId="9d8c698b34d5e675" providerId="LiveId" clId="{3AE8563E-C859-40F7-8BA0-1F892546AECE}" dt="2025-05-07T06:36:18.854" v="236" actId="14100"/>
          <ac:spMkLst>
            <pc:docMk/>
            <pc:sldMk cId="796610371" sldId="400"/>
            <ac:spMk id="4" creationId="{6904C56D-DE8D-41FA-EE3A-A03F70F79BD2}"/>
          </ac:spMkLst>
        </pc:spChg>
        <pc:spChg chg="mod">
          <ac:chgData name="亜優美 小門" userId="9d8c698b34d5e675" providerId="LiveId" clId="{3AE8563E-C859-40F7-8BA0-1F892546AECE}" dt="2025-05-07T06:36:40.160" v="238" actId="14100"/>
          <ac:spMkLst>
            <pc:docMk/>
            <pc:sldMk cId="796610371" sldId="400"/>
            <ac:spMk id="9" creationId="{FBDE05EB-8E55-4272-70CC-BBC0E8133472}"/>
          </ac:spMkLst>
        </pc:spChg>
      </pc:sldChg>
      <pc:sldChg chg="modSp mod">
        <pc:chgData name="亜優美 小門" userId="9d8c698b34d5e675" providerId="LiveId" clId="{3AE8563E-C859-40F7-8BA0-1F892546AECE}" dt="2025-05-07T07:03:58.489" v="399" actId="20577"/>
        <pc:sldMkLst>
          <pc:docMk/>
          <pc:sldMk cId="2194252054" sldId="401"/>
        </pc:sldMkLst>
        <pc:spChg chg="mod">
          <ac:chgData name="亜優美 小門" userId="9d8c698b34d5e675" providerId="LiveId" clId="{3AE8563E-C859-40F7-8BA0-1F892546AECE}" dt="2025-05-07T06:38:26.448" v="239" actId="1076"/>
          <ac:spMkLst>
            <pc:docMk/>
            <pc:sldMk cId="2194252054" sldId="401"/>
            <ac:spMk id="3" creationId="{2D9439AF-9A28-7AFA-32E3-310DB513C2BD}"/>
          </ac:spMkLst>
        </pc:spChg>
        <pc:spChg chg="mod">
          <ac:chgData name="亜優美 小門" userId="9d8c698b34d5e675" providerId="LiveId" clId="{3AE8563E-C859-40F7-8BA0-1F892546AECE}" dt="2025-05-07T07:03:58.489" v="399" actId="20577"/>
          <ac:spMkLst>
            <pc:docMk/>
            <pc:sldMk cId="2194252054" sldId="401"/>
            <ac:spMk id="7" creationId="{5570EEA4-ABE8-2CE3-8B9A-779574F50A8E}"/>
          </ac:spMkLst>
        </pc:spChg>
        <pc:spChg chg="mod">
          <ac:chgData name="亜優美 小門" userId="9d8c698b34d5e675" providerId="LiveId" clId="{3AE8563E-C859-40F7-8BA0-1F892546AECE}" dt="2025-05-07T06:39:00.247" v="244" actId="14100"/>
          <ac:spMkLst>
            <pc:docMk/>
            <pc:sldMk cId="2194252054" sldId="401"/>
            <ac:spMk id="8" creationId="{C533CBA1-B039-0FDD-2BD3-3EF726B50ED3}"/>
          </ac:spMkLst>
        </pc:spChg>
        <pc:spChg chg="mod">
          <ac:chgData name="亜優美 小門" userId="9d8c698b34d5e675" providerId="LiveId" clId="{3AE8563E-C859-40F7-8BA0-1F892546AECE}" dt="2025-05-07T06:39:07.671" v="251" actId="1037"/>
          <ac:spMkLst>
            <pc:docMk/>
            <pc:sldMk cId="2194252054" sldId="401"/>
            <ac:spMk id="9" creationId="{60286AB5-3FAF-95CC-B1B2-F1ABEB57752F}"/>
          </ac:spMkLst>
        </pc:spChg>
      </pc:sldChg>
      <pc:sldChg chg="modSp mod">
        <pc:chgData name="亜優美 小門" userId="9d8c698b34d5e675" providerId="LiveId" clId="{3AE8563E-C859-40F7-8BA0-1F892546AECE}" dt="2025-05-07T06:40:54.448" v="285" actId="14100"/>
        <pc:sldMkLst>
          <pc:docMk/>
          <pc:sldMk cId="1483901660" sldId="402"/>
        </pc:sldMkLst>
        <pc:spChg chg="mod">
          <ac:chgData name="亜優美 小門" userId="9d8c698b34d5e675" providerId="LiveId" clId="{3AE8563E-C859-40F7-8BA0-1F892546AECE}" dt="2025-05-07T06:40:46.544" v="284" actId="20577"/>
          <ac:spMkLst>
            <pc:docMk/>
            <pc:sldMk cId="1483901660" sldId="402"/>
            <ac:spMk id="9" creationId="{23517C2B-78E1-CB61-38A7-FFFC4B35FA3B}"/>
          </ac:spMkLst>
        </pc:spChg>
        <pc:spChg chg="mod">
          <ac:chgData name="亜優美 小門" userId="9d8c698b34d5e675" providerId="LiveId" clId="{3AE8563E-C859-40F7-8BA0-1F892546AECE}" dt="2025-05-07T06:40:54.448" v="285" actId="14100"/>
          <ac:spMkLst>
            <pc:docMk/>
            <pc:sldMk cId="1483901660" sldId="402"/>
            <ac:spMk id="25" creationId="{FF567162-2F28-C5C5-3115-EDBE6E3A5314}"/>
          </ac:spMkLst>
        </pc:spChg>
      </pc:sldChg>
      <pc:sldChg chg="modSp mod">
        <pc:chgData name="亜優美 小門" userId="9d8c698b34d5e675" providerId="LiveId" clId="{3AE8563E-C859-40F7-8BA0-1F892546AECE}" dt="2025-05-07T07:05:26.986" v="404"/>
        <pc:sldMkLst>
          <pc:docMk/>
          <pc:sldMk cId="2946783221" sldId="403"/>
        </pc:sldMkLst>
        <pc:spChg chg="mod">
          <ac:chgData name="亜優美 小門" userId="9d8c698b34d5e675" providerId="LiveId" clId="{3AE8563E-C859-40F7-8BA0-1F892546AECE}" dt="2025-05-07T07:03:42.767" v="388"/>
          <ac:spMkLst>
            <pc:docMk/>
            <pc:sldMk cId="2946783221" sldId="403"/>
            <ac:spMk id="4" creationId="{7E27A30B-10A4-6C37-CC69-4338CD9AC10A}"/>
          </ac:spMkLst>
        </pc:spChg>
        <pc:spChg chg="mod">
          <ac:chgData name="亜優美 小門" userId="9d8c698b34d5e675" providerId="LiveId" clId="{3AE8563E-C859-40F7-8BA0-1F892546AECE}" dt="2025-05-07T06:59:56.051" v="324" actId="1076"/>
          <ac:spMkLst>
            <pc:docMk/>
            <pc:sldMk cId="2946783221" sldId="403"/>
            <ac:spMk id="9" creationId="{3B2C3A56-0F38-F954-8C15-20478DBD9E2F}"/>
          </ac:spMkLst>
        </pc:spChg>
        <pc:spChg chg="mod">
          <ac:chgData name="亜優美 小門" userId="9d8c698b34d5e675" providerId="LiveId" clId="{3AE8563E-C859-40F7-8BA0-1F892546AECE}" dt="2025-05-07T07:04:21.816" v="400"/>
          <ac:spMkLst>
            <pc:docMk/>
            <pc:sldMk cId="2946783221" sldId="403"/>
            <ac:spMk id="10" creationId="{065FC872-BF65-D819-809D-DD298CFA9EA9}"/>
          </ac:spMkLst>
        </pc:spChg>
        <pc:spChg chg="mod">
          <ac:chgData name="亜優美 小門" userId="9d8c698b34d5e675" providerId="LiveId" clId="{3AE8563E-C859-40F7-8BA0-1F892546AECE}" dt="2025-05-07T07:00:14.620" v="327" actId="1076"/>
          <ac:spMkLst>
            <pc:docMk/>
            <pc:sldMk cId="2946783221" sldId="403"/>
            <ac:spMk id="11" creationId="{795ED0F2-2C79-7F80-D5B2-78543EC32018}"/>
          </ac:spMkLst>
        </pc:spChg>
        <pc:spChg chg="mod">
          <ac:chgData name="亜優美 小門" userId="9d8c698b34d5e675" providerId="LiveId" clId="{3AE8563E-C859-40F7-8BA0-1F892546AECE}" dt="2025-05-07T06:46:29.148" v="289" actId="14100"/>
          <ac:spMkLst>
            <pc:docMk/>
            <pc:sldMk cId="2946783221" sldId="403"/>
            <ac:spMk id="13" creationId="{C526DD4C-A498-3BBE-7B37-CBEA918D0E13}"/>
          </ac:spMkLst>
        </pc:spChg>
        <pc:spChg chg="mod">
          <ac:chgData name="亜優美 小門" userId="9d8c698b34d5e675" providerId="LiveId" clId="{3AE8563E-C859-40F7-8BA0-1F892546AECE}" dt="2025-05-07T06:56:37.881" v="301" actId="14100"/>
          <ac:spMkLst>
            <pc:docMk/>
            <pc:sldMk cId="2946783221" sldId="403"/>
            <ac:spMk id="15" creationId="{BBA3BE07-DACD-AF47-F5C4-97F5996852A5}"/>
          </ac:spMkLst>
        </pc:spChg>
        <pc:spChg chg="mod">
          <ac:chgData name="亜優美 小門" userId="9d8c698b34d5e675" providerId="LiveId" clId="{3AE8563E-C859-40F7-8BA0-1F892546AECE}" dt="2025-05-07T07:04:33.018" v="401"/>
          <ac:spMkLst>
            <pc:docMk/>
            <pc:sldMk cId="2946783221" sldId="403"/>
            <ac:spMk id="19" creationId="{AC89438D-5F8B-43B9-7DE2-59C10FDA9E64}"/>
          </ac:spMkLst>
        </pc:spChg>
        <pc:spChg chg="mod">
          <ac:chgData name="亜優美 小門" userId="9d8c698b34d5e675" providerId="LiveId" clId="{3AE8563E-C859-40F7-8BA0-1F892546AECE}" dt="2025-05-07T07:05:02.859" v="403"/>
          <ac:spMkLst>
            <pc:docMk/>
            <pc:sldMk cId="2946783221" sldId="403"/>
            <ac:spMk id="24" creationId="{A3F90076-9B00-E1B1-6D27-970CBE0A3935}"/>
          </ac:spMkLst>
        </pc:spChg>
        <pc:spChg chg="mod">
          <ac:chgData name="亜優美 小門" userId="9d8c698b34d5e675" providerId="LiveId" clId="{3AE8563E-C859-40F7-8BA0-1F892546AECE}" dt="2025-05-07T07:03:26.724" v="387" actId="20577"/>
          <ac:spMkLst>
            <pc:docMk/>
            <pc:sldMk cId="2946783221" sldId="403"/>
            <ac:spMk id="43" creationId="{FF955900-A315-F186-15A7-6D99C1857D2D}"/>
          </ac:spMkLst>
        </pc:spChg>
        <pc:spChg chg="mod">
          <ac:chgData name="亜優美 小門" userId="9d8c698b34d5e675" providerId="LiveId" clId="{3AE8563E-C859-40F7-8BA0-1F892546AECE}" dt="2025-05-07T07:05:26.986" v="404"/>
          <ac:spMkLst>
            <pc:docMk/>
            <pc:sldMk cId="2946783221" sldId="403"/>
            <ac:spMk id="44" creationId="{52678192-43E9-39E9-D1EA-76B583A5FE7F}"/>
          </ac:spMkLst>
        </pc:spChg>
        <pc:spChg chg="mod">
          <ac:chgData name="亜優美 小門" userId="9d8c698b34d5e675" providerId="LiveId" clId="{3AE8563E-C859-40F7-8BA0-1F892546AECE}" dt="2025-05-07T07:03:10.416" v="376"/>
          <ac:spMkLst>
            <pc:docMk/>
            <pc:sldMk cId="2946783221" sldId="403"/>
            <ac:spMk id="46" creationId="{ADA0F83E-6BA6-4F5E-9BD3-714961BB52AB}"/>
          </ac:spMkLst>
        </pc:spChg>
        <pc:spChg chg="mod">
          <ac:chgData name="亜優美 小門" userId="9d8c698b34d5e675" providerId="LiveId" clId="{3AE8563E-C859-40F7-8BA0-1F892546AECE}" dt="2025-05-07T06:59:32.177" v="321" actId="3064"/>
          <ac:spMkLst>
            <pc:docMk/>
            <pc:sldMk cId="2946783221" sldId="403"/>
            <ac:spMk id="47" creationId="{6DE52761-FBF4-2F6C-413F-96297C1B643E}"/>
          </ac:spMkLst>
        </pc:spChg>
        <pc:grpChg chg="mod">
          <ac:chgData name="亜優美 小門" userId="9d8c698b34d5e675" providerId="LiveId" clId="{3AE8563E-C859-40F7-8BA0-1F892546AECE}" dt="2025-05-07T06:46:31.906" v="291" actId="1076"/>
          <ac:grpSpMkLst>
            <pc:docMk/>
            <pc:sldMk cId="2946783221" sldId="403"/>
            <ac:grpSpMk id="6" creationId="{44E32F25-EF47-4C36-2294-2C946F2ADDAF}"/>
          </ac:grpSpMkLst>
        </pc:grpChg>
      </pc:sldChg>
      <pc:sldChg chg="addSp delSp modSp mod">
        <pc:chgData name="亜優美 小門" userId="9d8c698b34d5e675" providerId="LiveId" clId="{3AE8563E-C859-40F7-8BA0-1F892546AECE}" dt="2025-05-08T06:53:25.011" v="1690" actId="1037"/>
        <pc:sldMkLst>
          <pc:docMk/>
          <pc:sldMk cId="173831189" sldId="404"/>
        </pc:sldMkLst>
        <pc:spChg chg="mod">
          <ac:chgData name="亜優美 小門" userId="9d8c698b34d5e675" providerId="LiveId" clId="{3AE8563E-C859-40F7-8BA0-1F892546AECE}" dt="2025-05-07T07:08:21.995" v="485" actId="6549"/>
          <ac:spMkLst>
            <pc:docMk/>
            <pc:sldMk cId="173831189" sldId="404"/>
            <ac:spMk id="11" creationId="{CCC9F75D-C15B-1765-F263-578B31F221DA}"/>
          </ac:spMkLst>
        </pc:spChg>
        <pc:spChg chg="mod">
          <ac:chgData name="亜優美 小門" userId="9d8c698b34d5e675" providerId="LiveId" clId="{3AE8563E-C859-40F7-8BA0-1F892546AECE}" dt="2025-05-08T06:53:12.283" v="1686" actId="14100"/>
          <ac:spMkLst>
            <pc:docMk/>
            <pc:sldMk cId="173831189" sldId="404"/>
            <ac:spMk id="18" creationId="{66DF3CCA-5B50-B0CF-A7DB-886BF5D49A63}"/>
          </ac:spMkLst>
        </pc:spChg>
        <pc:spChg chg="mod">
          <ac:chgData name="亜優美 小門" userId="9d8c698b34d5e675" providerId="LiveId" clId="{3AE8563E-C859-40F7-8BA0-1F892546AECE}" dt="2025-05-08T06:53:25.011" v="1690" actId="1037"/>
          <ac:spMkLst>
            <pc:docMk/>
            <pc:sldMk cId="173831189" sldId="404"/>
            <ac:spMk id="19" creationId="{CEDFCEFE-706D-64D3-79F8-2915DD7DB1BB}"/>
          </ac:spMkLst>
        </pc:spChg>
        <pc:spChg chg="mod">
          <ac:chgData name="亜優美 小門" userId="9d8c698b34d5e675" providerId="LiveId" clId="{3AE8563E-C859-40F7-8BA0-1F892546AECE}" dt="2025-05-07T07:06:34.654" v="434" actId="14100"/>
          <ac:spMkLst>
            <pc:docMk/>
            <pc:sldMk cId="173831189" sldId="404"/>
            <ac:spMk id="21" creationId="{A68D90B4-42C0-8D2B-1C05-E870EDAA032E}"/>
          </ac:spMkLst>
        </pc:spChg>
        <pc:spChg chg="mod">
          <ac:chgData name="亜優美 小門" userId="9d8c698b34d5e675" providerId="LiveId" clId="{3AE8563E-C859-40F7-8BA0-1F892546AECE}" dt="2025-05-07T07:06:39.049" v="435" actId="1076"/>
          <ac:spMkLst>
            <pc:docMk/>
            <pc:sldMk cId="173831189" sldId="404"/>
            <ac:spMk id="22" creationId="{98E842B9-B895-CBFA-8A01-A288FAF17528}"/>
          </ac:spMkLst>
        </pc:spChg>
        <pc:spChg chg="mod">
          <ac:chgData name="亜優美 小門" userId="9d8c698b34d5e675" providerId="LiveId" clId="{3AE8563E-C859-40F7-8BA0-1F892546AECE}" dt="2025-05-07T07:14:19.219" v="555" actId="207"/>
          <ac:spMkLst>
            <pc:docMk/>
            <pc:sldMk cId="173831189" sldId="404"/>
            <ac:spMk id="24" creationId="{DA9D440F-E66E-DB57-2142-CB4107C2E5CB}"/>
          </ac:spMkLst>
        </pc:spChg>
        <pc:spChg chg="add mod">
          <ac:chgData name="亜優美 小門" userId="9d8c698b34d5e675" providerId="LiveId" clId="{3AE8563E-C859-40F7-8BA0-1F892546AECE}" dt="2025-05-07T07:14:09.744" v="552" actId="1037"/>
          <ac:spMkLst>
            <pc:docMk/>
            <pc:sldMk cId="173831189" sldId="404"/>
            <ac:spMk id="26" creationId="{562B7DC3-F15A-A2F0-26FB-BB38B945A9BD}"/>
          </ac:spMkLst>
        </pc:spChg>
      </pc:sldChg>
      <pc:sldChg chg="addSp modSp mod">
        <pc:chgData name="亜優美 小門" userId="9d8c698b34d5e675" providerId="LiveId" clId="{3AE8563E-C859-40F7-8BA0-1F892546AECE}" dt="2025-05-08T06:56:41.553" v="1727" actId="1036"/>
        <pc:sldMkLst>
          <pc:docMk/>
          <pc:sldMk cId="2761749956" sldId="405"/>
        </pc:sldMkLst>
        <pc:spChg chg="mod">
          <ac:chgData name="亜優美 小門" userId="9d8c698b34d5e675" providerId="LiveId" clId="{3AE8563E-C859-40F7-8BA0-1F892546AECE}" dt="2025-05-08T06:56:34.378" v="1719" actId="1036"/>
          <ac:spMkLst>
            <pc:docMk/>
            <pc:sldMk cId="2761749956" sldId="405"/>
            <ac:spMk id="9" creationId="{9D2DAC62-D4C8-C184-2359-2E2E8A4817F9}"/>
          </ac:spMkLst>
        </pc:spChg>
        <pc:spChg chg="mod">
          <ac:chgData name="亜優美 小門" userId="9d8c698b34d5e675" providerId="LiveId" clId="{3AE8563E-C859-40F7-8BA0-1F892546AECE}" dt="2025-05-08T06:56:33.802" v="1717" actId="1076"/>
          <ac:spMkLst>
            <pc:docMk/>
            <pc:sldMk cId="2761749956" sldId="405"/>
            <ac:spMk id="10" creationId="{C3174EEE-5C6D-66ED-CECD-38AE4AE60650}"/>
          </ac:spMkLst>
        </pc:spChg>
        <pc:spChg chg="mod">
          <ac:chgData name="亜優美 小門" userId="9d8c698b34d5e675" providerId="LiveId" clId="{3AE8563E-C859-40F7-8BA0-1F892546AECE}" dt="2025-05-08T06:56:41.553" v="1727" actId="1036"/>
          <ac:spMkLst>
            <pc:docMk/>
            <pc:sldMk cId="2761749956" sldId="405"/>
            <ac:spMk id="11" creationId="{1690FC92-0FAB-6187-B071-1ABA778AAC9A}"/>
          </ac:spMkLst>
        </pc:spChg>
        <pc:spChg chg="mod">
          <ac:chgData name="亜優美 小門" userId="9d8c698b34d5e675" providerId="LiveId" clId="{3AE8563E-C859-40F7-8BA0-1F892546AECE}" dt="2025-05-07T07:13:50.744" v="547" actId="1076"/>
          <ac:spMkLst>
            <pc:docMk/>
            <pc:sldMk cId="2761749956" sldId="405"/>
            <ac:spMk id="13" creationId="{001D3EB8-E558-2369-8ADE-B150F05AE15B}"/>
          </ac:spMkLst>
        </pc:spChg>
        <pc:spChg chg="mod">
          <ac:chgData name="亜優美 小門" userId="9d8c698b34d5e675" providerId="LiveId" clId="{3AE8563E-C859-40F7-8BA0-1F892546AECE}" dt="2025-05-08T06:56:34.378" v="1719" actId="1036"/>
          <ac:spMkLst>
            <pc:docMk/>
            <pc:sldMk cId="2761749956" sldId="405"/>
            <ac:spMk id="14" creationId="{324E93E2-CD1F-CE43-2E0C-20F03AAEB0A9}"/>
          </ac:spMkLst>
        </pc:spChg>
        <pc:spChg chg="mod">
          <ac:chgData name="亜優美 小門" userId="9d8c698b34d5e675" providerId="LiveId" clId="{3AE8563E-C859-40F7-8BA0-1F892546AECE}" dt="2025-05-08T06:56:34.378" v="1719" actId="1036"/>
          <ac:spMkLst>
            <pc:docMk/>
            <pc:sldMk cId="2761749956" sldId="405"/>
            <ac:spMk id="15" creationId="{3977B135-031D-062E-7534-E54CE2849638}"/>
          </ac:spMkLst>
        </pc:spChg>
        <pc:spChg chg="add mod ord">
          <ac:chgData name="亜優美 小門" userId="9d8c698b34d5e675" providerId="LiveId" clId="{3AE8563E-C859-40F7-8BA0-1F892546AECE}" dt="2025-05-08T06:56:33.802" v="1717" actId="1076"/>
          <ac:spMkLst>
            <pc:docMk/>
            <pc:sldMk cId="2761749956" sldId="405"/>
            <ac:spMk id="16" creationId="{6E570EDC-DA6F-4845-2EE7-964DBF1D4272}"/>
          </ac:spMkLst>
        </pc:spChg>
        <pc:spChg chg="add mod ord">
          <ac:chgData name="亜優美 小門" userId="9d8c698b34d5e675" providerId="LiveId" clId="{3AE8563E-C859-40F7-8BA0-1F892546AECE}" dt="2025-05-08T06:56:33.802" v="1717" actId="1076"/>
          <ac:spMkLst>
            <pc:docMk/>
            <pc:sldMk cId="2761749956" sldId="405"/>
            <ac:spMk id="17" creationId="{A02434BC-267A-4BD3-934F-5F33965CBC4E}"/>
          </ac:spMkLst>
        </pc:spChg>
        <pc:grpChg chg="mod">
          <ac:chgData name="亜優美 小門" userId="9d8c698b34d5e675" providerId="LiveId" clId="{3AE8563E-C859-40F7-8BA0-1F892546AECE}" dt="2025-05-08T06:56:34.378" v="1719" actId="1036"/>
          <ac:grpSpMkLst>
            <pc:docMk/>
            <pc:sldMk cId="2761749956" sldId="405"/>
            <ac:grpSpMk id="6" creationId="{7935E7C5-1BFC-DA34-AD6A-18DEE7FC83DE}"/>
          </ac:grpSpMkLst>
        </pc:grpChg>
        <pc:picChg chg="mod">
          <ac:chgData name="亜優美 小門" userId="9d8c698b34d5e675" providerId="LiveId" clId="{3AE8563E-C859-40F7-8BA0-1F892546AECE}" dt="2025-05-08T06:56:34.378" v="1719" actId="1036"/>
          <ac:picMkLst>
            <pc:docMk/>
            <pc:sldMk cId="2761749956" sldId="405"/>
            <ac:picMk id="4" creationId="{F3DD536F-B35C-F359-7331-449CEEFE043F}"/>
          </ac:picMkLst>
        </pc:picChg>
        <pc:picChg chg="mod">
          <ac:chgData name="亜優美 小門" userId="9d8c698b34d5e675" providerId="LiveId" clId="{3AE8563E-C859-40F7-8BA0-1F892546AECE}" dt="2025-05-08T06:56:32.642" v="1715" actId="1076"/>
          <ac:picMkLst>
            <pc:docMk/>
            <pc:sldMk cId="2761749956" sldId="405"/>
            <ac:picMk id="5" creationId="{175A8BCA-F7C6-3230-F46F-942020799483}"/>
          </ac:picMkLst>
        </pc:picChg>
        <pc:picChg chg="add mod">
          <ac:chgData name="亜優美 小門" userId="9d8c698b34d5e675" providerId="LiveId" clId="{3AE8563E-C859-40F7-8BA0-1F892546AECE}" dt="2025-05-08T06:56:32.309" v="1714" actId="1076"/>
          <ac:picMkLst>
            <pc:docMk/>
            <pc:sldMk cId="2761749956" sldId="405"/>
            <ac:picMk id="12" creationId="{2D3186D0-5B71-675A-5300-15C298FB30EA}"/>
          </ac:picMkLst>
        </pc:picChg>
      </pc:sldChg>
      <pc:sldChg chg="modSp mod">
        <pc:chgData name="亜優美 小門" userId="9d8c698b34d5e675" providerId="LiveId" clId="{3AE8563E-C859-40F7-8BA0-1F892546AECE}" dt="2025-05-08T08:00:10.706" v="1742" actId="20577"/>
        <pc:sldMkLst>
          <pc:docMk/>
          <pc:sldMk cId="1538344706" sldId="406"/>
        </pc:sldMkLst>
        <pc:spChg chg="mod">
          <ac:chgData name="亜優美 小門" userId="9d8c698b34d5e675" providerId="LiveId" clId="{3AE8563E-C859-40F7-8BA0-1F892546AECE}" dt="2025-05-08T08:00:02.918" v="1740" actId="14100"/>
          <ac:spMkLst>
            <pc:docMk/>
            <pc:sldMk cId="1538344706" sldId="406"/>
            <ac:spMk id="21" creationId="{66F34C50-EA63-839B-E055-5A2DA1E60B7D}"/>
          </ac:spMkLst>
        </pc:spChg>
        <pc:spChg chg="mod">
          <ac:chgData name="亜優美 小門" userId="9d8c698b34d5e675" providerId="LiveId" clId="{3AE8563E-C859-40F7-8BA0-1F892546AECE}" dt="2025-05-08T08:00:10.706" v="1742" actId="20577"/>
          <ac:spMkLst>
            <pc:docMk/>
            <pc:sldMk cId="1538344706" sldId="406"/>
            <ac:spMk id="22" creationId="{354A13AC-6189-CD48-6EED-E02C7858FF79}"/>
          </ac:spMkLst>
        </pc:spChg>
      </pc:sldChg>
      <pc:sldChg chg="addSp modSp mod">
        <pc:chgData name="亜優美 小門" userId="9d8c698b34d5e675" providerId="LiveId" clId="{3AE8563E-C859-40F7-8BA0-1F892546AECE}" dt="2025-05-08T08:03:53.518" v="1747" actId="1582"/>
        <pc:sldMkLst>
          <pc:docMk/>
          <pc:sldMk cId="3903634715" sldId="407"/>
        </pc:sldMkLst>
        <pc:spChg chg="add mod">
          <ac:chgData name="亜優美 小門" userId="9d8c698b34d5e675" providerId="LiveId" clId="{3AE8563E-C859-40F7-8BA0-1F892546AECE}" dt="2025-05-08T08:03:53.518" v="1747" actId="1582"/>
          <ac:spMkLst>
            <pc:docMk/>
            <pc:sldMk cId="3903634715" sldId="407"/>
            <ac:spMk id="3" creationId="{DFD13590-AF3C-8ADF-F66A-50ED095F7789}"/>
          </ac:spMkLst>
        </pc:spChg>
      </pc:sldChg>
      <pc:sldChg chg="addSp delSp modSp mod">
        <pc:chgData name="亜優美 小門" userId="9d8c698b34d5e675" providerId="LiveId" clId="{3AE8563E-C859-40F7-8BA0-1F892546AECE}" dt="2025-05-08T08:06:06.857" v="1800" actId="20577"/>
        <pc:sldMkLst>
          <pc:docMk/>
          <pc:sldMk cId="3813138737" sldId="410"/>
        </pc:sldMkLst>
        <pc:spChg chg="mod topLvl">
          <ac:chgData name="亜優美 小門" userId="9d8c698b34d5e675" providerId="LiveId" clId="{3AE8563E-C859-40F7-8BA0-1F892546AECE}" dt="2025-05-07T07:26:46.806" v="751" actId="1076"/>
          <ac:spMkLst>
            <pc:docMk/>
            <pc:sldMk cId="3813138737" sldId="410"/>
            <ac:spMk id="10" creationId="{836862A4-9C22-27AC-3C17-96BF6E40FE13}"/>
          </ac:spMkLst>
        </pc:spChg>
        <pc:spChg chg="mod ord topLvl">
          <ac:chgData name="亜優美 小門" userId="9d8c698b34d5e675" providerId="LiveId" clId="{3AE8563E-C859-40F7-8BA0-1F892546AECE}" dt="2025-05-07T07:34:17.227" v="791" actId="1035"/>
          <ac:spMkLst>
            <pc:docMk/>
            <pc:sldMk cId="3813138737" sldId="410"/>
            <ac:spMk id="11" creationId="{48B526C9-0C6B-329C-05E9-36B47B0C2B1E}"/>
          </ac:spMkLst>
        </pc:spChg>
        <pc:spChg chg="mod ord topLvl">
          <ac:chgData name="亜優美 小門" userId="9d8c698b34d5e675" providerId="LiveId" clId="{3AE8563E-C859-40F7-8BA0-1F892546AECE}" dt="2025-05-07T07:34:12.905" v="790" actId="166"/>
          <ac:spMkLst>
            <pc:docMk/>
            <pc:sldMk cId="3813138737" sldId="410"/>
            <ac:spMk id="12" creationId="{39E5BC35-A407-E0C3-88CE-262153FAFD02}"/>
          </ac:spMkLst>
        </pc:spChg>
        <pc:spChg chg="mod topLvl">
          <ac:chgData name="亜優美 小門" userId="9d8c698b34d5e675" providerId="LiveId" clId="{3AE8563E-C859-40F7-8BA0-1F892546AECE}" dt="2025-05-07T07:24:54.164" v="737" actId="165"/>
          <ac:spMkLst>
            <pc:docMk/>
            <pc:sldMk cId="3813138737" sldId="410"/>
            <ac:spMk id="13" creationId="{C1326A8D-21CA-9E07-CD07-6303B2FC7061}"/>
          </ac:spMkLst>
        </pc:spChg>
        <pc:spChg chg="mod topLvl">
          <ac:chgData name="亜優美 小門" userId="9d8c698b34d5e675" providerId="LiveId" clId="{3AE8563E-C859-40F7-8BA0-1F892546AECE}" dt="2025-05-07T07:24:54.164" v="737" actId="165"/>
          <ac:spMkLst>
            <pc:docMk/>
            <pc:sldMk cId="3813138737" sldId="410"/>
            <ac:spMk id="14" creationId="{DDEB007B-388E-F5D7-5E19-8A27C99396E3}"/>
          </ac:spMkLst>
        </pc:spChg>
        <pc:spChg chg="mod topLvl">
          <ac:chgData name="亜優美 小門" userId="9d8c698b34d5e675" providerId="LiveId" clId="{3AE8563E-C859-40F7-8BA0-1F892546AECE}" dt="2025-05-07T07:24:54.164" v="737" actId="165"/>
          <ac:spMkLst>
            <pc:docMk/>
            <pc:sldMk cId="3813138737" sldId="410"/>
            <ac:spMk id="15" creationId="{D32E0696-A0D2-1CCA-E830-426023160A09}"/>
          </ac:spMkLst>
        </pc:spChg>
        <pc:spChg chg="mod topLvl">
          <ac:chgData name="亜優美 小門" userId="9d8c698b34d5e675" providerId="LiveId" clId="{3AE8563E-C859-40F7-8BA0-1F892546AECE}" dt="2025-05-07T07:24:54.164" v="737" actId="165"/>
          <ac:spMkLst>
            <pc:docMk/>
            <pc:sldMk cId="3813138737" sldId="410"/>
            <ac:spMk id="16" creationId="{ADFF3EE6-CFA7-8AEA-9E3A-2B83F263BF85}"/>
          </ac:spMkLst>
        </pc:spChg>
        <pc:spChg chg="add mod topLvl">
          <ac:chgData name="亜優美 小門" userId="9d8c698b34d5e675" providerId="LiveId" clId="{3AE8563E-C859-40F7-8BA0-1F892546AECE}" dt="2025-05-07T07:26:50.390" v="752" actId="1076"/>
          <ac:spMkLst>
            <pc:docMk/>
            <pc:sldMk cId="3813138737" sldId="410"/>
            <ac:spMk id="19" creationId="{C3037547-E75A-2480-1DCC-2DBCB13DC96B}"/>
          </ac:spMkLst>
        </pc:spChg>
        <pc:spChg chg="add mod">
          <ac:chgData name="亜優美 小門" userId="9d8c698b34d5e675" providerId="LiveId" clId="{3AE8563E-C859-40F7-8BA0-1F892546AECE}" dt="2025-05-07T07:27:33.036" v="758" actId="14100"/>
          <ac:spMkLst>
            <pc:docMk/>
            <pc:sldMk cId="3813138737" sldId="410"/>
            <ac:spMk id="21" creationId="{41650B93-9E31-D755-EFB5-DF626C294AE4}"/>
          </ac:spMkLst>
        </pc:spChg>
        <pc:spChg chg="add mod">
          <ac:chgData name="亜優美 小門" userId="9d8c698b34d5e675" providerId="LiveId" clId="{3AE8563E-C859-40F7-8BA0-1F892546AECE}" dt="2025-05-07T07:27:08.279" v="753" actId="1076"/>
          <ac:spMkLst>
            <pc:docMk/>
            <pc:sldMk cId="3813138737" sldId="410"/>
            <ac:spMk id="22" creationId="{EC0090F3-0C52-7935-C8E4-00274F4229AA}"/>
          </ac:spMkLst>
        </pc:spChg>
        <pc:spChg chg="mod">
          <ac:chgData name="亜優美 小門" userId="9d8c698b34d5e675" providerId="LiveId" clId="{3AE8563E-C859-40F7-8BA0-1F892546AECE}" dt="2025-05-08T08:06:06.857" v="1800" actId="20577"/>
          <ac:spMkLst>
            <pc:docMk/>
            <pc:sldMk cId="3813138737" sldId="410"/>
            <ac:spMk id="23" creationId="{2006925B-64B7-3A8E-4EB1-9BE2B0905DCA}"/>
          </ac:spMkLst>
        </pc:spChg>
        <pc:spChg chg="mod">
          <ac:chgData name="亜優美 小門" userId="9d8c698b34d5e675" providerId="LiveId" clId="{3AE8563E-C859-40F7-8BA0-1F892546AECE}" dt="2025-05-07T07:32:19.829" v="764" actId="14100"/>
          <ac:spMkLst>
            <pc:docMk/>
            <pc:sldMk cId="3813138737" sldId="410"/>
            <ac:spMk id="25" creationId="{C6E196E3-8AA2-23DA-23F4-3BDCE475F72A}"/>
          </ac:spMkLst>
        </pc:spChg>
        <pc:spChg chg="mod">
          <ac:chgData name="亜優美 小門" userId="9d8c698b34d5e675" providerId="LiveId" clId="{3AE8563E-C859-40F7-8BA0-1F892546AECE}" dt="2025-05-07T07:32:15.270" v="763" actId="14100"/>
          <ac:spMkLst>
            <pc:docMk/>
            <pc:sldMk cId="3813138737" sldId="410"/>
            <ac:spMk id="26" creationId="{FC404911-EEEC-48A9-4BCE-C4875F0DD5F1}"/>
          </ac:spMkLst>
        </pc:spChg>
        <pc:spChg chg="add mod">
          <ac:chgData name="亜優美 小門" userId="9d8c698b34d5e675" providerId="LiveId" clId="{3AE8563E-C859-40F7-8BA0-1F892546AECE}" dt="2025-05-07T07:27:34.645" v="759" actId="14100"/>
          <ac:spMkLst>
            <pc:docMk/>
            <pc:sldMk cId="3813138737" sldId="410"/>
            <ac:spMk id="27" creationId="{9BC9AF95-27FC-2A88-F144-44CDF2178E27}"/>
          </ac:spMkLst>
        </pc:spChg>
        <pc:spChg chg="add mod">
          <ac:chgData name="亜優美 小門" userId="9d8c698b34d5e675" providerId="LiveId" clId="{3AE8563E-C859-40F7-8BA0-1F892546AECE}" dt="2025-05-07T07:27:08.279" v="753" actId="1076"/>
          <ac:spMkLst>
            <pc:docMk/>
            <pc:sldMk cId="3813138737" sldId="410"/>
            <ac:spMk id="28" creationId="{4E11CCC4-AEC7-234F-9C22-239879122DF7}"/>
          </ac:spMkLst>
        </pc:spChg>
        <pc:spChg chg="add mod">
          <ac:chgData name="亜優美 小門" userId="9d8c698b34d5e675" providerId="LiveId" clId="{3AE8563E-C859-40F7-8BA0-1F892546AECE}" dt="2025-05-07T07:27:39.029" v="760" actId="1076"/>
          <ac:spMkLst>
            <pc:docMk/>
            <pc:sldMk cId="3813138737" sldId="410"/>
            <ac:spMk id="29" creationId="{ACE07821-2640-3050-C335-F00747CC7733}"/>
          </ac:spMkLst>
        </pc:spChg>
        <pc:spChg chg="add mod ord">
          <ac:chgData name="亜優美 小門" userId="9d8c698b34d5e675" providerId="LiveId" clId="{3AE8563E-C859-40F7-8BA0-1F892546AECE}" dt="2025-05-07T07:33:16.367" v="771" actId="1076"/>
          <ac:spMkLst>
            <pc:docMk/>
            <pc:sldMk cId="3813138737" sldId="410"/>
            <ac:spMk id="30" creationId="{2AF402B3-6BDE-9DB3-82B3-595438EBB1E7}"/>
          </ac:spMkLst>
        </pc:spChg>
        <pc:picChg chg="add mod ord modCrop">
          <ac:chgData name="亜優美 小門" userId="9d8c698b34d5e675" providerId="LiveId" clId="{3AE8563E-C859-40F7-8BA0-1F892546AECE}" dt="2025-05-07T07:26:41.695" v="750" actId="1076"/>
          <ac:picMkLst>
            <pc:docMk/>
            <pc:sldMk cId="3813138737" sldId="410"/>
            <ac:picMk id="32" creationId="{B7D994EC-7A6A-99C0-DC0C-9BCAF8FD3CFA}"/>
          </ac:picMkLst>
        </pc:picChg>
      </pc:sldChg>
      <pc:sldChg chg="addSp delSp modSp mod">
        <pc:chgData name="亜優美 小門" userId="9d8c698b34d5e675" providerId="LiveId" clId="{3AE8563E-C859-40F7-8BA0-1F892546AECE}" dt="2025-05-07T07:44:54.385" v="977" actId="14100"/>
        <pc:sldMkLst>
          <pc:docMk/>
          <pc:sldMk cId="1610628920" sldId="411"/>
        </pc:sldMkLst>
        <pc:spChg chg="mod">
          <ac:chgData name="亜優美 小門" userId="9d8c698b34d5e675" providerId="LiveId" clId="{3AE8563E-C859-40F7-8BA0-1F892546AECE}" dt="2025-05-07T07:40:27.944" v="917" actId="1076"/>
          <ac:spMkLst>
            <pc:docMk/>
            <pc:sldMk cId="1610628920" sldId="411"/>
            <ac:spMk id="6" creationId="{63CB728C-C195-6851-D9E5-CC6713A376FC}"/>
          </ac:spMkLst>
        </pc:spChg>
        <pc:spChg chg="mod">
          <ac:chgData name="亜優美 小門" userId="9d8c698b34d5e675" providerId="LiveId" clId="{3AE8563E-C859-40F7-8BA0-1F892546AECE}" dt="2025-05-07T07:40:27.944" v="917" actId="1076"/>
          <ac:spMkLst>
            <pc:docMk/>
            <pc:sldMk cId="1610628920" sldId="411"/>
            <ac:spMk id="7" creationId="{DA3B29F7-6966-8298-C645-F8A8D1E81150}"/>
          </ac:spMkLst>
        </pc:spChg>
        <pc:spChg chg="mod">
          <ac:chgData name="亜優美 小門" userId="9d8c698b34d5e675" providerId="LiveId" clId="{3AE8563E-C859-40F7-8BA0-1F892546AECE}" dt="2025-05-07T07:40:27.944" v="917" actId="1076"/>
          <ac:spMkLst>
            <pc:docMk/>
            <pc:sldMk cId="1610628920" sldId="411"/>
            <ac:spMk id="8" creationId="{F5732FB1-3CE9-E284-92E4-CC0F91829C94}"/>
          </ac:spMkLst>
        </pc:spChg>
        <pc:spChg chg="mod">
          <ac:chgData name="亜優美 小門" userId="9d8c698b34d5e675" providerId="LiveId" clId="{3AE8563E-C859-40F7-8BA0-1F892546AECE}" dt="2025-05-07T07:43:37.243" v="963" actId="478"/>
          <ac:spMkLst>
            <pc:docMk/>
            <pc:sldMk cId="1610628920" sldId="411"/>
            <ac:spMk id="11" creationId="{E9E37BAF-8355-6955-15CD-77AB0EDA9BDF}"/>
          </ac:spMkLst>
        </pc:spChg>
        <pc:spChg chg="mod">
          <ac:chgData name="亜優美 小門" userId="9d8c698b34d5e675" providerId="LiveId" clId="{3AE8563E-C859-40F7-8BA0-1F892546AECE}" dt="2025-05-07T07:43:37.243" v="963" actId="478"/>
          <ac:spMkLst>
            <pc:docMk/>
            <pc:sldMk cId="1610628920" sldId="411"/>
            <ac:spMk id="14" creationId="{16472A50-96D7-43B8-32BC-847D0C334DC6}"/>
          </ac:spMkLst>
        </pc:spChg>
        <pc:spChg chg="mod">
          <ac:chgData name="亜優美 小門" userId="9d8c698b34d5e675" providerId="LiveId" clId="{3AE8563E-C859-40F7-8BA0-1F892546AECE}" dt="2025-05-07T07:43:37.243" v="963" actId="478"/>
          <ac:spMkLst>
            <pc:docMk/>
            <pc:sldMk cId="1610628920" sldId="411"/>
            <ac:spMk id="15" creationId="{7154F27A-0EFE-89DC-B5BE-15A533538562}"/>
          </ac:spMkLst>
        </pc:spChg>
        <pc:spChg chg="mod">
          <ac:chgData name="亜優美 小門" userId="9d8c698b34d5e675" providerId="LiveId" clId="{3AE8563E-C859-40F7-8BA0-1F892546AECE}" dt="2025-05-07T07:43:37.243" v="963" actId="478"/>
          <ac:spMkLst>
            <pc:docMk/>
            <pc:sldMk cId="1610628920" sldId="411"/>
            <ac:spMk id="17" creationId="{30BDD429-B033-41B3-BDAD-DC460FC0B3C4}"/>
          </ac:spMkLst>
        </pc:spChg>
        <pc:spChg chg="mod">
          <ac:chgData name="亜優美 小門" userId="9d8c698b34d5e675" providerId="LiveId" clId="{3AE8563E-C859-40F7-8BA0-1F892546AECE}" dt="2025-05-07T07:43:37.243" v="963" actId="478"/>
          <ac:spMkLst>
            <pc:docMk/>
            <pc:sldMk cId="1610628920" sldId="411"/>
            <ac:spMk id="18" creationId="{9CB8DAF3-0CC9-4B31-A24F-0351854A6654}"/>
          </ac:spMkLst>
        </pc:spChg>
        <pc:spChg chg="mod">
          <ac:chgData name="亜優美 小門" userId="9d8c698b34d5e675" providerId="LiveId" clId="{3AE8563E-C859-40F7-8BA0-1F892546AECE}" dt="2025-05-07T07:43:15.768" v="956" actId="478"/>
          <ac:spMkLst>
            <pc:docMk/>
            <pc:sldMk cId="1610628920" sldId="411"/>
            <ac:spMk id="19" creationId="{D5C18D68-0876-FA83-E595-D264C465D19B}"/>
          </ac:spMkLst>
        </pc:spChg>
        <pc:spChg chg="mod">
          <ac:chgData name="亜優美 小門" userId="9d8c698b34d5e675" providerId="LiveId" clId="{3AE8563E-C859-40F7-8BA0-1F892546AECE}" dt="2025-05-07T07:43:37.243" v="963" actId="478"/>
          <ac:spMkLst>
            <pc:docMk/>
            <pc:sldMk cId="1610628920" sldId="411"/>
            <ac:spMk id="26" creationId="{2D87C416-D185-DA9B-64ED-CAAC9B969BBA}"/>
          </ac:spMkLst>
        </pc:spChg>
        <pc:spChg chg="mod">
          <ac:chgData name="亜優美 小門" userId="9d8c698b34d5e675" providerId="LiveId" clId="{3AE8563E-C859-40F7-8BA0-1F892546AECE}" dt="2025-05-07T07:43:37.243" v="963" actId="478"/>
          <ac:spMkLst>
            <pc:docMk/>
            <pc:sldMk cId="1610628920" sldId="411"/>
            <ac:spMk id="29" creationId="{79F06114-4073-21E3-1B4C-3EB6074E1CCA}"/>
          </ac:spMkLst>
        </pc:spChg>
        <pc:spChg chg="mod">
          <ac:chgData name="亜優美 小門" userId="9d8c698b34d5e675" providerId="LiveId" clId="{3AE8563E-C859-40F7-8BA0-1F892546AECE}" dt="2025-05-07T07:43:37.243" v="963" actId="478"/>
          <ac:spMkLst>
            <pc:docMk/>
            <pc:sldMk cId="1610628920" sldId="411"/>
            <ac:spMk id="31" creationId="{09593C94-2629-6F48-0F45-C1E21D03F8BD}"/>
          </ac:spMkLst>
        </pc:spChg>
        <pc:spChg chg="mod">
          <ac:chgData name="亜優美 小門" userId="9d8c698b34d5e675" providerId="LiveId" clId="{3AE8563E-C859-40F7-8BA0-1F892546AECE}" dt="2025-05-07T07:43:37.243" v="963" actId="478"/>
          <ac:spMkLst>
            <pc:docMk/>
            <pc:sldMk cId="1610628920" sldId="411"/>
            <ac:spMk id="36" creationId="{063199F4-6B28-A944-35B8-AF374D07F0BB}"/>
          </ac:spMkLst>
        </pc:spChg>
        <pc:spChg chg="add mod">
          <ac:chgData name="亜優美 小門" userId="9d8c698b34d5e675" providerId="LiveId" clId="{3AE8563E-C859-40F7-8BA0-1F892546AECE}" dt="2025-05-07T07:41:29.877" v="936" actId="1076"/>
          <ac:spMkLst>
            <pc:docMk/>
            <pc:sldMk cId="1610628920" sldId="411"/>
            <ac:spMk id="44" creationId="{D6B908B7-78DE-C181-F985-65AC87EAB305}"/>
          </ac:spMkLst>
        </pc:spChg>
        <pc:spChg chg="mod">
          <ac:chgData name="亜優美 小門" userId="9d8c698b34d5e675" providerId="LiveId" clId="{3AE8563E-C859-40F7-8BA0-1F892546AECE}" dt="2025-05-07T07:41:02.991" v="928" actId="1076"/>
          <ac:spMkLst>
            <pc:docMk/>
            <pc:sldMk cId="1610628920" sldId="411"/>
            <ac:spMk id="46" creationId="{BE395F66-3AC2-25FB-09FF-A516FE86F6B5}"/>
          </ac:spMkLst>
        </pc:spChg>
        <pc:spChg chg="mod">
          <ac:chgData name="亜優美 小門" userId="9d8c698b34d5e675" providerId="LiveId" clId="{3AE8563E-C859-40F7-8BA0-1F892546AECE}" dt="2025-05-07T07:39:53.629" v="911" actId="338"/>
          <ac:spMkLst>
            <pc:docMk/>
            <pc:sldMk cId="1610628920" sldId="411"/>
            <ac:spMk id="47" creationId="{1EF93F17-9C27-F3F5-6E9F-4F0A8F76AB2B}"/>
          </ac:spMkLst>
        </pc:spChg>
        <pc:spChg chg="add mod">
          <ac:chgData name="亜優美 小門" userId="9d8c698b34d5e675" providerId="LiveId" clId="{3AE8563E-C859-40F7-8BA0-1F892546AECE}" dt="2025-05-07T07:42:33.873" v="952" actId="1076"/>
          <ac:spMkLst>
            <pc:docMk/>
            <pc:sldMk cId="1610628920" sldId="411"/>
            <ac:spMk id="49" creationId="{7A04973D-0599-A561-E1C6-3BD9E5DD0EA6}"/>
          </ac:spMkLst>
        </pc:spChg>
        <pc:spChg chg="mod">
          <ac:chgData name="亜優美 小門" userId="9d8c698b34d5e675" providerId="LiveId" clId="{3AE8563E-C859-40F7-8BA0-1F892546AECE}" dt="2025-05-07T07:44:11.630" v="971" actId="1076"/>
          <ac:spMkLst>
            <pc:docMk/>
            <pc:sldMk cId="1610628920" sldId="411"/>
            <ac:spMk id="53" creationId="{6B08DE67-38CE-221B-7FAB-BC678D99E0D0}"/>
          </ac:spMkLst>
        </pc:spChg>
        <pc:spChg chg="add mod">
          <ac:chgData name="亜優美 小門" userId="9d8c698b34d5e675" providerId="LiveId" clId="{3AE8563E-C859-40F7-8BA0-1F892546AECE}" dt="2025-05-07T07:44:44.437" v="974" actId="14100"/>
          <ac:spMkLst>
            <pc:docMk/>
            <pc:sldMk cId="1610628920" sldId="411"/>
            <ac:spMk id="55" creationId="{0EC97E6E-95C6-AE81-C523-9EF91AD309D9}"/>
          </ac:spMkLst>
        </pc:spChg>
        <pc:spChg chg="add mod">
          <ac:chgData name="亜優美 小門" userId="9d8c698b34d5e675" providerId="LiveId" clId="{3AE8563E-C859-40F7-8BA0-1F892546AECE}" dt="2025-05-07T07:44:54.385" v="977" actId="14100"/>
          <ac:spMkLst>
            <pc:docMk/>
            <pc:sldMk cId="1610628920" sldId="411"/>
            <ac:spMk id="56" creationId="{D4B9D8F3-0657-F8EF-A560-30B9CE7EC1F7}"/>
          </ac:spMkLst>
        </pc:spChg>
        <pc:grpChg chg="add mod">
          <ac:chgData name="亜優美 小門" userId="9d8c698b34d5e675" providerId="LiveId" clId="{3AE8563E-C859-40F7-8BA0-1F892546AECE}" dt="2025-05-07T07:40:27.944" v="917" actId="1076"/>
          <ac:grpSpMkLst>
            <pc:docMk/>
            <pc:sldMk cId="1610628920" sldId="411"/>
            <ac:grpSpMk id="3" creationId="{9AB22D9B-DE85-9596-4D9C-7499770C83C3}"/>
          </ac:grpSpMkLst>
        </pc:grpChg>
        <pc:picChg chg="mod">
          <ac:chgData name="亜優美 小門" userId="9d8c698b34d5e675" providerId="LiveId" clId="{3AE8563E-C859-40F7-8BA0-1F892546AECE}" dt="2025-05-07T07:40:27.944" v="917" actId="1076"/>
          <ac:picMkLst>
            <pc:docMk/>
            <pc:sldMk cId="1610628920" sldId="411"/>
            <ac:picMk id="5" creationId="{F758AFF4-43E6-F5BB-60BB-958E009D27AB}"/>
          </ac:picMkLst>
        </pc:picChg>
        <pc:picChg chg="add mod">
          <ac:chgData name="亜優美 小門" userId="9d8c698b34d5e675" providerId="LiveId" clId="{3AE8563E-C859-40F7-8BA0-1F892546AECE}" dt="2025-05-07T07:44:05.890" v="970" actId="1076"/>
          <ac:picMkLst>
            <pc:docMk/>
            <pc:sldMk cId="1610628920" sldId="411"/>
            <ac:picMk id="52" creationId="{161F3112-CDCF-19CF-F6EF-A5058433A6BB}"/>
          </ac:picMkLst>
        </pc:picChg>
        <pc:picChg chg="add mod">
          <ac:chgData name="亜優美 小門" userId="9d8c698b34d5e675" providerId="LiveId" clId="{3AE8563E-C859-40F7-8BA0-1F892546AECE}" dt="2025-05-07T07:44:02.043" v="969" actId="1076"/>
          <ac:picMkLst>
            <pc:docMk/>
            <pc:sldMk cId="1610628920" sldId="411"/>
            <ac:picMk id="54" creationId="{5B322734-2083-6701-B966-D600313EE4CC}"/>
          </ac:picMkLst>
        </pc:picChg>
      </pc:sldChg>
      <pc:sldChg chg="addSp delSp modSp mod">
        <pc:chgData name="亜優美 小門" userId="9d8c698b34d5e675" providerId="LiveId" clId="{3AE8563E-C859-40F7-8BA0-1F892546AECE}" dt="2025-05-09T03:01:30.417" v="1935" actId="1035"/>
        <pc:sldMkLst>
          <pc:docMk/>
          <pc:sldMk cId="1281252511" sldId="412"/>
        </pc:sldMkLst>
        <pc:spChg chg="mod">
          <ac:chgData name="亜優美 小門" userId="9d8c698b34d5e675" providerId="LiveId" clId="{3AE8563E-C859-40F7-8BA0-1F892546AECE}" dt="2025-05-07T07:58:58.529" v="985" actId="1076"/>
          <ac:spMkLst>
            <pc:docMk/>
            <pc:sldMk cId="1281252511" sldId="412"/>
            <ac:spMk id="4" creationId="{791BAB4F-82BD-359D-5BB7-54481FA46E28}"/>
          </ac:spMkLst>
        </pc:spChg>
        <pc:spChg chg="mod">
          <ac:chgData name="亜優美 小門" userId="9d8c698b34d5e675" providerId="LiveId" clId="{3AE8563E-C859-40F7-8BA0-1F892546AECE}" dt="2025-05-07T07:59:13.576" v="987" actId="1076"/>
          <ac:spMkLst>
            <pc:docMk/>
            <pc:sldMk cId="1281252511" sldId="412"/>
            <ac:spMk id="6" creationId="{DAC79E1B-9B07-B7FA-A83A-AE3A2C26E366}"/>
          </ac:spMkLst>
        </pc:spChg>
        <pc:picChg chg="add mod">
          <ac:chgData name="亜優美 小門" userId="9d8c698b34d5e675" providerId="LiveId" clId="{3AE8563E-C859-40F7-8BA0-1F892546AECE}" dt="2025-05-09T03:01:30.417" v="1935" actId="1035"/>
          <ac:picMkLst>
            <pc:docMk/>
            <pc:sldMk cId="1281252511" sldId="412"/>
            <ac:picMk id="8" creationId="{E8839C88-3F3D-70A5-CF03-415BE9E47ADA}"/>
          </ac:picMkLst>
        </pc:picChg>
      </pc:sldChg>
      <pc:sldChg chg="addSp delSp modSp mod">
        <pc:chgData name="亜優美 小門" userId="9d8c698b34d5e675" providerId="LiveId" clId="{3AE8563E-C859-40F7-8BA0-1F892546AECE}" dt="2025-05-08T08:13:39.118" v="1871" actId="14100"/>
        <pc:sldMkLst>
          <pc:docMk/>
          <pc:sldMk cId="1518674057" sldId="413"/>
        </pc:sldMkLst>
        <pc:spChg chg="mod">
          <ac:chgData name="亜優美 小門" userId="9d8c698b34d5e675" providerId="LiveId" clId="{3AE8563E-C859-40F7-8BA0-1F892546AECE}" dt="2025-05-08T08:11:33.742" v="1834" actId="20577"/>
          <ac:spMkLst>
            <pc:docMk/>
            <pc:sldMk cId="1518674057" sldId="413"/>
            <ac:spMk id="10" creationId="{E7568CB5-EEE5-7CAF-28C6-43DBA1BD9D4F}"/>
          </ac:spMkLst>
        </pc:spChg>
        <pc:spChg chg="mod topLvl">
          <ac:chgData name="亜優美 小門" userId="9d8c698b34d5e675" providerId="LiveId" clId="{3AE8563E-C859-40F7-8BA0-1F892546AECE}" dt="2025-05-08T08:11:54.049" v="1839" actId="14100"/>
          <ac:spMkLst>
            <pc:docMk/>
            <pc:sldMk cId="1518674057" sldId="413"/>
            <ac:spMk id="13" creationId="{B95DFA2E-6EDC-FA39-18F0-F8DAC127E1BF}"/>
          </ac:spMkLst>
        </pc:spChg>
        <pc:spChg chg="mod topLvl">
          <ac:chgData name="亜優美 小門" userId="9d8c698b34d5e675" providerId="LiveId" clId="{3AE8563E-C859-40F7-8BA0-1F892546AECE}" dt="2025-05-08T08:12:00.788" v="1840" actId="14100"/>
          <ac:spMkLst>
            <pc:docMk/>
            <pc:sldMk cId="1518674057" sldId="413"/>
            <ac:spMk id="14" creationId="{9FE60D65-0757-5FD6-4D8F-89440474724A}"/>
          </ac:spMkLst>
        </pc:spChg>
        <pc:spChg chg="mod topLvl">
          <ac:chgData name="亜優美 小門" userId="9d8c698b34d5e675" providerId="LiveId" clId="{3AE8563E-C859-40F7-8BA0-1F892546AECE}" dt="2025-05-08T08:12:11.251" v="1844" actId="20577"/>
          <ac:spMkLst>
            <pc:docMk/>
            <pc:sldMk cId="1518674057" sldId="413"/>
            <ac:spMk id="15" creationId="{85B56209-FF4F-2E76-DA78-FA43279D18D0}"/>
          </ac:spMkLst>
        </pc:spChg>
        <pc:spChg chg="mod">
          <ac:chgData name="亜優美 小門" userId="9d8c698b34d5e675" providerId="LiveId" clId="{3AE8563E-C859-40F7-8BA0-1F892546AECE}" dt="2025-05-08T08:13:23.795" v="1866" actId="1035"/>
          <ac:spMkLst>
            <pc:docMk/>
            <pc:sldMk cId="1518674057" sldId="413"/>
            <ac:spMk id="16" creationId="{C1A178CD-BB22-6646-193E-4B7C41B39391}"/>
          </ac:spMkLst>
        </pc:spChg>
        <pc:spChg chg="mod topLvl">
          <ac:chgData name="亜優美 小門" userId="9d8c698b34d5e675" providerId="LiveId" clId="{3AE8563E-C859-40F7-8BA0-1F892546AECE}" dt="2025-05-08T08:13:39.118" v="1871" actId="14100"/>
          <ac:spMkLst>
            <pc:docMk/>
            <pc:sldMk cId="1518674057" sldId="413"/>
            <ac:spMk id="19" creationId="{D8911459-A2F3-71F4-3C13-2BD91AFA2705}"/>
          </ac:spMkLst>
        </pc:spChg>
        <pc:spChg chg="mod topLvl">
          <ac:chgData name="亜優美 小門" userId="9d8c698b34d5e675" providerId="LiveId" clId="{3AE8563E-C859-40F7-8BA0-1F892546AECE}" dt="2025-05-08T08:13:39.118" v="1871" actId="14100"/>
          <ac:spMkLst>
            <pc:docMk/>
            <pc:sldMk cId="1518674057" sldId="413"/>
            <ac:spMk id="20" creationId="{20D59CBA-C03A-8CC6-429E-86C412B5A9A4}"/>
          </ac:spMkLst>
        </pc:spChg>
        <pc:grpChg chg="del">
          <ac:chgData name="亜優美 小門" userId="9d8c698b34d5e675" providerId="LiveId" clId="{3AE8563E-C859-40F7-8BA0-1F892546AECE}" dt="2025-05-08T08:10:30.146" v="1801" actId="165"/>
          <ac:grpSpMkLst>
            <pc:docMk/>
            <pc:sldMk cId="1518674057" sldId="413"/>
            <ac:grpSpMk id="11" creationId="{F0833F5F-DE9F-6416-0BC0-AF7CCD7CC4FC}"/>
          </ac:grpSpMkLst>
        </pc:grpChg>
        <pc:grpChg chg="del">
          <ac:chgData name="亜優美 小門" userId="9d8c698b34d5e675" providerId="LiveId" clId="{3AE8563E-C859-40F7-8BA0-1F892546AECE}" dt="2025-05-08T08:12:31.275" v="1851" actId="165"/>
          <ac:grpSpMkLst>
            <pc:docMk/>
            <pc:sldMk cId="1518674057" sldId="413"/>
            <ac:grpSpMk id="17" creationId="{15F9FCEA-37A4-09AE-524A-322F793AF73D}"/>
          </ac:grpSpMkLst>
        </pc:grpChg>
        <pc:grpChg chg="add mod">
          <ac:chgData name="亜優美 小門" userId="9d8c698b34d5e675" providerId="LiveId" clId="{3AE8563E-C859-40F7-8BA0-1F892546AECE}" dt="2025-05-08T08:13:39.118" v="1871" actId="14100"/>
          <ac:grpSpMkLst>
            <pc:docMk/>
            <pc:sldMk cId="1518674057" sldId="413"/>
            <ac:grpSpMk id="24" creationId="{6EECBBC8-56E8-1E32-4C30-CA68D795F8F5}"/>
          </ac:grpSpMkLst>
        </pc:grpChg>
        <pc:picChg chg="del mod topLvl">
          <ac:chgData name="亜優美 小門" userId="9d8c698b34d5e675" providerId="LiveId" clId="{3AE8563E-C859-40F7-8BA0-1F892546AECE}" dt="2025-05-08T08:12:15.066" v="1845" actId="478"/>
          <ac:picMkLst>
            <pc:docMk/>
            <pc:sldMk cId="1518674057" sldId="413"/>
            <ac:picMk id="12" creationId="{61ED9579-0997-341E-769C-EAE001459029}"/>
          </ac:picMkLst>
        </pc:picChg>
        <pc:picChg chg="del mod topLvl">
          <ac:chgData name="亜優美 小門" userId="9d8c698b34d5e675" providerId="LiveId" clId="{3AE8563E-C859-40F7-8BA0-1F892546AECE}" dt="2025-05-08T08:13:16.442" v="1861" actId="478"/>
          <ac:picMkLst>
            <pc:docMk/>
            <pc:sldMk cId="1518674057" sldId="413"/>
            <ac:picMk id="18" creationId="{272D762C-4AA9-A22D-82EB-883D75C1F50E}"/>
          </ac:picMkLst>
        </pc:picChg>
        <pc:picChg chg="add mod ord">
          <ac:chgData name="亜優美 小門" userId="9d8c698b34d5e675" providerId="LiveId" clId="{3AE8563E-C859-40F7-8BA0-1F892546AECE}" dt="2025-05-08T08:12:54.604" v="1857" actId="1038"/>
          <ac:picMkLst>
            <pc:docMk/>
            <pc:sldMk cId="1518674057" sldId="413"/>
            <ac:picMk id="21" creationId="{59581D9E-7C0D-513D-60FD-F92D5959436B}"/>
          </ac:picMkLst>
        </pc:picChg>
        <pc:picChg chg="add mod ord">
          <ac:chgData name="亜優美 小門" userId="9d8c698b34d5e675" providerId="LiveId" clId="{3AE8563E-C859-40F7-8BA0-1F892546AECE}" dt="2025-05-08T08:13:39.118" v="1871" actId="14100"/>
          <ac:picMkLst>
            <pc:docMk/>
            <pc:sldMk cId="1518674057" sldId="413"/>
            <ac:picMk id="23" creationId="{647EABB5-802F-CF5A-A11A-5ECEF400E81F}"/>
          </ac:picMkLst>
        </pc:picChg>
      </pc:sldChg>
      <pc:sldChg chg="modSp mod">
        <pc:chgData name="亜優美 小門" userId="9d8c698b34d5e675" providerId="LiveId" clId="{3AE8563E-C859-40F7-8BA0-1F892546AECE}" dt="2025-05-08T08:14:35.307" v="1884" actId="3064"/>
        <pc:sldMkLst>
          <pc:docMk/>
          <pc:sldMk cId="165161970" sldId="414"/>
        </pc:sldMkLst>
        <pc:spChg chg="mod">
          <ac:chgData name="亜優美 小門" userId="9d8c698b34d5e675" providerId="LiveId" clId="{3AE8563E-C859-40F7-8BA0-1F892546AECE}" dt="2025-05-08T08:14:02.658" v="1882" actId="20577"/>
          <ac:spMkLst>
            <pc:docMk/>
            <pc:sldMk cId="165161970" sldId="414"/>
            <ac:spMk id="5" creationId="{CBB7F20F-A0C1-4A65-2EB9-0694DFE72D55}"/>
          </ac:spMkLst>
        </pc:spChg>
        <pc:spChg chg="mod">
          <ac:chgData name="亜優美 小門" userId="9d8c698b34d5e675" providerId="LiveId" clId="{3AE8563E-C859-40F7-8BA0-1F892546AECE}" dt="2025-05-08T08:14:09.974" v="1883" actId="14100"/>
          <ac:spMkLst>
            <pc:docMk/>
            <pc:sldMk cId="165161970" sldId="414"/>
            <ac:spMk id="9" creationId="{77061D6B-46D3-B0D0-00C1-D782479E314D}"/>
          </ac:spMkLst>
        </pc:spChg>
        <pc:spChg chg="mod">
          <ac:chgData name="亜優美 小門" userId="9d8c698b34d5e675" providerId="LiveId" clId="{3AE8563E-C859-40F7-8BA0-1F892546AECE}" dt="2025-05-08T08:14:35.307" v="1884" actId="3064"/>
          <ac:spMkLst>
            <pc:docMk/>
            <pc:sldMk cId="165161970" sldId="414"/>
            <ac:spMk id="24" creationId="{A37BB560-22EA-8BEE-A2DF-BC5CE5836D0D}"/>
          </ac:spMkLst>
        </pc:spChg>
      </pc:sldChg>
      <pc:sldChg chg="modSp mod">
        <pc:chgData name="亜優美 小門" userId="9d8c698b34d5e675" providerId="LiveId" clId="{3AE8563E-C859-40F7-8BA0-1F892546AECE}" dt="2025-05-08T08:17:09.310" v="1892" actId="20577"/>
        <pc:sldMkLst>
          <pc:docMk/>
          <pc:sldMk cId="3129627809" sldId="415"/>
        </pc:sldMkLst>
        <pc:spChg chg="mod">
          <ac:chgData name="亜優美 小門" userId="9d8c698b34d5e675" providerId="LiveId" clId="{3AE8563E-C859-40F7-8BA0-1F892546AECE}" dt="2025-05-08T08:17:09.310" v="1892" actId="20577"/>
          <ac:spMkLst>
            <pc:docMk/>
            <pc:sldMk cId="3129627809" sldId="415"/>
            <ac:spMk id="5" creationId="{2A21941F-B51B-85AA-38C1-728137AD66EA}"/>
          </ac:spMkLst>
        </pc:spChg>
      </pc:sldChg>
      <pc:sldChg chg="modSp mod">
        <pc:chgData name="亜優美 小門" userId="9d8c698b34d5e675" providerId="LiveId" clId="{3AE8563E-C859-40F7-8BA0-1F892546AECE}" dt="2025-05-08T08:17:38.649" v="1895" actId="20577"/>
        <pc:sldMkLst>
          <pc:docMk/>
          <pc:sldMk cId="2590363558" sldId="417"/>
        </pc:sldMkLst>
        <pc:spChg chg="mod">
          <ac:chgData name="亜優美 小門" userId="9d8c698b34d5e675" providerId="LiveId" clId="{3AE8563E-C859-40F7-8BA0-1F892546AECE}" dt="2025-05-08T08:17:38.649" v="1895" actId="20577"/>
          <ac:spMkLst>
            <pc:docMk/>
            <pc:sldMk cId="2590363558" sldId="417"/>
            <ac:spMk id="22" creationId="{C59B8A09-D480-9E32-A3F8-03AFB2B6C485}"/>
          </ac:spMkLst>
        </pc:spChg>
      </pc:sldChg>
      <pc:sldChg chg="modSp mod">
        <pc:chgData name="亜優美 小門" userId="9d8c698b34d5e675" providerId="LiveId" clId="{3AE8563E-C859-40F7-8BA0-1F892546AECE}" dt="2025-05-08T00:47:21.151" v="1013" actId="20577"/>
        <pc:sldMkLst>
          <pc:docMk/>
          <pc:sldMk cId="1575162992" sldId="422"/>
        </pc:sldMkLst>
        <pc:spChg chg="mod">
          <ac:chgData name="亜優美 小門" userId="9d8c698b34d5e675" providerId="LiveId" clId="{3AE8563E-C859-40F7-8BA0-1F892546AECE}" dt="2025-05-08T00:47:21.151" v="1013" actId="20577"/>
          <ac:spMkLst>
            <pc:docMk/>
            <pc:sldMk cId="1575162992" sldId="422"/>
            <ac:spMk id="12" creationId="{E47F114D-CEE6-BC2C-4C63-622D4BAB9621}"/>
          </ac:spMkLst>
        </pc:spChg>
      </pc:sldChg>
      <pc:sldChg chg="addSp delSp modSp mod">
        <pc:chgData name="亜優美 小門" userId="9d8c698b34d5e675" providerId="LiveId" clId="{3AE8563E-C859-40F7-8BA0-1F892546AECE}" dt="2025-05-08T08:20:58.218" v="1932" actId="11529"/>
        <pc:sldMkLst>
          <pc:docMk/>
          <pc:sldMk cId="2195038407" sldId="423"/>
        </pc:sldMkLst>
        <pc:spChg chg="mod">
          <ac:chgData name="亜優美 小門" userId="9d8c698b34d5e675" providerId="LiveId" clId="{3AE8563E-C859-40F7-8BA0-1F892546AECE}" dt="2025-05-08T00:47:43.563" v="1036" actId="20577"/>
          <ac:spMkLst>
            <pc:docMk/>
            <pc:sldMk cId="2195038407" sldId="423"/>
            <ac:spMk id="10" creationId="{A677A90B-16B6-F9E4-CBA2-0089D7A8D34F}"/>
          </ac:spMkLst>
        </pc:spChg>
        <pc:spChg chg="add del mod">
          <ac:chgData name="亜優美 小門" userId="9d8c698b34d5e675" providerId="LiveId" clId="{3AE8563E-C859-40F7-8BA0-1F892546AECE}" dt="2025-05-08T08:20:00.529" v="1919" actId="478"/>
          <ac:spMkLst>
            <pc:docMk/>
            <pc:sldMk cId="2195038407" sldId="423"/>
            <ac:spMk id="31" creationId="{8CF7FB3A-5854-C003-418D-405FBFFF1103}"/>
          </ac:spMkLst>
        </pc:spChg>
        <pc:spChg chg="add mod">
          <ac:chgData name="亜優美 小門" userId="9d8c698b34d5e675" providerId="LiveId" clId="{3AE8563E-C859-40F7-8BA0-1F892546AECE}" dt="2025-05-08T08:20:33.640" v="1928" actId="14100"/>
          <ac:spMkLst>
            <pc:docMk/>
            <pc:sldMk cId="2195038407" sldId="423"/>
            <ac:spMk id="32" creationId="{F6D826D3-1C3F-D841-083A-F92104EC927A}"/>
          </ac:spMkLst>
        </pc:spChg>
        <pc:spChg chg="add mod">
          <ac:chgData name="亜優美 小門" userId="9d8c698b34d5e675" providerId="LiveId" clId="{3AE8563E-C859-40F7-8BA0-1F892546AECE}" dt="2025-05-08T08:20:45.287" v="1931" actId="14100"/>
          <ac:spMkLst>
            <pc:docMk/>
            <pc:sldMk cId="2195038407" sldId="423"/>
            <ac:spMk id="33" creationId="{0FFDE528-E4FB-B067-32D2-9C1CD15D8645}"/>
          </ac:spMkLst>
        </pc:spChg>
        <pc:picChg chg="add del mod">
          <ac:chgData name="亜優美 小門" userId="9d8c698b34d5e675" providerId="LiveId" clId="{3AE8563E-C859-40F7-8BA0-1F892546AECE}" dt="2025-05-08T08:18:52.753" v="1908" actId="478"/>
          <ac:picMkLst>
            <pc:docMk/>
            <pc:sldMk cId="2195038407" sldId="423"/>
            <ac:picMk id="28" creationId="{A4B46490-4EBE-B4C0-5F0C-25E948679C0A}"/>
          </ac:picMkLst>
        </pc:picChg>
        <pc:picChg chg="add mod">
          <ac:chgData name="亜優美 小門" userId="9d8c698b34d5e675" providerId="LiveId" clId="{3AE8563E-C859-40F7-8BA0-1F892546AECE}" dt="2025-05-08T08:20:27.637" v="1926" actId="1037"/>
          <ac:picMkLst>
            <pc:docMk/>
            <pc:sldMk cId="2195038407" sldId="423"/>
            <ac:picMk id="30" creationId="{35537569-EB02-BE09-6241-DFD35396D65A}"/>
          </ac:picMkLst>
        </pc:picChg>
        <pc:cxnChg chg="add">
          <ac:chgData name="亜優美 小門" userId="9d8c698b34d5e675" providerId="LiveId" clId="{3AE8563E-C859-40F7-8BA0-1F892546AECE}" dt="2025-05-08T08:20:58.218" v="1932" actId="11529"/>
          <ac:cxnSpMkLst>
            <pc:docMk/>
            <pc:sldMk cId="2195038407" sldId="423"/>
            <ac:cxnSpMk id="35" creationId="{7C479FCA-4F43-05D7-7900-2083F54B2D3B}"/>
          </ac:cxnSpMkLst>
        </pc:cxnChg>
      </pc:sldChg>
      <pc:sldChg chg="modSp mod">
        <pc:chgData name="亜優美 小門" userId="9d8c698b34d5e675" providerId="LiveId" clId="{3AE8563E-C859-40F7-8BA0-1F892546AECE}" dt="2025-05-08T00:53:39.221" v="1187" actId="1076"/>
        <pc:sldMkLst>
          <pc:docMk/>
          <pc:sldMk cId="2587536896" sldId="424"/>
        </pc:sldMkLst>
        <pc:spChg chg="mod">
          <ac:chgData name="亜優美 小門" userId="9d8c698b34d5e675" providerId="LiveId" clId="{3AE8563E-C859-40F7-8BA0-1F892546AECE}" dt="2025-05-08T00:53:39.221" v="1187" actId="1076"/>
          <ac:spMkLst>
            <pc:docMk/>
            <pc:sldMk cId="2587536896" sldId="424"/>
            <ac:spMk id="20" creationId="{458CC3D2-EE83-4926-D99B-E494975A77A6}"/>
          </ac:spMkLst>
        </pc:spChg>
        <pc:spChg chg="mod">
          <ac:chgData name="亜優美 小門" userId="9d8c698b34d5e675" providerId="LiveId" clId="{3AE8563E-C859-40F7-8BA0-1F892546AECE}" dt="2025-05-08T00:53:28.568" v="1186" actId="20577"/>
          <ac:spMkLst>
            <pc:docMk/>
            <pc:sldMk cId="2587536896" sldId="424"/>
            <ac:spMk id="21" creationId="{3F8922B7-EDF3-B25C-198D-5E76E5C116E0}"/>
          </ac:spMkLst>
        </pc:spChg>
        <pc:spChg chg="mod">
          <ac:chgData name="亜優美 小門" userId="9d8c698b34d5e675" providerId="LiveId" clId="{3AE8563E-C859-40F7-8BA0-1F892546AECE}" dt="2025-05-08T00:51:47.072" v="1151" actId="14100"/>
          <ac:spMkLst>
            <pc:docMk/>
            <pc:sldMk cId="2587536896" sldId="424"/>
            <ac:spMk id="22" creationId="{A9CD37DF-1106-4CDF-7D6D-6F91390503E1}"/>
          </ac:spMkLst>
        </pc:spChg>
      </pc:sldChg>
      <pc:sldChg chg="modSp mod">
        <pc:chgData name="亜優美 小門" userId="9d8c698b34d5e675" providerId="LiveId" clId="{3AE8563E-C859-40F7-8BA0-1F892546AECE}" dt="2025-05-08T00:54:51.316" v="1188" actId="20577"/>
        <pc:sldMkLst>
          <pc:docMk/>
          <pc:sldMk cId="2934774162" sldId="426"/>
        </pc:sldMkLst>
        <pc:spChg chg="mod">
          <ac:chgData name="亜優美 小門" userId="9d8c698b34d5e675" providerId="LiveId" clId="{3AE8563E-C859-40F7-8BA0-1F892546AECE}" dt="2025-05-08T00:54:51.316" v="1188" actId="20577"/>
          <ac:spMkLst>
            <pc:docMk/>
            <pc:sldMk cId="2934774162" sldId="426"/>
            <ac:spMk id="26" creationId="{759290CC-91F2-0C13-9603-862F37925D8F}"/>
          </ac:spMkLst>
        </pc:spChg>
      </pc:sldChg>
      <pc:sldChg chg="modSp mod">
        <pc:chgData name="亜優美 小門" userId="9d8c698b34d5e675" providerId="LiveId" clId="{3AE8563E-C859-40F7-8BA0-1F892546AECE}" dt="2025-05-08T00:56:53.021" v="1228" actId="20577"/>
        <pc:sldMkLst>
          <pc:docMk/>
          <pc:sldMk cId="3901517132" sldId="427"/>
        </pc:sldMkLst>
        <pc:spChg chg="mod">
          <ac:chgData name="亜優美 小門" userId="9d8c698b34d5e675" providerId="LiveId" clId="{3AE8563E-C859-40F7-8BA0-1F892546AECE}" dt="2025-05-08T00:55:25.787" v="1192" actId="20577"/>
          <ac:spMkLst>
            <pc:docMk/>
            <pc:sldMk cId="3901517132" sldId="427"/>
            <ac:spMk id="7" creationId="{53AFDA7B-614C-6845-5D1E-04055C0C08F5}"/>
          </ac:spMkLst>
        </pc:spChg>
        <pc:spChg chg="mod">
          <ac:chgData name="亜優美 小門" userId="9d8c698b34d5e675" providerId="LiveId" clId="{3AE8563E-C859-40F7-8BA0-1F892546AECE}" dt="2025-05-08T00:56:53.021" v="1228" actId="20577"/>
          <ac:spMkLst>
            <pc:docMk/>
            <pc:sldMk cId="3901517132" sldId="427"/>
            <ac:spMk id="13" creationId="{2C72D366-4886-CFD4-A212-0C481044420F}"/>
          </ac:spMkLst>
        </pc:spChg>
      </pc:sldChg>
      <pc:sldChg chg="modSp mod">
        <pc:chgData name="亜優美 小門" userId="9d8c698b34d5e675" providerId="LiveId" clId="{3AE8563E-C859-40F7-8BA0-1F892546AECE}" dt="2025-05-08T08:18:04.626" v="1903" actId="20577"/>
        <pc:sldMkLst>
          <pc:docMk/>
          <pc:sldMk cId="726878503" sldId="429"/>
        </pc:sldMkLst>
        <pc:spChg chg="mod">
          <ac:chgData name="亜優美 小門" userId="9d8c698b34d5e675" providerId="LiveId" clId="{3AE8563E-C859-40F7-8BA0-1F892546AECE}" dt="2025-05-08T08:18:04.626" v="1903" actId="20577"/>
          <ac:spMkLst>
            <pc:docMk/>
            <pc:sldMk cId="726878503" sldId="429"/>
            <ac:spMk id="6" creationId="{3D6BD018-2F14-1C46-5972-1D2DA4244A21}"/>
          </ac:spMkLst>
        </pc:spChg>
      </pc:sldChg>
      <pc:sldChg chg="modSp mod">
        <pc:chgData name="亜優美 小門" userId="9d8c698b34d5e675" providerId="LiveId" clId="{3AE8563E-C859-40F7-8BA0-1F892546AECE}" dt="2025-05-08T01:13:03.144" v="1626" actId="20577"/>
        <pc:sldMkLst>
          <pc:docMk/>
          <pc:sldMk cId="1049494973" sldId="430"/>
        </pc:sldMkLst>
        <pc:spChg chg="mod">
          <ac:chgData name="亜優美 小門" userId="9d8c698b34d5e675" providerId="LiveId" clId="{3AE8563E-C859-40F7-8BA0-1F892546AECE}" dt="2025-05-08T01:13:03.144" v="1626" actId="20577"/>
          <ac:spMkLst>
            <pc:docMk/>
            <pc:sldMk cId="1049494973" sldId="430"/>
            <ac:spMk id="10" creationId="{C834F664-F640-F105-7114-F69EECAB4E60}"/>
          </ac:spMkLst>
        </pc:spChg>
      </pc:sldChg>
    </pc:docChg>
  </pc:docChgLst>
  <pc:docChgLst>
    <pc:chgData name="英華 金" userId="781d4d9df2c5199d" providerId="LiveId" clId="{4890923A-EED7-4661-A520-557EF95C7E68}"/>
    <pc:docChg chg="undo redo custSel modSld">
      <pc:chgData name="英華 金" userId="781d4d9df2c5199d" providerId="LiveId" clId="{4890923A-EED7-4661-A520-557EF95C7E68}" dt="2025-05-03T12:49:26.460" v="4947" actId="1037"/>
      <pc:docMkLst>
        <pc:docMk/>
      </pc:docMkLst>
      <pc:sldChg chg="modSp mod">
        <pc:chgData name="英華 金" userId="781d4d9df2c5199d" providerId="LiveId" clId="{4890923A-EED7-4661-A520-557EF95C7E68}" dt="2025-05-03T12:20:57.793" v="3894" actId="20577"/>
        <pc:sldMkLst>
          <pc:docMk/>
          <pc:sldMk cId="2491135146" sldId="387"/>
        </pc:sldMkLst>
        <pc:spChg chg="mod">
          <ac:chgData name="英華 金" userId="781d4d9df2c5199d" providerId="LiveId" clId="{4890923A-EED7-4661-A520-557EF95C7E68}" dt="2025-05-03T12:20:57.793" v="3894" actId="20577"/>
          <ac:spMkLst>
            <pc:docMk/>
            <pc:sldMk cId="2491135146" sldId="387"/>
            <ac:spMk id="6" creationId="{943FFE15-07A7-99E5-D3B8-25CC8F8174E1}"/>
          </ac:spMkLst>
        </pc:spChg>
        <pc:spChg chg="mod">
          <ac:chgData name="英華 金" userId="781d4d9df2c5199d" providerId="LiveId" clId="{4890923A-EED7-4661-A520-557EF95C7E68}" dt="2025-05-03T12:20:24.916" v="3877" actId="6549"/>
          <ac:spMkLst>
            <pc:docMk/>
            <pc:sldMk cId="2491135146" sldId="387"/>
            <ac:spMk id="8" creationId="{25C56A2A-F325-1D24-7585-0C3D5951CAFE}"/>
          </ac:spMkLst>
        </pc:spChg>
        <pc:spChg chg="mod">
          <ac:chgData name="英華 金" userId="781d4d9df2c5199d" providerId="LiveId" clId="{4890923A-EED7-4661-A520-557EF95C7E68}" dt="2025-05-03T12:20:38.016" v="3878" actId="2711"/>
          <ac:spMkLst>
            <pc:docMk/>
            <pc:sldMk cId="2491135146" sldId="387"/>
            <ac:spMk id="11" creationId="{485FAEB6-EDE1-04F1-320D-833C8B637F76}"/>
          </ac:spMkLst>
        </pc:spChg>
        <pc:spChg chg="mod">
          <ac:chgData name="英華 金" userId="781d4d9df2c5199d" providerId="LiveId" clId="{4890923A-EED7-4661-A520-557EF95C7E68}" dt="2025-05-03T12:20:38.016" v="3878" actId="2711"/>
          <ac:spMkLst>
            <pc:docMk/>
            <pc:sldMk cId="2491135146" sldId="387"/>
            <ac:spMk id="13" creationId="{EEE64806-8C04-537C-CA82-FB2BDFCAB9EA}"/>
          </ac:spMkLst>
        </pc:spChg>
        <pc:spChg chg="mod">
          <ac:chgData name="英華 金" userId="781d4d9df2c5199d" providerId="LiveId" clId="{4890923A-EED7-4661-A520-557EF95C7E68}" dt="2025-05-03T12:20:38.016" v="3878" actId="2711"/>
          <ac:spMkLst>
            <pc:docMk/>
            <pc:sldMk cId="2491135146" sldId="387"/>
            <ac:spMk id="14" creationId="{BC0FA0E4-D181-A3D9-B469-657E36C3E692}"/>
          </ac:spMkLst>
        </pc:spChg>
        <pc:spChg chg="mod">
          <ac:chgData name="英華 金" userId="781d4d9df2c5199d" providerId="LiveId" clId="{4890923A-EED7-4661-A520-557EF95C7E68}" dt="2025-05-03T12:20:38.016" v="3878" actId="2711"/>
          <ac:spMkLst>
            <pc:docMk/>
            <pc:sldMk cId="2491135146" sldId="387"/>
            <ac:spMk id="22" creationId="{53BFF6F3-53F2-2D2C-9197-20B00C5095B3}"/>
          </ac:spMkLst>
        </pc:spChg>
        <pc:spChg chg="mod">
          <ac:chgData name="英華 金" userId="781d4d9df2c5199d" providerId="LiveId" clId="{4890923A-EED7-4661-A520-557EF95C7E68}" dt="2025-05-03T12:20:38.016" v="3878" actId="2711"/>
          <ac:spMkLst>
            <pc:docMk/>
            <pc:sldMk cId="2491135146" sldId="387"/>
            <ac:spMk id="26" creationId="{905B6D43-D7AF-4EF8-E617-A4A992521E00}"/>
          </ac:spMkLst>
        </pc:spChg>
        <pc:spChg chg="mod">
          <ac:chgData name="英華 金" userId="781d4d9df2c5199d" providerId="LiveId" clId="{4890923A-EED7-4661-A520-557EF95C7E68}" dt="2025-05-03T12:20:38.016" v="3878" actId="2711"/>
          <ac:spMkLst>
            <pc:docMk/>
            <pc:sldMk cId="2491135146" sldId="387"/>
            <ac:spMk id="30" creationId="{8CE320DA-A0E4-A2A3-5FDA-5CA143409042}"/>
          </ac:spMkLst>
        </pc:spChg>
        <pc:spChg chg="mod">
          <ac:chgData name="英華 金" userId="781d4d9df2c5199d" providerId="LiveId" clId="{4890923A-EED7-4661-A520-557EF95C7E68}" dt="2025-05-03T12:20:38.016" v="3878" actId="2711"/>
          <ac:spMkLst>
            <pc:docMk/>
            <pc:sldMk cId="2491135146" sldId="387"/>
            <ac:spMk id="33" creationId="{761B1275-ABF8-1CAA-AB1C-BE96B644A0ED}"/>
          </ac:spMkLst>
        </pc:spChg>
        <pc:spChg chg="mod">
          <ac:chgData name="英華 金" userId="781d4d9df2c5199d" providerId="LiveId" clId="{4890923A-EED7-4661-A520-557EF95C7E68}" dt="2025-05-03T12:20:38.016" v="3878" actId="2711"/>
          <ac:spMkLst>
            <pc:docMk/>
            <pc:sldMk cId="2491135146" sldId="387"/>
            <ac:spMk id="37" creationId="{0B950752-B478-0588-1D3A-E56E2EE007E1}"/>
          </ac:spMkLst>
        </pc:spChg>
        <pc:spChg chg="mod">
          <ac:chgData name="英華 金" userId="781d4d9df2c5199d" providerId="LiveId" clId="{4890923A-EED7-4661-A520-557EF95C7E68}" dt="2025-05-03T12:20:38.016" v="3878" actId="2711"/>
          <ac:spMkLst>
            <pc:docMk/>
            <pc:sldMk cId="2491135146" sldId="387"/>
            <ac:spMk id="38" creationId="{1B230100-B506-9515-8E4E-289F73F5039C}"/>
          </ac:spMkLst>
        </pc:spChg>
      </pc:sldChg>
      <pc:sldChg chg="modSp mod">
        <pc:chgData name="英華 金" userId="781d4d9df2c5199d" providerId="LiveId" clId="{4890923A-EED7-4661-A520-557EF95C7E68}" dt="2025-05-03T12:21:29.588" v="3896" actId="14100"/>
        <pc:sldMkLst>
          <pc:docMk/>
          <pc:sldMk cId="442278151" sldId="388"/>
        </pc:sldMkLst>
        <pc:spChg chg="mod">
          <ac:chgData name="英華 金" userId="781d4d9df2c5199d" providerId="LiveId" clId="{4890923A-EED7-4661-A520-557EF95C7E68}" dt="2025-05-03T12:21:29.588" v="3896" actId="14100"/>
          <ac:spMkLst>
            <pc:docMk/>
            <pc:sldMk cId="442278151" sldId="388"/>
            <ac:spMk id="3" creationId="{D908FD56-890E-4773-B9DC-EC479A4D8248}"/>
          </ac:spMkLst>
        </pc:spChg>
        <pc:spChg chg="mod">
          <ac:chgData name="英華 金" userId="781d4d9df2c5199d" providerId="LiveId" clId="{4890923A-EED7-4661-A520-557EF95C7E68}" dt="2025-05-03T12:21:19.083" v="3895" actId="2711"/>
          <ac:spMkLst>
            <pc:docMk/>
            <pc:sldMk cId="442278151" sldId="388"/>
            <ac:spMk id="4" creationId="{25A7C64B-4906-859D-DEE2-3C9CFC0E03EA}"/>
          </ac:spMkLst>
        </pc:spChg>
        <pc:spChg chg="mod">
          <ac:chgData name="英華 金" userId="781d4d9df2c5199d" providerId="LiveId" clId="{4890923A-EED7-4661-A520-557EF95C7E68}" dt="2025-05-03T12:21:19.083" v="3895" actId="2711"/>
          <ac:spMkLst>
            <pc:docMk/>
            <pc:sldMk cId="442278151" sldId="388"/>
            <ac:spMk id="7" creationId="{B52797E2-BF76-4FDC-F81E-277AB15F097B}"/>
          </ac:spMkLst>
        </pc:spChg>
        <pc:spChg chg="mod">
          <ac:chgData name="英華 金" userId="781d4d9df2c5199d" providerId="LiveId" clId="{4890923A-EED7-4661-A520-557EF95C7E68}" dt="2025-05-03T12:21:19.083" v="3895" actId="2711"/>
          <ac:spMkLst>
            <pc:docMk/>
            <pc:sldMk cId="442278151" sldId="388"/>
            <ac:spMk id="10" creationId="{5683FCC9-5E2B-2D44-3DE0-5F3DB33C113B}"/>
          </ac:spMkLst>
        </pc:spChg>
        <pc:spChg chg="mod">
          <ac:chgData name="英華 金" userId="781d4d9df2c5199d" providerId="LiveId" clId="{4890923A-EED7-4661-A520-557EF95C7E68}" dt="2025-05-03T12:21:19.083" v="3895" actId="2711"/>
          <ac:spMkLst>
            <pc:docMk/>
            <pc:sldMk cId="442278151" sldId="388"/>
            <ac:spMk id="12" creationId="{8C08C20A-33C4-08BF-4029-B2FB51BC1BC8}"/>
          </ac:spMkLst>
        </pc:spChg>
        <pc:spChg chg="mod">
          <ac:chgData name="英華 金" userId="781d4d9df2c5199d" providerId="LiveId" clId="{4890923A-EED7-4661-A520-557EF95C7E68}" dt="2025-05-03T12:21:19.083" v="3895" actId="2711"/>
          <ac:spMkLst>
            <pc:docMk/>
            <pc:sldMk cId="442278151" sldId="388"/>
            <ac:spMk id="13" creationId="{6F7E2A38-3F83-FE07-B5F7-101578D4D1A4}"/>
          </ac:spMkLst>
        </pc:spChg>
        <pc:spChg chg="mod">
          <ac:chgData name="英華 金" userId="781d4d9df2c5199d" providerId="LiveId" clId="{4890923A-EED7-4661-A520-557EF95C7E68}" dt="2025-05-03T12:21:19.083" v="3895" actId="2711"/>
          <ac:spMkLst>
            <pc:docMk/>
            <pc:sldMk cId="442278151" sldId="388"/>
            <ac:spMk id="15" creationId="{A4A887E9-4F7E-B1CD-E4BA-0BD00C7A0D8F}"/>
          </ac:spMkLst>
        </pc:spChg>
        <pc:spChg chg="mod">
          <ac:chgData name="英華 金" userId="781d4d9df2c5199d" providerId="LiveId" clId="{4890923A-EED7-4661-A520-557EF95C7E68}" dt="2025-05-03T12:21:19.083" v="3895" actId="2711"/>
          <ac:spMkLst>
            <pc:docMk/>
            <pc:sldMk cId="442278151" sldId="388"/>
            <ac:spMk id="17" creationId="{5DE39EE4-95E3-45FB-0647-BE8DD74311DB}"/>
          </ac:spMkLst>
        </pc:spChg>
        <pc:spChg chg="mod">
          <ac:chgData name="英華 金" userId="781d4d9df2c5199d" providerId="LiveId" clId="{4890923A-EED7-4661-A520-557EF95C7E68}" dt="2025-05-03T12:21:19.083" v="3895" actId="2711"/>
          <ac:spMkLst>
            <pc:docMk/>
            <pc:sldMk cId="442278151" sldId="388"/>
            <ac:spMk id="18" creationId="{224B118C-0587-7EBB-9275-74CC8F496427}"/>
          </ac:spMkLst>
        </pc:spChg>
        <pc:spChg chg="mod">
          <ac:chgData name="英華 金" userId="781d4d9df2c5199d" providerId="LiveId" clId="{4890923A-EED7-4661-A520-557EF95C7E68}" dt="2025-05-03T12:21:19.083" v="3895" actId="2711"/>
          <ac:spMkLst>
            <pc:docMk/>
            <pc:sldMk cId="442278151" sldId="388"/>
            <ac:spMk id="19" creationId="{32D9DDD1-386F-BB69-EF49-5A8C619B8B7B}"/>
          </ac:spMkLst>
        </pc:spChg>
      </pc:sldChg>
      <pc:sldChg chg="modSp mod">
        <pc:chgData name="英華 金" userId="781d4d9df2c5199d" providerId="LiveId" clId="{4890923A-EED7-4661-A520-557EF95C7E68}" dt="2025-05-03T12:22:25.354" v="3917" actId="1038"/>
        <pc:sldMkLst>
          <pc:docMk/>
          <pc:sldMk cId="2063632712" sldId="389"/>
        </pc:sldMkLst>
        <pc:spChg chg="mod">
          <ac:chgData name="英華 金" userId="781d4d9df2c5199d" providerId="LiveId" clId="{4890923A-EED7-4661-A520-557EF95C7E68}" dt="2025-05-03T12:22:25.354" v="3917" actId="1038"/>
          <ac:spMkLst>
            <pc:docMk/>
            <pc:sldMk cId="2063632712" sldId="389"/>
            <ac:spMk id="3" creationId="{88A1921B-0C70-9F85-812A-1F526B26F19E}"/>
          </ac:spMkLst>
        </pc:spChg>
        <pc:spChg chg="mod">
          <ac:chgData name="英華 金" userId="781d4d9df2c5199d" providerId="LiveId" clId="{4890923A-EED7-4661-A520-557EF95C7E68}" dt="2025-05-03T12:22:18.681" v="3908" actId="1038"/>
          <ac:spMkLst>
            <pc:docMk/>
            <pc:sldMk cId="2063632712" sldId="389"/>
            <ac:spMk id="4" creationId="{0A9540C5-442C-A478-261C-265D70D76855}"/>
          </ac:spMkLst>
        </pc:spChg>
        <pc:spChg chg="mod">
          <ac:chgData name="英華 金" userId="781d4d9df2c5199d" providerId="LiveId" clId="{4890923A-EED7-4661-A520-557EF95C7E68}" dt="2025-05-03T12:21:44.821" v="3897" actId="2711"/>
          <ac:spMkLst>
            <pc:docMk/>
            <pc:sldMk cId="2063632712" sldId="389"/>
            <ac:spMk id="7" creationId="{3EEB547E-3123-4BF6-E4F3-68F9AE50793E}"/>
          </ac:spMkLst>
        </pc:spChg>
        <pc:spChg chg="mod">
          <ac:chgData name="英華 金" userId="781d4d9df2c5199d" providerId="LiveId" clId="{4890923A-EED7-4661-A520-557EF95C7E68}" dt="2025-05-03T12:21:44.821" v="3897" actId="2711"/>
          <ac:spMkLst>
            <pc:docMk/>
            <pc:sldMk cId="2063632712" sldId="389"/>
            <ac:spMk id="10" creationId="{E9FDC974-C15B-CEEF-ED88-61CDD2B641AA}"/>
          </ac:spMkLst>
        </pc:spChg>
        <pc:spChg chg="mod">
          <ac:chgData name="英華 金" userId="781d4d9df2c5199d" providerId="LiveId" clId="{4890923A-EED7-4661-A520-557EF95C7E68}" dt="2025-05-03T12:21:44.821" v="3897" actId="2711"/>
          <ac:spMkLst>
            <pc:docMk/>
            <pc:sldMk cId="2063632712" sldId="389"/>
            <ac:spMk id="11" creationId="{BA2EEA5D-0310-6590-5690-EE48A3DDFBC4}"/>
          </ac:spMkLst>
        </pc:spChg>
        <pc:spChg chg="mod">
          <ac:chgData name="英華 金" userId="781d4d9df2c5199d" providerId="LiveId" clId="{4890923A-EED7-4661-A520-557EF95C7E68}" dt="2025-05-03T12:21:44.821" v="3897" actId="2711"/>
          <ac:spMkLst>
            <pc:docMk/>
            <pc:sldMk cId="2063632712" sldId="389"/>
            <ac:spMk id="12" creationId="{395C5F44-DC4F-F6A9-6540-175F130CE364}"/>
          </ac:spMkLst>
        </pc:spChg>
        <pc:spChg chg="mod">
          <ac:chgData name="英華 金" userId="781d4d9df2c5199d" providerId="LiveId" clId="{4890923A-EED7-4661-A520-557EF95C7E68}" dt="2025-05-03T12:21:44.821" v="3897" actId="2711"/>
          <ac:spMkLst>
            <pc:docMk/>
            <pc:sldMk cId="2063632712" sldId="389"/>
            <ac:spMk id="14" creationId="{A668BE98-E1FC-4AC2-2FD7-16563E802BED}"/>
          </ac:spMkLst>
        </pc:spChg>
      </pc:sldChg>
      <pc:sldChg chg="modSp mod">
        <pc:chgData name="英華 金" userId="781d4d9df2c5199d" providerId="LiveId" clId="{4890923A-EED7-4661-A520-557EF95C7E68}" dt="2025-05-03T12:23:38.018" v="3957" actId="6549"/>
        <pc:sldMkLst>
          <pc:docMk/>
          <pc:sldMk cId="2841175900" sldId="390"/>
        </pc:sldMkLst>
        <pc:spChg chg="mod">
          <ac:chgData name="英華 金" userId="781d4d9df2c5199d" providerId="LiveId" clId="{4890923A-EED7-4661-A520-557EF95C7E68}" dt="2025-05-03T12:23:22.056" v="3944" actId="2711"/>
          <ac:spMkLst>
            <pc:docMk/>
            <pc:sldMk cId="2841175900" sldId="390"/>
            <ac:spMk id="3" creationId="{53215ADC-45DC-077B-CE1C-228575F8C26B}"/>
          </ac:spMkLst>
        </pc:spChg>
        <pc:spChg chg="mod">
          <ac:chgData name="英華 金" userId="781d4d9df2c5199d" providerId="LiveId" clId="{4890923A-EED7-4661-A520-557EF95C7E68}" dt="2025-05-03T12:23:22.056" v="3944" actId="2711"/>
          <ac:spMkLst>
            <pc:docMk/>
            <pc:sldMk cId="2841175900" sldId="390"/>
            <ac:spMk id="8" creationId="{0101C3DA-715E-BBF7-8763-DE751E221656}"/>
          </ac:spMkLst>
        </pc:spChg>
        <pc:spChg chg="mod">
          <ac:chgData name="英華 金" userId="781d4d9df2c5199d" providerId="LiveId" clId="{4890923A-EED7-4661-A520-557EF95C7E68}" dt="2025-05-03T12:23:22.056" v="3944" actId="2711"/>
          <ac:spMkLst>
            <pc:docMk/>
            <pc:sldMk cId="2841175900" sldId="390"/>
            <ac:spMk id="9" creationId="{7CA8BDE9-AB05-43BB-34DE-6F34C0429BDA}"/>
          </ac:spMkLst>
        </pc:spChg>
        <pc:spChg chg="mod">
          <ac:chgData name="英華 金" userId="781d4d9df2c5199d" providerId="LiveId" clId="{4890923A-EED7-4661-A520-557EF95C7E68}" dt="2025-05-03T12:23:22.056" v="3944" actId="2711"/>
          <ac:spMkLst>
            <pc:docMk/>
            <pc:sldMk cId="2841175900" sldId="390"/>
            <ac:spMk id="10" creationId="{A0C4C9B3-FA70-4E27-8B6B-30A583373E7C}"/>
          </ac:spMkLst>
        </pc:spChg>
        <pc:spChg chg="mod">
          <ac:chgData name="英華 金" userId="781d4d9df2c5199d" providerId="LiveId" clId="{4890923A-EED7-4661-A520-557EF95C7E68}" dt="2025-05-03T12:23:22.056" v="3944" actId="2711"/>
          <ac:spMkLst>
            <pc:docMk/>
            <pc:sldMk cId="2841175900" sldId="390"/>
            <ac:spMk id="11" creationId="{3B1F8579-4FE3-FE55-B4FB-AE3A7BB11C04}"/>
          </ac:spMkLst>
        </pc:spChg>
        <pc:spChg chg="mod">
          <ac:chgData name="英華 金" userId="781d4d9df2c5199d" providerId="LiveId" clId="{4890923A-EED7-4661-A520-557EF95C7E68}" dt="2025-05-03T12:23:22.056" v="3944" actId="2711"/>
          <ac:spMkLst>
            <pc:docMk/>
            <pc:sldMk cId="2841175900" sldId="390"/>
            <ac:spMk id="12" creationId="{C9BF561C-E9B3-7A5A-5364-AF59737574FD}"/>
          </ac:spMkLst>
        </pc:spChg>
        <pc:spChg chg="mod">
          <ac:chgData name="英華 金" userId="781d4d9df2c5199d" providerId="LiveId" clId="{4890923A-EED7-4661-A520-557EF95C7E68}" dt="2025-05-03T12:23:22.056" v="3944" actId="2711"/>
          <ac:spMkLst>
            <pc:docMk/>
            <pc:sldMk cId="2841175900" sldId="390"/>
            <ac:spMk id="16" creationId="{7F515108-A151-3C59-0D80-ECF447F4CE9F}"/>
          </ac:spMkLst>
        </pc:spChg>
      </pc:sldChg>
      <pc:sldChg chg="addSp delSp modSp mod">
        <pc:chgData name="英華 金" userId="781d4d9df2c5199d" providerId="LiveId" clId="{4890923A-EED7-4661-A520-557EF95C7E68}" dt="2025-05-03T12:27:49.061" v="4131" actId="1038"/>
        <pc:sldMkLst>
          <pc:docMk/>
          <pc:sldMk cId="3876815325" sldId="391"/>
        </pc:sldMkLst>
        <pc:spChg chg="mod">
          <ac:chgData name="英華 金" userId="781d4d9df2c5199d" providerId="LiveId" clId="{4890923A-EED7-4661-A520-557EF95C7E68}" dt="2025-05-03T12:24:23.689" v="3958" actId="207"/>
          <ac:spMkLst>
            <pc:docMk/>
            <pc:sldMk cId="3876815325" sldId="391"/>
            <ac:spMk id="4" creationId="{C3320B64-6C34-BA37-EA07-737B318BCFD7}"/>
          </ac:spMkLst>
        </pc:spChg>
        <pc:spChg chg="add mod">
          <ac:chgData name="英華 金" userId="781d4d9df2c5199d" providerId="LiveId" clId="{4890923A-EED7-4661-A520-557EF95C7E68}" dt="2025-05-03T12:26:34.118" v="3984" actId="1582"/>
          <ac:spMkLst>
            <pc:docMk/>
            <pc:sldMk cId="3876815325" sldId="391"/>
            <ac:spMk id="6" creationId="{9136FCE7-500C-0487-6987-1F2F6D816F9E}"/>
          </ac:spMkLst>
        </pc:spChg>
        <pc:spChg chg="add mod">
          <ac:chgData name="英華 金" userId="781d4d9df2c5199d" providerId="LiveId" clId="{4890923A-EED7-4661-A520-557EF95C7E68}" dt="2025-05-03T12:26:47.252" v="4018" actId="1035"/>
          <ac:spMkLst>
            <pc:docMk/>
            <pc:sldMk cId="3876815325" sldId="391"/>
            <ac:spMk id="7" creationId="{5F408E73-EEE7-A686-B270-860EE678BE9A}"/>
          </ac:spMkLst>
        </pc:spChg>
        <pc:spChg chg="mod">
          <ac:chgData name="英華 金" userId="781d4d9df2c5199d" providerId="LiveId" clId="{4890923A-EED7-4661-A520-557EF95C7E68}" dt="2025-05-03T12:25:47.383" v="3974" actId="2085"/>
          <ac:spMkLst>
            <pc:docMk/>
            <pc:sldMk cId="3876815325" sldId="391"/>
            <ac:spMk id="14" creationId="{3933009E-4024-CEC3-8BC4-C3D5AF97E628}"/>
          </ac:spMkLst>
        </pc:spChg>
        <pc:spChg chg="add mod">
          <ac:chgData name="英華 金" userId="781d4d9df2c5199d" providerId="LiveId" clId="{4890923A-EED7-4661-A520-557EF95C7E68}" dt="2025-05-03T12:27:38.959" v="4088" actId="1037"/>
          <ac:spMkLst>
            <pc:docMk/>
            <pc:sldMk cId="3876815325" sldId="391"/>
            <ac:spMk id="15" creationId="{2549D0A0-CCB9-A3C8-DB7F-4A5EB8E66413}"/>
          </ac:spMkLst>
        </pc:spChg>
        <pc:spChg chg="add mod">
          <ac:chgData name="英華 金" userId="781d4d9df2c5199d" providerId="LiveId" clId="{4890923A-EED7-4661-A520-557EF95C7E68}" dt="2025-05-03T12:27:49.061" v="4131" actId="1038"/>
          <ac:spMkLst>
            <pc:docMk/>
            <pc:sldMk cId="3876815325" sldId="391"/>
            <ac:spMk id="16" creationId="{CCF211CE-1834-7137-F558-2BCA750EA4B2}"/>
          </ac:spMkLst>
        </pc:spChg>
      </pc:sldChg>
      <pc:sldChg chg="modSp mod">
        <pc:chgData name="英華 金" userId="781d4d9df2c5199d" providerId="LiveId" clId="{4890923A-EED7-4661-A520-557EF95C7E68}" dt="2025-05-03T12:29:39.317" v="4155" actId="1037"/>
        <pc:sldMkLst>
          <pc:docMk/>
          <pc:sldMk cId="4039618205" sldId="392"/>
        </pc:sldMkLst>
        <pc:spChg chg="mod">
          <ac:chgData name="英華 金" userId="781d4d9df2c5199d" providerId="LiveId" clId="{4890923A-EED7-4661-A520-557EF95C7E68}" dt="2025-05-03T12:29:39.317" v="4155" actId="1037"/>
          <ac:spMkLst>
            <pc:docMk/>
            <pc:sldMk cId="4039618205" sldId="392"/>
            <ac:spMk id="3" creationId="{01116924-66FC-C79A-32DA-B03AFB1D7912}"/>
          </ac:spMkLst>
        </pc:spChg>
        <pc:spChg chg="mod">
          <ac:chgData name="英華 金" userId="781d4d9df2c5199d" providerId="LiveId" clId="{4890923A-EED7-4661-A520-557EF95C7E68}" dt="2025-05-03T12:29:30.762" v="4150" actId="1038"/>
          <ac:spMkLst>
            <pc:docMk/>
            <pc:sldMk cId="4039618205" sldId="392"/>
            <ac:spMk id="4" creationId="{43A2A618-D445-3458-76CC-4C11D6F423E3}"/>
          </ac:spMkLst>
        </pc:spChg>
        <pc:spChg chg="mod">
          <ac:chgData name="英華 金" userId="781d4d9df2c5199d" providerId="LiveId" clId="{4890923A-EED7-4661-A520-557EF95C7E68}" dt="2025-05-03T12:29:09.465" v="4133" actId="2711"/>
          <ac:spMkLst>
            <pc:docMk/>
            <pc:sldMk cId="4039618205" sldId="392"/>
            <ac:spMk id="6" creationId="{E10E64B1-92C2-8EC9-1E63-B647A8B5AE2B}"/>
          </ac:spMkLst>
        </pc:spChg>
        <pc:spChg chg="mod">
          <ac:chgData name="英華 金" userId="781d4d9df2c5199d" providerId="LiveId" clId="{4890923A-EED7-4661-A520-557EF95C7E68}" dt="2025-05-03T12:29:09.465" v="4133" actId="2711"/>
          <ac:spMkLst>
            <pc:docMk/>
            <pc:sldMk cId="4039618205" sldId="392"/>
            <ac:spMk id="11" creationId="{BC91CF20-87E1-F394-4888-44A26468436A}"/>
          </ac:spMkLst>
        </pc:spChg>
      </pc:sldChg>
      <pc:sldChg chg="modSp mod">
        <pc:chgData name="英華 金" userId="781d4d9df2c5199d" providerId="LiveId" clId="{4890923A-EED7-4661-A520-557EF95C7E68}" dt="2025-05-03T12:33:52.961" v="4180" actId="1037"/>
        <pc:sldMkLst>
          <pc:docMk/>
          <pc:sldMk cId="928613087" sldId="393"/>
        </pc:sldMkLst>
        <pc:spChg chg="mod">
          <ac:chgData name="英華 金" userId="781d4d9df2c5199d" providerId="LiveId" clId="{4890923A-EED7-4661-A520-557EF95C7E68}" dt="2025-05-03T12:33:52.961" v="4180" actId="1037"/>
          <ac:spMkLst>
            <pc:docMk/>
            <pc:sldMk cId="928613087" sldId="393"/>
            <ac:spMk id="8" creationId="{53A0E139-1754-BFAB-064F-8B0C814144E7}"/>
          </ac:spMkLst>
        </pc:spChg>
        <pc:grpChg chg="mod">
          <ac:chgData name="英華 金" userId="781d4d9df2c5199d" providerId="LiveId" clId="{4890923A-EED7-4661-A520-557EF95C7E68}" dt="2025-05-03T12:33:43.982" v="4170" actId="1037"/>
          <ac:grpSpMkLst>
            <pc:docMk/>
            <pc:sldMk cId="928613087" sldId="393"/>
            <ac:grpSpMk id="5" creationId="{02BB0E70-BCE6-8FD1-B2D5-0443413B1F84}"/>
          </ac:grpSpMkLst>
        </pc:grpChg>
      </pc:sldChg>
      <pc:sldChg chg="addSp modSp mod">
        <pc:chgData name="英華 金" userId="781d4d9df2c5199d" providerId="LiveId" clId="{4890923A-EED7-4661-A520-557EF95C7E68}" dt="2025-05-03T12:37:26.080" v="4264" actId="14100"/>
        <pc:sldMkLst>
          <pc:docMk/>
          <pc:sldMk cId="1995860184" sldId="394"/>
        </pc:sldMkLst>
        <pc:spChg chg="mod">
          <ac:chgData name="英華 金" userId="781d4d9df2c5199d" providerId="LiveId" clId="{4890923A-EED7-4661-A520-557EF95C7E68}" dt="2025-05-03T12:36:08.039" v="4231" actId="1076"/>
          <ac:spMkLst>
            <pc:docMk/>
            <pc:sldMk cId="1995860184" sldId="394"/>
            <ac:spMk id="3" creationId="{9C0AD820-28DD-91E9-3FB9-EBF2DAD82FD0}"/>
          </ac:spMkLst>
        </pc:spChg>
        <pc:spChg chg="mod">
          <ac:chgData name="英華 金" userId="781d4d9df2c5199d" providerId="LiveId" clId="{4890923A-EED7-4661-A520-557EF95C7E68}" dt="2025-05-03T12:36:48.485" v="4259" actId="1036"/>
          <ac:spMkLst>
            <pc:docMk/>
            <pc:sldMk cId="1995860184" sldId="394"/>
            <ac:spMk id="4" creationId="{7E72528C-CA59-DBA9-E549-EC899691381B}"/>
          </ac:spMkLst>
        </pc:spChg>
        <pc:spChg chg="mod">
          <ac:chgData name="英華 金" userId="781d4d9df2c5199d" providerId="LiveId" clId="{4890923A-EED7-4661-A520-557EF95C7E68}" dt="2025-05-03T12:35:08.522" v="4213" actId="1035"/>
          <ac:spMkLst>
            <pc:docMk/>
            <pc:sldMk cId="1995860184" sldId="394"/>
            <ac:spMk id="6" creationId="{A7CEF67D-0891-4E13-78CF-4993881559F2}"/>
          </ac:spMkLst>
        </pc:spChg>
        <pc:spChg chg="mod">
          <ac:chgData name="英華 金" userId="781d4d9df2c5199d" providerId="LiveId" clId="{4890923A-EED7-4661-A520-557EF95C7E68}" dt="2025-05-03T12:34:31.889" v="4181" actId="2711"/>
          <ac:spMkLst>
            <pc:docMk/>
            <pc:sldMk cId="1995860184" sldId="394"/>
            <ac:spMk id="9" creationId="{E5A714DA-8421-9783-B2B2-E285E42EE337}"/>
          </ac:spMkLst>
        </pc:spChg>
        <pc:spChg chg="add mod">
          <ac:chgData name="英華 金" userId="781d4d9df2c5199d" providerId="LiveId" clId="{4890923A-EED7-4661-A520-557EF95C7E68}" dt="2025-05-03T12:35:43.225" v="4227" actId="1038"/>
          <ac:spMkLst>
            <pc:docMk/>
            <pc:sldMk cId="1995860184" sldId="394"/>
            <ac:spMk id="12" creationId="{9E5F8802-02D1-0725-6142-5AD3BB0A36DF}"/>
          </ac:spMkLst>
        </pc:spChg>
        <pc:spChg chg="mod">
          <ac:chgData name="英華 金" userId="781d4d9df2c5199d" providerId="LiveId" clId="{4890923A-EED7-4661-A520-557EF95C7E68}" dt="2025-05-03T12:34:31.889" v="4181" actId="2711"/>
          <ac:spMkLst>
            <pc:docMk/>
            <pc:sldMk cId="1995860184" sldId="394"/>
            <ac:spMk id="13" creationId="{6A114079-7B72-09E1-775C-104F9625BE31}"/>
          </ac:spMkLst>
        </pc:spChg>
        <pc:spChg chg="mod">
          <ac:chgData name="英華 金" userId="781d4d9df2c5199d" providerId="LiveId" clId="{4890923A-EED7-4661-A520-557EF95C7E68}" dt="2025-05-03T12:37:06.067" v="4261" actId="14100"/>
          <ac:spMkLst>
            <pc:docMk/>
            <pc:sldMk cId="1995860184" sldId="394"/>
            <ac:spMk id="18" creationId="{E7714BF7-D7E1-3E93-848E-CB75C9CAD758}"/>
          </ac:spMkLst>
        </pc:spChg>
        <pc:spChg chg="mod">
          <ac:chgData name="英華 金" userId="781d4d9df2c5199d" providerId="LiveId" clId="{4890923A-EED7-4661-A520-557EF95C7E68}" dt="2025-05-03T12:34:31.889" v="4181" actId="2711"/>
          <ac:spMkLst>
            <pc:docMk/>
            <pc:sldMk cId="1995860184" sldId="394"/>
            <ac:spMk id="21" creationId="{929E66CB-6222-94A3-C50C-40428B5AE31F}"/>
          </ac:spMkLst>
        </pc:spChg>
        <pc:spChg chg="mod">
          <ac:chgData name="英華 金" userId="781d4d9df2c5199d" providerId="LiveId" clId="{4890923A-EED7-4661-A520-557EF95C7E68}" dt="2025-05-03T12:37:12.315" v="4263" actId="20577"/>
          <ac:spMkLst>
            <pc:docMk/>
            <pc:sldMk cId="1995860184" sldId="394"/>
            <ac:spMk id="22" creationId="{4EE20ED8-93BC-A9C7-93E2-80B2B1EEEF97}"/>
          </ac:spMkLst>
        </pc:spChg>
        <pc:spChg chg="mod">
          <ac:chgData name="英華 金" userId="781d4d9df2c5199d" providerId="LiveId" clId="{4890923A-EED7-4661-A520-557EF95C7E68}" dt="2025-05-03T12:34:31.889" v="4181" actId="2711"/>
          <ac:spMkLst>
            <pc:docMk/>
            <pc:sldMk cId="1995860184" sldId="394"/>
            <ac:spMk id="29" creationId="{916E181F-8099-ECD5-A14F-9DA2159393BB}"/>
          </ac:spMkLst>
        </pc:spChg>
        <pc:spChg chg="mod">
          <ac:chgData name="英華 金" userId="781d4d9df2c5199d" providerId="LiveId" clId="{4890923A-EED7-4661-A520-557EF95C7E68}" dt="2025-05-03T12:34:31.889" v="4181" actId="2711"/>
          <ac:spMkLst>
            <pc:docMk/>
            <pc:sldMk cId="1995860184" sldId="394"/>
            <ac:spMk id="31" creationId="{9B0B0ACC-E28E-3F45-8BB3-5D162BE715B2}"/>
          </ac:spMkLst>
        </pc:spChg>
        <pc:spChg chg="mod">
          <ac:chgData name="英華 金" userId="781d4d9df2c5199d" providerId="LiveId" clId="{4890923A-EED7-4661-A520-557EF95C7E68}" dt="2025-05-03T12:37:26.080" v="4264" actId="14100"/>
          <ac:spMkLst>
            <pc:docMk/>
            <pc:sldMk cId="1995860184" sldId="394"/>
            <ac:spMk id="32" creationId="{B8EB6E0F-C548-B872-4AE5-B5418C770CCE}"/>
          </ac:spMkLst>
        </pc:spChg>
        <pc:grpChg chg="mod">
          <ac:chgData name="英華 金" userId="781d4d9df2c5199d" providerId="LiveId" clId="{4890923A-EED7-4661-A520-557EF95C7E68}" dt="2025-05-03T12:34:42.204" v="4195" actId="1038"/>
          <ac:grpSpMkLst>
            <pc:docMk/>
            <pc:sldMk cId="1995860184" sldId="394"/>
            <ac:grpSpMk id="7" creationId="{7AC2E534-B5B0-DA39-1FBD-D01617BDBEEC}"/>
          </ac:grpSpMkLst>
        </pc:grpChg>
        <pc:grpChg chg="mod">
          <ac:chgData name="英華 金" userId="781d4d9df2c5199d" providerId="LiveId" clId="{4890923A-EED7-4661-A520-557EF95C7E68}" dt="2025-05-03T12:34:42.204" v="4195" actId="1038"/>
          <ac:grpSpMkLst>
            <pc:docMk/>
            <pc:sldMk cId="1995860184" sldId="394"/>
            <ac:grpSpMk id="15" creationId="{147B1A1D-5778-28EF-0B3E-F735A52AB978}"/>
          </ac:grpSpMkLst>
        </pc:grpChg>
        <pc:grpChg chg="mod">
          <ac:chgData name="英華 金" userId="781d4d9df2c5199d" providerId="LiveId" clId="{4890923A-EED7-4661-A520-557EF95C7E68}" dt="2025-05-03T12:34:42.204" v="4195" actId="1038"/>
          <ac:grpSpMkLst>
            <pc:docMk/>
            <pc:sldMk cId="1995860184" sldId="394"/>
            <ac:grpSpMk id="19" creationId="{93A73A9C-7C69-3491-D1CE-8F74207EA50D}"/>
          </ac:grpSpMkLst>
        </pc:grpChg>
        <pc:grpChg chg="mod">
          <ac:chgData name="英華 金" userId="781d4d9df2c5199d" providerId="LiveId" clId="{4890923A-EED7-4661-A520-557EF95C7E68}" dt="2025-05-03T12:34:42.204" v="4195" actId="1038"/>
          <ac:grpSpMkLst>
            <pc:docMk/>
            <pc:sldMk cId="1995860184" sldId="394"/>
            <ac:grpSpMk id="28" creationId="{1252D21C-A434-2604-D2DA-CE8280D6326A}"/>
          </ac:grpSpMkLst>
        </pc:grpChg>
      </pc:sldChg>
      <pc:sldChg chg="modSp mod">
        <pc:chgData name="英華 金" userId="781d4d9df2c5199d" providerId="LiveId" clId="{4890923A-EED7-4661-A520-557EF95C7E68}" dt="2025-05-03T09:42:14.894" v="176" actId="1035"/>
        <pc:sldMkLst>
          <pc:docMk/>
          <pc:sldMk cId="108487841" sldId="395"/>
        </pc:sldMkLst>
        <pc:spChg chg="mod">
          <ac:chgData name="英華 金" userId="781d4d9df2c5199d" providerId="LiveId" clId="{4890923A-EED7-4661-A520-557EF95C7E68}" dt="2025-05-03T09:39:54.331" v="0" actId="2711"/>
          <ac:spMkLst>
            <pc:docMk/>
            <pc:sldMk cId="108487841" sldId="395"/>
            <ac:spMk id="3" creationId="{8C7BC146-C4E1-E1AE-6635-74BCC14F8606}"/>
          </ac:spMkLst>
        </pc:spChg>
        <pc:spChg chg="mod">
          <ac:chgData name="英華 金" userId="781d4d9df2c5199d" providerId="LiveId" clId="{4890923A-EED7-4661-A520-557EF95C7E68}" dt="2025-05-03T09:39:54.331" v="0" actId="2711"/>
          <ac:spMkLst>
            <pc:docMk/>
            <pc:sldMk cId="108487841" sldId="395"/>
            <ac:spMk id="4" creationId="{805C6897-0E0D-BEF1-412A-87DC305B535B}"/>
          </ac:spMkLst>
        </pc:spChg>
        <pc:spChg chg="mod">
          <ac:chgData name="英華 金" userId="781d4d9df2c5199d" providerId="LiveId" clId="{4890923A-EED7-4661-A520-557EF95C7E68}" dt="2025-05-03T09:41:40.543" v="90" actId="20577"/>
          <ac:spMkLst>
            <pc:docMk/>
            <pc:sldMk cId="108487841" sldId="395"/>
            <ac:spMk id="5" creationId="{4669DA98-A089-F9A9-CD47-826EF6F1DEAD}"/>
          </ac:spMkLst>
        </pc:spChg>
        <pc:spChg chg="mod">
          <ac:chgData name="英華 金" userId="781d4d9df2c5199d" providerId="LiveId" clId="{4890923A-EED7-4661-A520-557EF95C7E68}" dt="2025-05-03T09:42:14.894" v="176" actId="1035"/>
          <ac:spMkLst>
            <pc:docMk/>
            <pc:sldMk cId="108487841" sldId="395"/>
            <ac:spMk id="7" creationId="{3214C7AF-A32A-B691-781A-924F23EB5C0E}"/>
          </ac:spMkLst>
        </pc:spChg>
        <pc:spChg chg="mod">
          <ac:chgData name="英華 金" userId="781d4d9df2c5199d" providerId="LiveId" clId="{4890923A-EED7-4661-A520-557EF95C7E68}" dt="2025-05-03T09:39:54.331" v="0" actId="2711"/>
          <ac:spMkLst>
            <pc:docMk/>
            <pc:sldMk cId="108487841" sldId="395"/>
            <ac:spMk id="8" creationId="{C3C355C4-190B-F202-0444-01A4F457F7F3}"/>
          </ac:spMkLst>
        </pc:spChg>
        <pc:spChg chg="mod">
          <ac:chgData name="英華 金" userId="781d4d9df2c5199d" providerId="LiveId" clId="{4890923A-EED7-4661-A520-557EF95C7E68}" dt="2025-05-03T09:39:54.331" v="0" actId="2711"/>
          <ac:spMkLst>
            <pc:docMk/>
            <pc:sldMk cId="108487841" sldId="395"/>
            <ac:spMk id="15" creationId="{3AC9073C-6C33-619E-0F1E-7CF0FC5EB4BC}"/>
          </ac:spMkLst>
        </pc:spChg>
        <pc:spChg chg="mod">
          <ac:chgData name="英華 金" userId="781d4d9df2c5199d" providerId="LiveId" clId="{4890923A-EED7-4661-A520-557EF95C7E68}" dt="2025-05-03T09:39:54.331" v="0" actId="2711"/>
          <ac:spMkLst>
            <pc:docMk/>
            <pc:sldMk cId="108487841" sldId="395"/>
            <ac:spMk id="17" creationId="{47793F03-60A0-607A-D174-90DD3A6AFB15}"/>
          </ac:spMkLst>
        </pc:spChg>
        <pc:spChg chg="mod">
          <ac:chgData name="英華 金" userId="781d4d9df2c5199d" providerId="LiveId" clId="{4890923A-EED7-4661-A520-557EF95C7E68}" dt="2025-05-03T09:39:54.331" v="0" actId="2711"/>
          <ac:spMkLst>
            <pc:docMk/>
            <pc:sldMk cId="108487841" sldId="395"/>
            <ac:spMk id="18" creationId="{9CE6336E-C210-74C0-B499-21E77B608534}"/>
          </ac:spMkLst>
        </pc:spChg>
        <pc:spChg chg="mod">
          <ac:chgData name="英華 金" userId="781d4d9df2c5199d" providerId="LiveId" clId="{4890923A-EED7-4661-A520-557EF95C7E68}" dt="2025-05-03T09:39:54.331" v="0" actId="2711"/>
          <ac:spMkLst>
            <pc:docMk/>
            <pc:sldMk cId="108487841" sldId="395"/>
            <ac:spMk id="20" creationId="{973FB641-D0EC-D0E3-C588-1D58C1372E33}"/>
          </ac:spMkLst>
        </pc:spChg>
        <pc:spChg chg="mod">
          <ac:chgData name="英華 金" userId="781d4d9df2c5199d" providerId="LiveId" clId="{4890923A-EED7-4661-A520-557EF95C7E68}" dt="2025-05-03T09:39:54.331" v="0" actId="2711"/>
          <ac:spMkLst>
            <pc:docMk/>
            <pc:sldMk cId="108487841" sldId="395"/>
            <ac:spMk id="27" creationId="{08D0BEB7-C831-184B-2483-BFA307F99B86}"/>
          </ac:spMkLst>
        </pc:spChg>
        <pc:grpChg chg="mod">
          <ac:chgData name="英華 金" userId="781d4d9df2c5199d" providerId="LiveId" clId="{4890923A-EED7-4661-A520-557EF95C7E68}" dt="2025-05-03T09:41:53.836" v="104" actId="1036"/>
          <ac:grpSpMkLst>
            <pc:docMk/>
            <pc:sldMk cId="108487841" sldId="395"/>
            <ac:grpSpMk id="28" creationId="{DA5AAF00-C446-6EDD-F62F-11182A6E0DDA}"/>
          </ac:grpSpMkLst>
        </pc:grpChg>
        <pc:picChg chg="mod">
          <ac:chgData name="英華 金" userId="781d4d9df2c5199d" providerId="LiveId" clId="{4890923A-EED7-4661-A520-557EF95C7E68}" dt="2025-05-03T09:42:06.848" v="154" actId="1036"/>
          <ac:picMkLst>
            <pc:docMk/>
            <pc:sldMk cId="108487841" sldId="395"/>
            <ac:picMk id="11" creationId="{C3D40222-7A4D-0554-8BBC-5E36418F9F7A}"/>
          </ac:picMkLst>
        </pc:picChg>
      </pc:sldChg>
      <pc:sldChg chg="modSp mod">
        <pc:chgData name="英華 金" userId="781d4d9df2c5199d" providerId="LiveId" clId="{4890923A-EED7-4661-A520-557EF95C7E68}" dt="2025-05-03T09:43:19.723" v="177" actId="2711"/>
        <pc:sldMkLst>
          <pc:docMk/>
          <pc:sldMk cId="2392528478" sldId="396"/>
        </pc:sldMkLst>
        <pc:spChg chg="mod">
          <ac:chgData name="英華 金" userId="781d4d9df2c5199d" providerId="LiveId" clId="{4890923A-EED7-4661-A520-557EF95C7E68}" dt="2025-05-03T09:43:19.723" v="177" actId="2711"/>
          <ac:spMkLst>
            <pc:docMk/>
            <pc:sldMk cId="2392528478" sldId="396"/>
            <ac:spMk id="4" creationId="{96B919BC-41D5-5B5D-1E1B-481DF1FF9311}"/>
          </ac:spMkLst>
        </pc:spChg>
        <pc:spChg chg="mod">
          <ac:chgData name="英華 金" userId="781d4d9df2c5199d" providerId="LiveId" clId="{4890923A-EED7-4661-A520-557EF95C7E68}" dt="2025-05-03T09:43:19.723" v="177" actId="2711"/>
          <ac:spMkLst>
            <pc:docMk/>
            <pc:sldMk cId="2392528478" sldId="396"/>
            <ac:spMk id="8" creationId="{6F784A9C-5F22-9C63-9FB2-19E255178DB7}"/>
          </ac:spMkLst>
        </pc:spChg>
        <pc:spChg chg="mod">
          <ac:chgData name="英華 金" userId="781d4d9df2c5199d" providerId="LiveId" clId="{4890923A-EED7-4661-A520-557EF95C7E68}" dt="2025-05-03T09:43:19.723" v="177" actId="2711"/>
          <ac:spMkLst>
            <pc:docMk/>
            <pc:sldMk cId="2392528478" sldId="396"/>
            <ac:spMk id="10" creationId="{FCA86529-06E9-2E14-D15A-BA3C2894B603}"/>
          </ac:spMkLst>
        </pc:spChg>
        <pc:spChg chg="mod">
          <ac:chgData name="英華 金" userId="781d4d9df2c5199d" providerId="LiveId" clId="{4890923A-EED7-4661-A520-557EF95C7E68}" dt="2025-05-03T09:43:19.723" v="177" actId="2711"/>
          <ac:spMkLst>
            <pc:docMk/>
            <pc:sldMk cId="2392528478" sldId="396"/>
            <ac:spMk id="12" creationId="{4CE95BF7-0F09-8C3C-ECD2-5BD954C9EF87}"/>
          </ac:spMkLst>
        </pc:spChg>
        <pc:spChg chg="mod">
          <ac:chgData name="英華 金" userId="781d4d9df2c5199d" providerId="LiveId" clId="{4890923A-EED7-4661-A520-557EF95C7E68}" dt="2025-05-03T09:43:19.723" v="177" actId="2711"/>
          <ac:spMkLst>
            <pc:docMk/>
            <pc:sldMk cId="2392528478" sldId="396"/>
            <ac:spMk id="16" creationId="{29622A78-270A-16C7-F3BD-CDB4AACF7C08}"/>
          </ac:spMkLst>
        </pc:spChg>
        <pc:spChg chg="mod">
          <ac:chgData name="英華 金" userId="781d4d9df2c5199d" providerId="LiveId" clId="{4890923A-EED7-4661-A520-557EF95C7E68}" dt="2025-05-03T09:43:19.723" v="177" actId="2711"/>
          <ac:spMkLst>
            <pc:docMk/>
            <pc:sldMk cId="2392528478" sldId="396"/>
            <ac:spMk id="17" creationId="{7494248F-1BAB-C1B3-FE6B-A8D1368C2B76}"/>
          </ac:spMkLst>
        </pc:spChg>
        <pc:spChg chg="mod">
          <ac:chgData name="英華 金" userId="781d4d9df2c5199d" providerId="LiveId" clId="{4890923A-EED7-4661-A520-557EF95C7E68}" dt="2025-05-03T09:43:19.723" v="177" actId="2711"/>
          <ac:spMkLst>
            <pc:docMk/>
            <pc:sldMk cId="2392528478" sldId="396"/>
            <ac:spMk id="27" creationId="{A5081E8B-9A15-9E64-55E0-12326745D365}"/>
          </ac:spMkLst>
        </pc:spChg>
        <pc:spChg chg="mod">
          <ac:chgData name="英華 金" userId="781d4d9df2c5199d" providerId="LiveId" clId="{4890923A-EED7-4661-A520-557EF95C7E68}" dt="2025-05-03T09:43:19.723" v="177" actId="2711"/>
          <ac:spMkLst>
            <pc:docMk/>
            <pc:sldMk cId="2392528478" sldId="396"/>
            <ac:spMk id="29" creationId="{249165B9-6521-3D45-2634-1DB2F0B14879}"/>
          </ac:spMkLst>
        </pc:spChg>
        <pc:spChg chg="mod">
          <ac:chgData name="英華 金" userId="781d4d9df2c5199d" providerId="LiveId" clId="{4890923A-EED7-4661-A520-557EF95C7E68}" dt="2025-05-03T09:43:19.723" v="177" actId="2711"/>
          <ac:spMkLst>
            <pc:docMk/>
            <pc:sldMk cId="2392528478" sldId="396"/>
            <ac:spMk id="31" creationId="{727F7E1B-25F8-9FF7-384B-32444BACE537}"/>
          </ac:spMkLst>
        </pc:spChg>
        <pc:spChg chg="mod">
          <ac:chgData name="英華 金" userId="781d4d9df2c5199d" providerId="LiveId" clId="{4890923A-EED7-4661-A520-557EF95C7E68}" dt="2025-05-03T09:43:19.723" v="177" actId="2711"/>
          <ac:spMkLst>
            <pc:docMk/>
            <pc:sldMk cId="2392528478" sldId="396"/>
            <ac:spMk id="38" creationId="{F2AF19D6-D0BB-3C1C-F31F-1455CE61A482}"/>
          </ac:spMkLst>
        </pc:spChg>
      </pc:sldChg>
      <pc:sldChg chg="modSp mod">
        <pc:chgData name="英華 金" userId="781d4d9df2c5199d" providerId="LiveId" clId="{4890923A-EED7-4661-A520-557EF95C7E68}" dt="2025-05-03T09:45:16.806" v="252" actId="20577"/>
        <pc:sldMkLst>
          <pc:docMk/>
          <pc:sldMk cId="4070369626" sldId="397"/>
        </pc:sldMkLst>
        <pc:spChg chg="mod">
          <ac:chgData name="英華 金" userId="781d4d9df2c5199d" providerId="LiveId" clId="{4890923A-EED7-4661-A520-557EF95C7E68}" dt="2025-05-03T09:43:47.119" v="178" actId="2711"/>
          <ac:spMkLst>
            <pc:docMk/>
            <pc:sldMk cId="4070369626" sldId="397"/>
            <ac:spMk id="6" creationId="{3ACD0B42-81DD-0EA1-1A72-C8AE51DBB132}"/>
          </ac:spMkLst>
        </pc:spChg>
        <pc:spChg chg="mod">
          <ac:chgData name="英華 金" userId="781d4d9df2c5199d" providerId="LiveId" clId="{4890923A-EED7-4661-A520-557EF95C7E68}" dt="2025-05-03T09:43:47.119" v="178" actId="2711"/>
          <ac:spMkLst>
            <pc:docMk/>
            <pc:sldMk cId="4070369626" sldId="397"/>
            <ac:spMk id="7" creationId="{34EEFA73-1DFD-E704-D4E4-270B7E39A30B}"/>
          </ac:spMkLst>
        </pc:spChg>
        <pc:spChg chg="mod">
          <ac:chgData name="英華 金" userId="781d4d9df2c5199d" providerId="LiveId" clId="{4890923A-EED7-4661-A520-557EF95C7E68}" dt="2025-05-03T09:43:47.119" v="178" actId="2711"/>
          <ac:spMkLst>
            <pc:docMk/>
            <pc:sldMk cId="4070369626" sldId="397"/>
            <ac:spMk id="9" creationId="{C8BB8C0D-BCBF-B6F1-01B2-24BDBF08823A}"/>
          </ac:spMkLst>
        </pc:spChg>
        <pc:spChg chg="mod">
          <ac:chgData name="英華 金" userId="781d4d9df2c5199d" providerId="LiveId" clId="{4890923A-EED7-4661-A520-557EF95C7E68}" dt="2025-05-03T09:43:47.119" v="178" actId="2711"/>
          <ac:spMkLst>
            <pc:docMk/>
            <pc:sldMk cId="4070369626" sldId="397"/>
            <ac:spMk id="10" creationId="{CEE8C23E-3351-D640-A669-A4A101A8D214}"/>
          </ac:spMkLst>
        </pc:spChg>
        <pc:spChg chg="mod">
          <ac:chgData name="英華 金" userId="781d4d9df2c5199d" providerId="LiveId" clId="{4890923A-EED7-4661-A520-557EF95C7E68}" dt="2025-05-03T09:43:47.119" v="178" actId="2711"/>
          <ac:spMkLst>
            <pc:docMk/>
            <pc:sldMk cId="4070369626" sldId="397"/>
            <ac:spMk id="11" creationId="{27CBA22B-28BA-3B31-02E7-4FD9F756E047}"/>
          </ac:spMkLst>
        </pc:spChg>
        <pc:spChg chg="mod">
          <ac:chgData name="英華 金" userId="781d4d9df2c5199d" providerId="LiveId" clId="{4890923A-EED7-4661-A520-557EF95C7E68}" dt="2025-05-03T09:43:47.119" v="178" actId="2711"/>
          <ac:spMkLst>
            <pc:docMk/>
            <pc:sldMk cId="4070369626" sldId="397"/>
            <ac:spMk id="12" creationId="{C287CCBC-B437-8E7D-F2CB-D67DB10AC660}"/>
          </ac:spMkLst>
        </pc:spChg>
        <pc:spChg chg="mod">
          <ac:chgData name="英華 金" userId="781d4d9df2c5199d" providerId="LiveId" clId="{4890923A-EED7-4661-A520-557EF95C7E68}" dt="2025-05-03T09:44:30.746" v="179" actId="20577"/>
          <ac:spMkLst>
            <pc:docMk/>
            <pc:sldMk cId="4070369626" sldId="397"/>
            <ac:spMk id="13" creationId="{B0A8122A-3387-F7C3-C4D2-8F54E9173AFB}"/>
          </ac:spMkLst>
        </pc:spChg>
        <pc:spChg chg="mod">
          <ac:chgData name="英華 金" userId="781d4d9df2c5199d" providerId="LiveId" clId="{4890923A-EED7-4661-A520-557EF95C7E68}" dt="2025-05-03T09:43:47.119" v="178" actId="2711"/>
          <ac:spMkLst>
            <pc:docMk/>
            <pc:sldMk cId="4070369626" sldId="397"/>
            <ac:spMk id="17" creationId="{084704CC-1350-6053-BA5C-D4F18B672CE1}"/>
          </ac:spMkLst>
        </pc:spChg>
        <pc:spChg chg="mod">
          <ac:chgData name="英華 金" userId="781d4d9df2c5199d" providerId="LiveId" clId="{4890923A-EED7-4661-A520-557EF95C7E68}" dt="2025-05-03T09:43:47.119" v="178" actId="2711"/>
          <ac:spMkLst>
            <pc:docMk/>
            <pc:sldMk cId="4070369626" sldId="397"/>
            <ac:spMk id="20" creationId="{32B66E96-A7AC-1979-0243-F576CDE8C76C}"/>
          </ac:spMkLst>
        </pc:spChg>
        <pc:spChg chg="mod">
          <ac:chgData name="英華 金" userId="781d4d9df2c5199d" providerId="LiveId" clId="{4890923A-EED7-4661-A520-557EF95C7E68}" dt="2025-05-03T09:45:16.806" v="252" actId="20577"/>
          <ac:spMkLst>
            <pc:docMk/>
            <pc:sldMk cId="4070369626" sldId="397"/>
            <ac:spMk id="21" creationId="{47B5F4E0-BB13-24AF-8CCE-CCA6CCD03CFA}"/>
          </ac:spMkLst>
        </pc:spChg>
      </pc:sldChg>
      <pc:sldChg chg="modSp">
        <pc:chgData name="英華 金" userId="781d4d9df2c5199d" providerId="LiveId" clId="{4890923A-EED7-4661-A520-557EF95C7E68}" dt="2025-05-03T09:45:54.332" v="253" actId="2711"/>
        <pc:sldMkLst>
          <pc:docMk/>
          <pc:sldMk cId="3998761120" sldId="398"/>
        </pc:sldMkLst>
        <pc:spChg chg="mod">
          <ac:chgData name="英華 金" userId="781d4d9df2c5199d" providerId="LiveId" clId="{4890923A-EED7-4661-A520-557EF95C7E68}" dt="2025-05-03T09:45:54.332" v="253" actId="2711"/>
          <ac:spMkLst>
            <pc:docMk/>
            <pc:sldMk cId="3998761120" sldId="398"/>
            <ac:spMk id="3" creationId="{50B18F97-DE86-1ABA-9103-38C0ECF70E0F}"/>
          </ac:spMkLst>
        </pc:spChg>
        <pc:spChg chg="mod">
          <ac:chgData name="英華 金" userId="781d4d9df2c5199d" providerId="LiveId" clId="{4890923A-EED7-4661-A520-557EF95C7E68}" dt="2025-05-03T09:45:54.332" v="253" actId="2711"/>
          <ac:spMkLst>
            <pc:docMk/>
            <pc:sldMk cId="3998761120" sldId="398"/>
            <ac:spMk id="4" creationId="{45CCA824-CBBC-D4CE-42E1-6016F2EA440C}"/>
          </ac:spMkLst>
        </pc:spChg>
        <pc:spChg chg="mod">
          <ac:chgData name="英華 金" userId="781d4d9df2c5199d" providerId="LiveId" clId="{4890923A-EED7-4661-A520-557EF95C7E68}" dt="2025-05-03T09:45:54.332" v="253" actId="2711"/>
          <ac:spMkLst>
            <pc:docMk/>
            <pc:sldMk cId="3998761120" sldId="398"/>
            <ac:spMk id="17" creationId="{BD344946-5CDB-A2BA-7552-4302967E20F6}"/>
          </ac:spMkLst>
        </pc:spChg>
        <pc:grpChg chg="mod">
          <ac:chgData name="英華 金" userId="781d4d9df2c5199d" providerId="LiveId" clId="{4890923A-EED7-4661-A520-557EF95C7E68}" dt="2025-05-03T09:45:54.332" v="253" actId="2711"/>
          <ac:grpSpMkLst>
            <pc:docMk/>
            <pc:sldMk cId="3998761120" sldId="398"/>
            <ac:grpSpMk id="5" creationId="{035C7D48-100D-7832-D41E-19B63E712CFE}"/>
          </ac:grpSpMkLst>
        </pc:grpChg>
        <pc:grpChg chg="mod">
          <ac:chgData name="英華 金" userId="781d4d9df2c5199d" providerId="LiveId" clId="{4890923A-EED7-4661-A520-557EF95C7E68}" dt="2025-05-03T09:45:54.332" v="253" actId="2711"/>
          <ac:grpSpMkLst>
            <pc:docMk/>
            <pc:sldMk cId="3998761120" sldId="398"/>
            <ac:grpSpMk id="10" creationId="{431C89D2-57A3-2238-312E-D5D902A3E1CF}"/>
          </ac:grpSpMkLst>
        </pc:grpChg>
        <pc:grpChg chg="mod">
          <ac:chgData name="英華 金" userId="781d4d9df2c5199d" providerId="LiveId" clId="{4890923A-EED7-4661-A520-557EF95C7E68}" dt="2025-05-03T09:45:54.332" v="253" actId="2711"/>
          <ac:grpSpMkLst>
            <pc:docMk/>
            <pc:sldMk cId="3998761120" sldId="398"/>
            <ac:grpSpMk id="14" creationId="{F676EBF7-13E7-1AD7-98B6-64179AE5303E}"/>
          </ac:grpSpMkLst>
        </pc:grpChg>
      </pc:sldChg>
      <pc:sldChg chg="modSp mod">
        <pc:chgData name="英華 金" userId="781d4d9df2c5199d" providerId="LiveId" clId="{4890923A-EED7-4661-A520-557EF95C7E68}" dt="2025-05-03T09:46:59.462" v="254" actId="2711"/>
        <pc:sldMkLst>
          <pc:docMk/>
          <pc:sldMk cId="666890265" sldId="399"/>
        </pc:sldMkLst>
        <pc:spChg chg="mod">
          <ac:chgData name="英華 金" userId="781d4d9df2c5199d" providerId="LiveId" clId="{4890923A-EED7-4661-A520-557EF95C7E68}" dt="2025-05-03T09:46:59.462" v="254" actId="2711"/>
          <ac:spMkLst>
            <pc:docMk/>
            <pc:sldMk cId="666890265" sldId="399"/>
            <ac:spMk id="10" creationId="{1D1C5090-72BE-47E6-8E9F-6B1D40D1901F}"/>
          </ac:spMkLst>
        </pc:spChg>
        <pc:spChg chg="mod">
          <ac:chgData name="英華 金" userId="781d4d9df2c5199d" providerId="LiveId" clId="{4890923A-EED7-4661-A520-557EF95C7E68}" dt="2025-05-03T09:46:59.462" v="254" actId="2711"/>
          <ac:spMkLst>
            <pc:docMk/>
            <pc:sldMk cId="666890265" sldId="399"/>
            <ac:spMk id="11" creationId="{1AC64CF8-09D1-447A-0E2B-42471491D98A}"/>
          </ac:spMkLst>
        </pc:spChg>
        <pc:spChg chg="mod">
          <ac:chgData name="英華 金" userId="781d4d9df2c5199d" providerId="LiveId" clId="{4890923A-EED7-4661-A520-557EF95C7E68}" dt="2025-05-03T09:46:59.462" v="254" actId="2711"/>
          <ac:spMkLst>
            <pc:docMk/>
            <pc:sldMk cId="666890265" sldId="399"/>
            <ac:spMk id="14" creationId="{A1106049-3960-18AC-EAD7-3F949BB2A4DC}"/>
          </ac:spMkLst>
        </pc:spChg>
      </pc:sldChg>
      <pc:sldChg chg="modSp mod">
        <pc:chgData name="英華 金" userId="781d4d9df2c5199d" providerId="LiveId" clId="{4890923A-EED7-4661-A520-557EF95C7E68}" dt="2025-05-03T09:49:45.842" v="356" actId="2711"/>
        <pc:sldMkLst>
          <pc:docMk/>
          <pc:sldMk cId="796610371" sldId="400"/>
        </pc:sldMkLst>
        <pc:spChg chg="mod">
          <ac:chgData name="英華 金" userId="781d4d9df2c5199d" providerId="LiveId" clId="{4890923A-EED7-4661-A520-557EF95C7E68}" dt="2025-05-03T09:48:34.329" v="335" actId="1035"/>
          <ac:spMkLst>
            <pc:docMk/>
            <pc:sldMk cId="796610371" sldId="400"/>
            <ac:spMk id="4" creationId="{6904C56D-DE8D-41FA-EE3A-A03F70F79BD2}"/>
          </ac:spMkLst>
        </pc:spChg>
        <pc:spChg chg="mod">
          <ac:chgData name="英華 金" userId="781d4d9df2c5199d" providerId="LiveId" clId="{4890923A-EED7-4661-A520-557EF95C7E68}" dt="2025-05-03T09:48:38.548" v="345" actId="1035"/>
          <ac:spMkLst>
            <pc:docMk/>
            <pc:sldMk cId="796610371" sldId="400"/>
            <ac:spMk id="7" creationId="{9838CED1-BB3D-5355-B10A-2DBA687435F4}"/>
          </ac:spMkLst>
        </pc:spChg>
        <pc:spChg chg="mod">
          <ac:chgData name="英華 金" userId="781d4d9df2c5199d" providerId="LiveId" clId="{4890923A-EED7-4661-A520-557EF95C7E68}" dt="2025-05-03T09:48:38.548" v="345" actId="1035"/>
          <ac:spMkLst>
            <pc:docMk/>
            <pc:sldMk cId="796610371" sldId="400"/>
            <ac:spMk id="8" creationId="{3834CF28-53D5-6CF3-BCFD-3A62E05D9103}"/>
          </ac:spMkLst>
        </pc:spChg>
        <pc:spChg chg="mod">
          <ac:chgData name="英華 金" userId="781d4d9df2c5199d" providerId="LiveId" clId="{4890923A-EED7-4661-A520-557EF95C7E68}" dt="2025-05-03T09:48:44.774" v="355" actId="1035"/>
          <ac:spMkLst>
            <pc:docMk/>
            <pc:sldMk cId="796610371" sldId="400"/>
            <ac:spMk id="9" creationId="{FBDE05EB-8E55-4272-70CC-BBC0E8133472}"/>
          </ac:spMkLst>
        </pc:spChg>
        <pc:grpChg chg="mod">
          <ac:chgData name="英華 金" userId="781d4d9df2c5199d" providerId="LiveId" clId="{4890923A-EED7-4661-A520-557EF95C7E68}" dt="2025-05-03T09:49:45.842" v="356" actId="2711"/>
          <ac:grpSpMkLst>
            <pc:docMk/>
            <pc:sldMk cId="796610371" sldId="400"/>
            <ac:grpSpMk id="5" creationId="{17502D79-D0A6-9F0D-8A15-EDCB6FE509EB}"/>
          </ac:grpSpMkLst>
        </pc:grpChg>
        <pc:grpChg chg="mod">
          <ac:chgData name="英華 金" userId="781d4d9df2c5199d" providerId="LiveId" clId="{4890923A-EED7-4661-A520-557EF95C7E68}" dt="2025-05-03T09:49:45.842" v="356" actId="2711"/>
          <ac:grpSpMkLst>
            <pc:docMk/>
            <pc:sldMk cId="796610371" sldId="400"/>
            <ac:grpSpMk id="10" creationId="{70FF9DB1-86B9-ED84-4F5F-704A170ADD07}"/>
          </ac:grpSpMkLst>
        </pc:grpChg>
        <pc:picChg chg="mod">
          <ac:chgData name="英華 金" userId="781d4d9df2c5199d" providerId="LiveId" clId="{4890923A-EED7-4661-A520-557EF95C7E68}" dt="2025-05-03T09:48:38.548" v="345" actId="1035"/>
          <ac:picMkLst>
            <pc:docMk/>
            <pc:sldMk cId="796610371" sldId="400"/>
            <ac:picMk id="6" creationId="{2E2596C8-5C79-101F-045A-00A1B49FDFE3}"/>
          </ac:picMkLst>
        </pc:picChg>
      </pc:sldChg>
      <pc:sldChg chg="modSp mod">
        <pc:chgData name="英華 金" userId="781d4d9df2c5199d" providerId="LiveId" clId="{4890923A-EED7-4661-A520-557EF95C7E68}" dt="2025-05-03T09:51:47.883" v="406" actId="20577"/>
        <pc:sldMkLst>
          <pc:docMk/>
          <pc:sldMk cId="2194252054" sldId="401"/>
        </pc:sldMkLst>
        <pc:spChg chg="mod">
          <ac:chgData name="英華 金" userId="781d4d9df2c5199d" providerId="LiveId" clId="{4890923A-EED7-4661-A520-557EF95C7E68}" dt="2025-05-03T09:50:09.796" v="357" actId="2711"/>
          <ac:spMkLst>
            <pc:docMk/>
            <pc:sldMk cId="2194252054" sldId="401"/>
            <ac:spMk id="3" creationId="{2D9439AF-9A28-7AFA-32E3-310DB513C2BD}"/>
          </ac:spMkLst>
        </pc:spChg>
        <pc:spChg chg="mod">
          <ac:chgData name="英華 金" userId="781d4d9df2c5199d" providerId="LiveId" clId="{4890923A-EED7-4661-A520-557EF95C7E68}" dt="2025-05-03T09:51:47.883" v="406" actId="20577"/>
          <ac:spMkLst>
            <pc:docMk/>
            <pc:sldMk cId="2194252054" sldId="401"/>
            <ac:spMk id="7" creationId="{5570EEA4-ABE8-2CE3-8B9A-779574F50A8E}"/>
          </ac:spMkLst>
        </pc:spChg>
        <pc:spChg chg="mod">
          <ac:chgData name="英華 金" userId="781d4d9df2c5199d" providerId="LiveId" clId="{4890923A-EED7-4661-A520-557EF95C7E68}" dt="2025-05-03T09:50:09.796" v="357" actId="2711"/>
          <ac:spMkLst>
            <pc:docMk/>
            <pc:sldMk cId="2194252054" sldId="401"/>
            <ac:spMk id="9" creationId="{60286AB5-3FAF-95CC-B1B2-F1ABEB57752F}"/>
          </ac:spMkLst>
        </pc:spChg>
        <pc:spChg chg="mod">
          <ac:chgData name="英華 金" userId="781d4d9df2c5199d" providerId="LiveId" clId="{4890923A-EED7-4661-A520-557EF95C7E68}" dt="2025-05-03T09:50:09.796" v="357" actId="2711"/>
          <ac:spMkLst>
            <pc:docMk/>
            <pc:sldMk cId="2194252054" sldId="401"/>
            <ac:spMk id="10" creationId="{9906B8B6-F2F8-1415-897F-A18F6BB995CD}"/>
          </ac:spMkLst>
        </pc:spChg>
        <pc:spChg chg="mod">
          <ac:chgData name="英華 金" userId="781d4d9df2c5199d" providerId="LiveId" clId="{4890923A-EED7-4661-A520-557EF95C7E68}" dt="2025-05-03T09:50:09.796" v="357" actId="2711"/>
          <ac:spMkLst>
            <pc:docMk/>
            <pc:sldMk cId="2194252054" sldId="401"/>
            <ac:spMk id="13" creationId="{A92F648F-3142-1B83-56AC-71B2F1B94A0E}"/>
          </ac:spMkLst>
        </pc:spChg>
        <pc:spChg chg="mod">
          <ac:chgData name="英華 金" userId="781d4d9df2c5199d" providerId="LiveId" clId="{4890923A-EED7-4661-A520-557EF95C7E68}" dt="2025-05-03T09:50:09.796" v="357" actId="2711"/>
          <ac:spMkLst>
            <pc:docMk/>
            <pc:sldMk cId="2194252054" sldId="401"/>
            <ac:spMk id="14" creationId="{4029391A-90DE-924C-7BC6-E6D4A918EF23}"/>
          </ac:spMkLst>
        </pc:spChg>
        <pc:spChg chg="mod">
          <ac:chgData name="英華 金" userId="781d4d9df2c5199d" providerId="LiveId" clId="{4890923A-EED7-4661-A520-557EF95C7E68}" dt="2025-05-03T09:50:09.796" v="357" actId="2711"/>
          <ac:spMkLst>
            <pc:docMk/>
            <pc:sldMk cId="2194252054" sldId="401"/>
            <ac:spMk id="18" creationId="{9688F1CE-EF2C-37F3-6B0B-AD56F22C95AB}"/>
          </ac:spMkLst>
        </pc:spChg>
        <pc:spChg chg="mod">
          <ac:chgData name="英華 金" userId="781d4d9df2c5199d" providerId="LiveId" clId="{4890923A-EED7-4661-A520-557EF95C7E68}" dt="2025-05-03T09:50:09.796" v="357" actId="2711"/>
          <ac:spMkLst>
            <pc:docMk/>
            <pc:sldMk cId="2194252054" sldId="401"/>
            <ac:spMk id="22" creationId="{FB9F2FE7-030B-BC06-D9D5-6C3BAFFD2E5F}"/>
          </ac:spMkLst>
        </pc:spChg>
        <pc:spChg chg="mod">
          <ac:chgData name="英華 金" userId="781d4d9df2c5199d" providerId="LiveId" clId="{4890923A-EED7-4661-A520-557EF95C7E68}" dt="2025-05-03T09:50:09.796" v="357" actId="2711"/>
          <ac:spMkLst>
            <pc:docMk/>
            <pc:sldMk cId="2194252054" sldId="401"/>
            <ac:spMk id="23" creationId="{780A71F4-C3D3-B6D0-4603-71773A4F64A9}"/>
          </ac:spMkLst>
        </pc:spChg>
        <pc:spChg chg="mod">
          <ac:chgData name="英華 金" userId="781d4d9df2c5199d" providerId="LiveId" clId="{4890923A-EED7-4661-A520-557EF95C7E68}" dt="2025-05-03T09:50:09.796" v="357" actId="2711"/>
          <ac:spMkLst>
            <pc:docMk/>
            <pc:sldMk cId="2194252054" sldId="401"/>
            <ac:spMk id="24" creationId="{CAC7F534-259B-EFCA-9FE2-860B57F38BD6}"/>
          </ac:spMkLst>
        </pc:spChg>
      </pc:sldChg>
      <pc:sldChg chg="modSp mod">
        <pc:chgData name="英華 金" userId="781d4d9df2c5199d" providerId="LiveId" clId="{4890923A-EED7-4661-A520-557EF95C7E68}" dt="2025-05-03T09:54:21.175" v="575" actId="2711"/>
        <pc:sldMkLst>
          <pc:docMk/>
          <pc:sldMk cId="1483901660" sldId="402"/>
        </pc:sldMkLst>
        <pc:spChg chg="mod">
          <ac:chgData name="英華 金" userId="781d4d9df2c5199d" providerId="LiveId" clId="{4890923A-EED7-4661-A520-557EF95C7E68}" dt="2025-05-03T09:52:24.493" v="407" actId="2711"/>
          <ac:spMkLst>
            <pc:docMk/>
            <pc:sldMk cId="1483901660" sldId="402"/>
            <ac:spMk id="5" creationId="{64AA4845-82F8-B6D1-E493-C538296AE790}"/>
          </ac:spMkLst>
        </pc:spChg>
        <pc:spChg chg="mod">
          <ac:chgData name="英華 金" userId="781d4d9df2c5199d" providerId="LiveId" clId="{4890923A-EED7-4661-A520-557EF95C7E68}" dt="2025-05-03T09:52:24.493" v="407" actId="2711"/>
          <ac:spMkLst>
            <pc:docMk/>
            <pc:sldMk cId="1483901660" sldId="402"/>
            <ac:spMk id="6" creationId="{578F79B7-88D5-68C6-E93D-050C82C9D872}"/>
          </ac:spMkLst>
        </pc:spChg>
        <pc:spChg chg="mod">
          <ac:chgData name="英華 金" userId="781d4d9df2c5199d" providerId="LiveId" clId="{4890923A-EED7-4661-A520-557EF95C7E68}" dt="2025-05-03T09:52:24.493" v="407" actId="2711"/>
          <ac:spMkLst>
            <pc:docMk/>
            <pc:sldMk cId="1483901660" sldId="402"/>
            <ac:spMk id="7" creationId="{E2E97FA6-68FB-8085-E47A-D990B3C2D01C}"/>
          </ac:spMkLst>
        </pc:spChg>
        <pc:spChg chg="mod">
          <ac:chgData name="英華 金" userId="781d4d9df2c5199d" providerId="LiveId" clId="{4890923A-EED7-4661-A520-557EF95C7E68}" dt="2025-05-03T09:52:24.493" v="407" actId="2711"/>
          <ac:spMkLst>
            <pc:docMk/>
            <pc:sldMk cId="1483901660" sldId="402"/>
            <ac:spMk id="8" creationId="{28EAAEDD-8284-700E-EC3D-AD9D62E2A230}"/>
          </ac:spMkLst>
        </pc:spChg>
        <pc:spChg chg="mod">
          <ac:chgData name="英華 金" userId="781d4d9df2c5199d" providerId="LiveId" clId="{4890923A-EED7-4661-A520-557EF95C7E68}" dt="2025-05-03T09:52:35.727" v="409" actId="20577"/>
          <ac:spMkLst>
            <pc:docMk/>
            <pc:sldMk cId="1483901660" sldId="402"/>
            <ac:spMk id="9" creationId="{23517C2B-78E1-CB61-38A7-FFFC4B35FA3B}"/>
          </ac:spMkLst>
        </pc:spChg>
        <pc:spChg chg="mod">
          <ac:chgData name="英華 金" userId="781d4d9df2c5199d" providerId="LiveId" clId="{4890923A-EED7-4661-A520-557EF95C7E68}" dt="2025-05-03T09:52:24.493" v="407" actId="2711"/>
          <ac:spMkLst>
            <pc:docMk/>
            <pc:sldMk cId="1483901660" sldId="402"/>
            <ac:spMk id="12" creationId="{0E4009B0-F3D9-D8E8-A79A-14C43B833366}"/>
          </ac:spMkLst>
        </pc:spChg>
        <pc:spChg chg="mod">
          <ac:chgData name="英華 金" userId="781d4d9df2c5199d" providerId="LiveId" clId="{4890923A-EED7-4661-A520-557EF95C7E68}" dt="2025-05-03T09:52:24.493" v="407" actId="2711"/>
          <ac:spMkLst>
            <pc:docMk/>
            <pc:sldMk cId="1483901660" sldId="402"/>
            <ac:spMk id="16" creationId="{6BFE6F93-F200-14CD-061D-14E2BEFE6ACA}"/>
          </ac:spMkLst>
        </pc:spChg>
        <pc:spChg chg="mod">
          <ac:chgData name="英華 金" userId="781d4d9df2c5199d" providerId="LiveId" clId="{4890923A-EED7-4661-A520-557EF95C7E68}" dt="2025-05-03T09:52:24.493" v="407" actId="2711"/>
          <ac:spMkLst>
            <pc:docMk/>
            <pc:sldMk cId="1483901660" sldId="402"/>
            <ac:spMk id="21" creationId="{412E1CFD-E248-A299-1F8E-9CB3D5D7DA97}"/>
          </ac:spMkLst>
        </pc:spChg>
        <pc:spChg chg="mod">
          <ac:chgData name="英華 金" userId="781d4d9df2c5199d" providerId="LiveId" clId="{4890923A-EED7-4661-A520-557EF95C7E68}" dt="2025-05-03T09:52:24.493" v="407" actId="2711"/>
          <ac:spMkLst>
            <pc:docMk/>
            <pc:sldMk cId="1483901660" sldId="402"/>
            <ac:spMk id="23" creationId="{52E1D322-EB38-04DE-BA05-802037966F96}"/>
          </ac:spMkLst>
        </pc:spChg>
        <pc:spChg chg="mod">
          <ac:chgData name="英華 金" userId="781d4d9df2c5199d" providerId="LiveId" clId="{4890923A-EED7-4661-A520-557EF95C7E68}" dt="2025-05-03T09:52:24.493" v="407" actId="2711"/>
          <ac:spMkLst>
            <pc:docMk/>
            <pc:sldMk cId="1483901660" sldId="402"/>
            <ac:spMk id="25" creationId="{FF567162-2F28-C5C5-3115-EDBE6E3A5314}"/>
          </ac:spMkLst>
        </pc:spChg>
        <pc:spChg chg="mod">
          <ac:chgData name="英華 金" userId="781d4d9df2c5199d" providerId="LiveId" clId="{4890923A-EED7-4661-A520-557EF95C7E68}" dt="2025-05-03T09:54:21.175" v="575" actId="2711"/>
          <ac:spMkLst>
            <pc:docMk/>
            <pc:sldMk cId="1483901660" sldId="402"/>
            <ac:spMk id="26" creationId="{45DB49A3-E24E-60C3-E20C-B31D3E12D65D}"/>
          </ac:spMkLst>
        </pc:spChg>
        <pc:spChg chg="mod">
          <ac:chgData name="英華 金" userId="781d4d9df2c5199d" providerId="LiveId" clId="{4890923A-EED7-4661-A520-557EF95C7E68}" dt="2025-05-03T09:52:24.493" v="407" actId="2711"/>
          <ac:spMkLst>
            <pc:docMk/>
            <pc:sldMk cId="1483901660" sldId="402"/>
            <ac:spMk id="35" creationId="{B0BA7819-C18F-7123-82CD-F1455C8BE0B4}"/>
          </ac:spMkLst>
        </pc:spChg>
        <pc:picChg chg="mod">
          <ac:chgData name="英華 金" userId="781d4d9df2c5199d" providerId="LiveId" clId="{4890923A-EED7-4661-A520-557EF95C7E68}" dt="2025-05-03T09:53:01.046" v="420" actId="1035"/>
          <ac:picMkLst>
            <pc:docMk/>
            <pc:sldMk cId="1483901660" sldId="402"/>
            <ac:picMk id="36" creationId="{83A7F154-DB13-DC0F-9AE0-C4694AD69705}"/>
          </ac:picMkLst>
        </pc:picChg>
      </pc:sldChg>
      <pc:sldChg chg="modSp mod">
        <pc:chgData name="英華 金" userId="781d4d9df2c5199d" providerId="LiveId" clId="{4890923A-EED7-4661-A520-557EF95C7E68}" dt="2025-05-03T09:58:03.774" v="766" actId="20577"/>
        <pc:sldMkLst>
          <pc:docMk/>
          <pc:sldMk cId="2946783221" sldId="403"/>
        </pc:sldMkLst>
        <pc:spChg chg="mod">
          <ac:chgData name="英華 金" userId="781d4d9df2c5199d" providerId="LiveId" clId="{4890923A-EED7-4661-A520-557EF95C7E68}" dt="2025-05-03T09:56:19.762" v="579" actId="2711"/>
          <ac:spMkLst>
            <pc:docMk/>
            <pc:sldMk cId="2946783221" sldId="403"/>
            <ac:spMk id="8" creationId="{5901EE4C-89CA-0849-0A5F-23C80260E0E4}"/>
          </ac:spMkLst>
        </pc:spChg>
        <pc:spChg chg="mod">
          <ac:chgData name="英華 金" userId="781d4d9df2c5199d" providerId="LiveId" clId="{4890923A-EED7-4661-A520-557EF95C7E68}" dt="2025-05-03T09:56:19.762" v="579" actId="2711"/>
          <ac:spMkLst>
            <pc:docMk/>
            <pc:sldMk cId="2946783221" sldId="403"/>
            <ac:spMk id="10" creationId="{065FC872-BF65-D819-809D-DD298CFA9EA9}"/>
          </ac:spMkLst>
        </pc:spChg>
        <pc:spChg chg="mod">
          <ac:chgData name="英華 金" userId="781d4d9df2c5199d" providerId="LiveId" clId="{4890923A-EED7-4661-A520-557EF95C7E68}" dt="2025-05-03T09:56:19.762" v="579" actId="2711"/>
          <ac:spMkLst>
            <pc:docMk/>
            <pc:sldMk cId="2946783221" sldId="403"/>
            <ac:spMk id="23" creationId="{E5B558A0-0FC7-D5CD-CCB2-0F7F74BE15FA}"/>
          </ac:spMkLst>
        </pc:spChg>
        <pc:spChg chg="mod">
          <ac:chgData name="英華 金" userId="781d4d9df2c5199d" providerId="LiveId" clId="{4890923A-EED7-4661-A520-557EF95C7E68}" dt="2025-05-03T09:56:19.762" v="579" actId="2711"/>
          <ac:spMkLst>
            <pc:docMk/>
            <pc:sldMk cId="2946783221" sldId="403"/>
            <ac:spMk id="24" creationId="{A3F90076-9B00-E1B1-6D27-970CBE0A3935}"/>
          </ac:spMkLst>
        </pc:spChg>
        <pc:spChg chg="mod">
          <ac:chgData name="英華 金" userId="781d4d9df2c5199d" providerId="LiveId" clId="{4890923A-EED7-4661-A520-557EF95C7E68}" dt="2025-05-03T09:56:19.762" v="579" actId="2711"/>
          <ac:spMkLst>
            <pc:docMk/>
            <pc:sldMk cId="2946783221" sldId="403"/>
            <ac:spMk id="26" creationId="{6501B3A0-8BD7-F59B-37EA-EA63CAB54B00}"/>
          </ac:spMkLst>
        </pc:spChg>
        <pc:spChg chg="mod">
          <ac:chgData name="英華 金" userId="781d4d9df2c5199d" providerId="LiveId" clId="{4890923A-EED7-4661-A520-557EF95C7E68}" dt="2025-05-03T09:56:19.762" v="579" actId="2711"/>
          <ac:spMkLst>
            <pc:docMk/>
            <pc:sldMk cId="2946783221" sldId="403"/>
            <ac:spMk id="30" creationId="{14F133EC-3694-CBE8-3488-98861CC41998}"/>
          </ac:spMkLst>
        </pc:spChg>
        <pc:spChg chg="mod">
          <ac:chgData name="英華 金" userId="781d4d9df2c5199d" providerId="LiveId" clId="{4890923A-EED7-4661-A520-557EF95C7E68}" dt="2025-05-03T09:56:19.762" v="579" actId="2711"/>
          <ac:spMkLst>
            <pc:docMk/>
            <pc:sldMk cId="2946783221" sldId="403"/>
            <ac:spMk id="32" creationId="{F70B6612-6469-C48E-4D14-C038CDF408BB}"/>
          </ac:spMkLst>
        </pc:spChg>
        <pc:spChg chg="mod">
          <ac:chgData name="英華 金" userId="781d4d9df2c5199d" providerId="LiveId" clId="{4890923A-EED7-4661-A520-557EF95C7E68}" dt="2025-05-03T09:56:19.762" v="579" actId="2711"/>
          <ac:spMkLst>
            <pc:docMk/>
            <pc:sldMk cId="2946783221" sldId="403"/>
            <ac:spMk id="33" creationId="{C61C16D2-A213-4C8C-6E1C-3C927E71183F}"/>
          </ac:spMkLst>
        </pc:spChg>
        <pc:spChg chg="mod">
          <ac:chgData name="英華 金" userId="781d4d9df2c5199d" providerId="LiveId" clId="{4890923A-EED7-4661-A520-557EF95C7E68}" dt="2025-05-03T09:56:19.762" v="579" actId="2711"/>
          <ac:spMkLst>
            <pc:docMk/>
            <pc:sldMk cId="2946783221" sldId="403"/>
            <ac:spMk id="41" creationId="{C90E64C0-B30A-71B5-B7C1-ADCA58AEEF33}"/>
          </ac:spMkLst>
        </pc:spChg>
        <pc:spChg chg="mod">
          <ac:chgData name="英華 金" userId="781d4d9df2c5199d" providerId="LiveId" clId="{4890923A-EED7-4661-A520-557EF95C7E68}" dt="2025-05-03T09:58:03.774" v="766" actId="20577"/>
          <ac:spMkLst>
            <pc:docMk/>
            <pc:sldMk cId="2946783221" sldId="403"/>
            <ac:spMk id="43" creationId="{FF955900-A315-F186-15A7-6D99C1857D2D}"/>
          </ac:spMkLst>
        </pc:spChg>
        <pc:spChg chg="mod">
          <ac:chgData name="英華 金" userId="781d4d9df2c5199d" providerId="LiveId" clId="{4890923A-EED7-4661-A520-557EF95C7E68}" dt="2025-05-03T09:56:28.453" v="580" actId="20577"/>
          <ac:spMkLst>
            <pc:docMk/>
            <pc:sldMk cId="2946783221" sldId="403"/>
            <ac:spMk id="46" creationId="{ADA0F83E-6BA6-4F5E-9BD3-714961BB52AB}"/>
          </ac:spMkLst>
        </pc:spChg>
      </pc:sldChg>
      <pc:sldChg chg="addSp modSp mod">
        <pc:chgData name="英華 金" userId="781d4d9df2c5199d" providerId="LiveId" clId="{4890923A-EED7-4661-A520-557EF95C7E68}" dt="2025-05-03T10:00:14.507" v="878" actId="20577"/>
        <pc:sldMkLst>
          <pc:docMk/>
          <pc:sldMk cId="173831189" sldId="404"/>
        </pc:sldMkLst>
        <pc:spChg chg="add mod">
          <ac:chgData name="英華 金" userId="781d4d9df2c5199d" providerId="LiveId" clId="{4890923A-EED7-4661-A520-557EF95C7E68}" dt="2025-05-03T09:59:49.607" v="860" actId="1076"/>
          <ac:spMkLst>
            <pc:docMk/>
            <pc:sldMk cId="173831189" sldId="404"/>
            <ac:spMk id="3" creationId="{B6C12916-3A72-1E88-1B96-B3DDE582C321}"/>
          </ac:spMkLst>
        </pc:spChg>
        <pc:spChg chg="mod">
          <ac:chgData name="英華 金" userId="781d4d9df2c5199d" providerId="LiveId" clId="{4890923A-EED7-4661-A520-557EF95C7E68}" dt="2025-05-03T09:59:04.726" v="768" actId="2711"/>
          <ac:spMkLst>
            <pc:docMk/>
            <pc:sldMk cId="173831189" sldId="404"/>
            <ac:spMk id="7" creationId="{4D3CB8B8-E1AA-89D3-4669-E804343BE1AE}"/>
          </ac:spMkLst>
        </pc:spChg>
        <pc:spChg chg="mod">
          <ac:chgData name="英華 金" userId="781d4d9df2c5199d" providerId="LiveId" clId="{4890923A-EED7-4661-A520-557EF95C7E68}" dt="2025-05-03T10:00:04.716" v="870" actId="20577"/>
          <ac:spMkLst>
            <pc:docMk/>
            <pc:sldMk cId="173831189" sldId="404"/>
            <ac:spMk id="9" creationId="{01B8C517-A875-A521-E7E9-D0D76BFEA75B}"/>
          </ac:spMkLst>
        </pc:spChg>
        <pc:spChg chg="mod">
          <ac:chgData name="英華 金" userId="781d4d9df2c5199d" providerId="LiveId" clId="{4890923A-EED7-4661-A520-557EF95C7E68}" dt="2025-05-03T10:00:14.507" v="878" actId="20577"/>
          <ac:spMkLst>
            <pc:docMk/>
            <pc:sldMk cId="173831189" sldId="404"/>
            <ac:spMk id="11" creationId="{CCC9F75D-C15B-1765-F263-578B31F221DA}"/>
          </ac:spMkLst>
        </pc:spChg>
        <pc:spChg chg="mod">
          <ac:chgData name="英華 金" userId="781d4d9df2c5199d" providerId="LiveId" clId="{4890923A-EED7-4661-A520-557EF95C7E68}" dt="2025-05-03T09:59:04.726" v="768" actId="2711"/>
          <ac:spMkLst>
            <pc:docMk/>
            <pc:sldMk cId="173831189" sldId="404"/>
            <ac:spMk id="14" creationId="{9ABCB9CD-10AD-CCC9-1C5F-90868B7BD28A}"/>
          </ac:spMkLst>
        </pc:spChg>
        <pc:spChg chg="mod">
          <ac:chgData name="英華 金" userId="781d4d9df2c5199d" providerId="LiveId" clId="{4890923A-EED7-4661-A520-557EF95C7E68}" dt="2025-05-03T09:59:20.881" v="770"/>
          <ac:spMkLst>
            <pc:docMk/>
            <pc:sldMk cId="173831189" sldId="404"/>
            <ac:spMk id="15" creationId="{C4EDA6EE-7E34-E12B-BF8D-D4BBB4949C97}"/>
          </ac:spMkLst>
        </pc:spChg>
        <pc:spChg chg="mod">
          <ac:chgData name="英華 金" userId="781d4d9df2c5199d" providerId="LiveId" clId="{4890923A-EED7-4661-A520-557EF95C7E68}" dt="2025-05-03T09:59:04.726" v="768" actId="2711"/>
          <ac:spMkLst>
            <pc:docMk/>
            <pc:sldMk cId="173831189" sldId="404"/>
            <ac:spMk id="19" creationId="{CEDFCEFE-706D-64D3-79F8-2915DD7DB1BB}"/>
          </ac:spMkLst>
        </pc:spChg>
        <pc:spChg chg="mod">
          <ac:chgData name="英華 金" userId="781d4d9df2c5199d" providerId="LiveId" clId="{4890923A-EED7-4661-A520-557EF95C7E68}" dt="2025-05-03T09:59:04.726" v="768" actId="2711"/>
          <ac:spMkLst>
            <pc:docMk/>
            <pc:sldMk cId="173831189" sldId="404"/>
            <ac:spMk id="20" creationId="{367BF864-9DE2-921C-AD98-5602605C0FF2}"/>
          </ac:spMkLst>
        </pc:spChg>
        <pc:spChg chg="mod">
          <ac:chgData name="英華 金" userId="781d4d9df2c5199d" providerId="LiveId" clId="{4890923A-EED7-4661-A520-557EF95C7E68}" dt="2025-05-03T09:59:04.726" v="768" actId="2711"/>
          <ac:spMkLst>
            <pc:docMk/>
            <pc:sldMk cId="173831189" sldId="404"/>
            <ac:spMk id="21" creationId="{A68D90B4-42C0-8D2B-1C05-E870EDAA032E}"/>
          </ac:spMkLst>
        </pc:spChg>
        <pc:spChg chg="mod">
          <ac:chgData name="英華 金" userId="781d4d9df2c5199d" providerId="LiveId" clId="{4890923A-EED7-4661-A520-557EF95C7E68}" dt="2025-05-03T09:59:04.726" v="768" actId="2711"/>
          <ac:spMkLst>
            <pc:docMk/>
            <pc:sldMk cId="173831189" sldId="404"/>
            <ac:spMk id="22" creationId="{98E842B9-B895-CBFA-8A01-A288FAF17528}"/>
          </ac:spMkLst>
        </pc:spChg>
        <pc:spChg chg="mod">
          <ac:chgData name="英華 金" userId="781d4d9df2c5199d" providerId="LiveId" clId="{4890923A-EED7-4661-A520-557EF95C7E68}" dt="2025-05-03T09:59:04.726" v="768" actId="2711"/>
          <ac:spMkLst>
            <pc:docMk/>
            <pc:sldMk cId="173831189" sldId="404"/>
            <ac:spMk id="23" creationId="{B41F6A4C-B016-F9C3-E753-51C9B7120A04}"/>
          </ac:spMkLst>
        </pc:spChg>
        <pc:spChg chg="mod">
          <ac:chgData name="英華 金" userId="781d4d9df2c5199d" providerId="LiveId" clId="{4890923A-EED7-4661-A520-557EF95C7E68}" dt="2025-05-03T09:59:04.726" v="768" actId="2711"/>
          <ac:spMkLst>
            <pc:docMk/>
            <pc:sldMk cId="173831189" sldId="404"/>
            <ac:spMk id="25" creationId="{0BC6F22D-68A7-CC24-DB65-46A0C6F52988}"/>
          </ac:spMkLst>
        </pc:spChg>
      </pc:sldChg>
      <pc:sldChg chg="modSp mod">
        <pc:chgData name="英華 金" userId="781d4d9df2c5199d" providerId="LiveId" clId="{4890923A-EED7-4661-A520-557EF95C7E68}" dt="2025-05-03T10:00:53.674" v="885" actId="1037"/>
        <pc:sldMkLst>
          <pc:docMk/>
          <pc:sldMk cId="2761749956" sldId="405"/>
        </pc:sldMkLst>
        <pc:spChg chg="mod">
          <ac:chgData name="英華 金" userId="781d4d9df2c5199d" providerId="LiveId" clId="{4890923A-EED7-4661-A520-557EF95C7E68}" dt="2025-05-03T10:00:35.731" v="879" actId="2711"/>
          <ac:spMkLst>
            <pc:docMk/>
            <pc:sldMk cId="2761749956" sldId="405"/>
            <ac:spMk id="8" creationId="{7934B5E5-8E9B-1E91-8306-B8C9A5EF75D7}"/>
          </ac:spMkLst>
        </pc:spChg>
        <pc:spChg chg="mod">
          <ac:chgData name="英華 金" userId="781d4d9df2c5199d" providerId="LiveId" clId="{4890923A-EED7-4661-A520-557EF95C7E68}" dt="2025-05-03T10:00:35.731" v="879" actId="2711"/>
          <ac:spMkLst>
            <pc:docMk/>
            <pc:sldMk cId="2761749956" sldId="405"/>
            <ac:spMk id="9" creationId="{9D2DAC62-D4C8-C184-2359-2E2E8A4817F9}"/>
          </ac:spMkLst>
        </pc:spChg>
        <pc:spChg chg="mod">
          <ac:chgData name="英華 金" userId="781d4d9df2c5199d" providerId="LiveId" clId="{4890923A-EED7-4661-A520-557EF95C7E68}" dt="2025-05-03T10:00:35.731" v="879" actId="2711"/>
          <ac:spMkLst>
            <pc:docMk/>
            <pc:sldMk cId="2761749956" sldId="405"/>
            <ac:spMk id="10" creationId="{C3174EEE-5C6D-66ED-CECD-38AE4AE60650}"/>
          </ac:spMkLst>
        </pc:spChg>
        <pc:spChg chg="mod">
          <ac:chgData name="英華 金" userId="781d4d9df2c5199d" providerId="LiveId" clId="{4890923A-EED7-4661-A520-557EF95C7E68}" dt="2025-05-03T10:00:53.674" v="885" actId="1037"/>
          <ac:spMkLst>
            <pc:docMk/>
            <pc:sldMk cId="2761749956" sldId="405"/>
            <ac:spMk id="11" creationId="{1690FC92-0FAB-6187-B071-1ABA778AAC9A}"/>
          </ac:spMkLst>
        </pc:spChg>
        <pc:spChg chg="mod">
          <ac:chgData name="英華 金" userId="781d4d9df2c5199d" providerId="LiveId" clId="{4890923A-EED7-4661-A520-557EF95C7E68}" dt="2025-05-03T10:00:35.731" v="879" actId="2711"/>
          <ac:spMkLst>
            <pc:docMk/>
            <pc:sldMk cId="2761749956" sldId="405"/>
            <ac:spMk id="13" creationId="{001D3EB8-E558-2369-8ADE-B150F05AE15B}"/>
          </ac:spMkLst>
        </pc:spChg>
        <pc:spChg chg="mod">
          <ac:chgData name="英華 金" userId="781d4d9df2c5199d" providerId="LiveId" clId="{4890923A-EED7-4661-A520-557EF95C7E68}" dt="2025-05-03T10:00:35.731" v="879" actId="2711"/>
          <ac:spMkLst>
            <pc:docMk/>
            <pc:sldMk cId="2761749956" sldId="405"/>
            <ac:spMk id="14" creationId="{324E93E2-CD1F-CE43-2E0C-20F03AAEB0A9}"/>
          </ac:spMkLst>
        </pc:spChg>
        <pc:spChg chg="mod">
          <ac:chgData name="英華 金" userId="781d4d9df2c5199d" providerId="LiveId" clId="{4890923A-EED7-4661-A520-557EF95C7E68}" dt="2025-05-03T10:00:35.731" v="879" actId="2711"/>
          <ac:spMkLst>
            <pc:docMk/>
            <pc:sldMk cId="2761749956" sldId="405"/>
            <ac:spMk id="15" creationId="{3977B135-031D-062E-7534-E54CE2849638}"/>
          </ac:spMkLst>
        </pc:spChg>
      </pc:sldChg>
      <pc:sldChg chg="addSp modSp mod">
        <pc:chgData name="英華 金" userId="781d4d9df2c5199d" providerId="LiveId" clId="{4890923A-EED7-4661-A520-557EF95C7E68}" dt="2025-05-03T10:02:39.641" v="908" actId="1035"/>
        <pc:sldMkLst>
          <pc:docMk/>
          <pc:sldMk cId="1538344706" sldId="406"/>
        </pc:sldMkLst>
        <pc:spChg chg="mod">
          <ac:chgData name="英華 金" userId="781d4d9df2c5199d" providerId="LiveId" clId="{4890923A-EED7-4661-A520-557EF95C7E68}" dt="2025-05-03T10:01:46.292" v="886" actId="2711"/>
          <ac:spMkLst>
            <pc:docMk/>
            <pc:sldMk cId="1538344706" sldId="406"/>
            <ac:spMk id="3" creationId="{50A67A5D-7298-083E-E278-6258436F4D25}"/>
          </ac:spMkLst>
        </pc:spChg>
        <pc:spChg chg="mod">
          <ac:chgData name="英華 金" userId="781d4d9df2c5199d" providerId="LiveId" clId="{4890923A-EED7-4661-A520-557EF95C7E68}" dt="2025-05-03T10:02:02.432" v="895" actId="1036"/>
          <ac:spMkLst>
            <pc:docMk/>
            <pc:sldMk cId="1538344706" sldId="406"/>
            <ac:spMk id="5" creationId="{CF603E8D-198C-E0AA-F32E-19B8ABAC53F3}"/>
          </ac:spMkLst>
        </pc:spChg>
        <pc:spChg chg="mod">
          <ac:chgData name="英華 金" userId="781d4d9df2c5199d" providerId="LiveId" clId="{4890923A-EED7-4661-A520-557EF95C7E68}" dt="2025-05-03T10:01:46.292" v="886" actId="2711"/>
          <ac:spMkLst>
            <pc:docMk/>
            <pc:sldMk cId="1538344706" sldId="406"/>
            <ac:spMk id="10" creationId="{06FAD6FC-7A86-C75C-148B-B8A86A8FAEDD}"/>
          </ac:spMkLst>
        </pc:spChg>
        <pc:spChg chg="mod">
          <ac:chgData name="英華 金" userId="781d4d9df2c5199d" providerId="LiveId" clId="{4890923A-EED7-4661-A520-557EF95C7E68}" dt="2025-05-03T10:01:46.292" v="886" actId="2711"/>
          <ac:spMkLst>
            <pc:docMk/>
            <pc:sldMk cId="1538344706" sldId="406"/>
            <ac:spMk id="11" creationId="{3023C6E6-E0A0-3E63-D63D-F97E2FE1E2BC}"/>
          </ac:spMkLst>
        </pc:spChg>
        <pc:spChg chg="mod">
          <ac:chgData name="英華 金" userId="781d4d9df2c5199d" providerId="LiveId" clId="{4890923A-EED7-4661-A520-557EF95C7E68}" dt="2025-05-03T10:02:35.148" v="897" actId="164"/>
          <ac:spMkLst>
            <pc:docMk/>
            <pc:sldMk cId="1538344706" sldId="406"/>
            <ac:spMk id="12" creationId="{DBE6D147-2824-541C-5A8E-0EE84EEC6851}"/>
          </ac:spMkLst>
        </pc:spChg>
        <pc:spChg chg="mod">
          <ac:chgData name="英華 金" userId="781d4d9df2c5199d" providerId="LiveId" clId="{4890923A-EED7-4661-A520-557EF95C7E68}" dt="2025-05-03T10:01:46.292" v="886" actId="2711"/>
          <ac:spMkLst>
            <pc:docMk/>
            <pc:sldMk cId="1538344706" sldId="406"/>
            <ac:spMk id="17" creationId="{FBAB59C0-46C9-F66F-F8F5-828E10BDEDCF}"/>
          </ac:spMkLst>
        </pc:spChg>
        <pc:spChg chg="mod">
          <ac:chgData name="英華 金" userId="781d4d9df2c5199d" providerId="LiveId" clId="{4890923A-EED7-4661-A520-557EF95C7E68}" dt="2025-05-03T10:01:46.292" v="886" actId="2711"/>
          <ac:spMkLst>
            <pc:docMk/>
            <pc:sldMk cId="1538344706" sldId="406"/>
            <ac:spMk id="18" creationId="{F2AD987F-ADD5-C606-190B-3600FB63BA05}"/>
          </ac:spMkLst>
        </pc:spChg>
        <pc:spChg chg="mod">
          <ac:chgData name="英華 金" userId="781d4d9df2c5199d" providerId="LiveId" clId="{4890923A-EED7-4661-A520-557EF95C7E68}" dt="2025-05-03T10:01:46.292" v="886" actId="2711"/>
          <ac:spMkLst>
            <pc:docMk/>
            <pc:sldMk cId="1538344706" sldId="406"/>
            <ac:spMk id="19" creationId="{B5711B7F-20C0-FBC5-9E11-40B0F9FE5930}"/>
          </ac:spMkLst>
        </pc:spChg>
        <pc:spChg chg="mod">
          <ac:chgData name="英華 金" userId="781d4d9df2c5199d" providerId="LiveId" clId="{4890923A-EED7-4661-A520-557EF95C7E68}" dt="2025-05-03T10:02:35.148" v="897" actId="164"/>
          <ac:spMkLst>
            <pc:docMk/>
            <pc:sldMk cId="1538344706" sldId="406"/>
            <ac:spMk id="21" creationId="{66F34C50-EA63-839B-E055-5A2DA1E60B7D}"/>
          </ac:spMkLst>
        </pc:spChg>
        <pc:spChg chg="mod">
          <ac:chgData name="英華 金" userId="781d4d9df2c5199d" providerId="LiveId" clId="{4890923A-EED7-4661-A520-557EF95C7E68}" dt="2025-05-03T10:02:35.148" v="897" actId="164"/>
          <ac:spMkLst>
            <pc:docMk/>
            <pc:sldMk cId="1538344706" sldId="406"/>
            <ac:spMk id="22" creationId="{354A13AC-6189-CD48-6EED-E02C7858FF79}"/>
          </ac:spMkLst>
        </pc:spChg>
        <pc:spChg chg="mod">
          <ac:chgData name="英華 金" userId="781d4d9df2c5199d" providerId="LiveId" clId="{4890923A-EED7-4661-A520-557EF95C7E68}" dt="2025-05-03T10:02:35.148" v="897" actId="164"/>
          <ac:spMkLst>
            <pc:docMk/>
            <pc:sldMk cId="1538344706" sldId="406"/>
            <ac:spMk id="26" creationId="{3E45371E-E20F-BF62-7E13-2F49FF40D5C6}"/>
          </ac:spMkLst>
        </pc:spChg>
        <pc:grpChg chg="add mod">
          <ac:chgData name="英華 金" userId="781d4d9df2c5199d" providerId="LiveId" clId="{4890923A-EED7-4661-A520-557EF95C7E68}" dt="2025-05-03T10:02:39.641" v="908" actId="1035"/>
          <ac:grpSpMkLst>
            <pc:docMk/>
            <pc:sldMk cId="1538344706" sldId="406"/>
            <ac:grpSpMk id="4" creationId="{8B9085E7-514C-C822-4979-7069A5F3F092}"/>
          </ac:grpSpMkLst>
        </pc:grpChg>
        <pc:grpChg chg="mod">
          <ac:chgData name="英華 金" userId="781d4d9df2c5199d" providerId="LiveId" clId="{4890923A-EED7-4661-A520-557EF95C7E68}" dt="2025-05-03T10:02:35.148" v="897" actId="164"/>
          <ac:grpSpMkLst>
            <pc:docMk/>
            <pc:sldMk cId="1538344706" sldId="406"/>
            <ac:grpSpMk id="9" creationId="{160DDFBF-5C86-CDE6-912E-35E33B960CDA}"/>
          </ac:grpSpMkLst>
        </pc:grpChg>
        <pc:grpChg chg="mod">
          <ac:chgData name="英華 金" userId="781d4d9df2c5199d" providerId="LiveId" clId="{4890923A-EED7-4661-A520-557EF95C7E68}" dt="2025-05-03T10:02:35.148" v="897" actId="164"/>
          <ac:grpSpMkLst>
            <pc:docMk/>
            <pc:sldMk cId="1538344706" sldId="406"/>
            <ac:grpSpMk id="23" creationId="{B3F32850-4E8E-6743-82A8-51E106B89752}"/>
          </ac:grpSpMkLst>
        </pc:grpChg>
      </pc:sldChg>
      <pc:sldChg chg="modSp mod">
        <pc:chgData name="英華 金" userId="781d4d9df2c5199d" providerId="LiveId" clId="{4890923A-EED7-4661-A520-557EF95C7E68}" dt="2025-05-03T10:05:38.347" v="917" actId="20577"/>
        <pc:sldMkLst>
          <pc:docMk/>
          <pc:sldMk cId="3903634715" sldId="407"/>
        </pc:sldMkLst>
        <pc:spChg chg="mod">
          <ac:chgData name="英華 金" userId="781d4d9df2c5199d" providerId="LiveId" clId="{4890923A-EED7-4661-A520-557EF95C7E68}" dt="2025-05-03T10:04:54.021" v="909" actId="2711"/>
          <ac:spMkLst>
            <pc:docMk/>
            <pc:sldMk cId="3903634715" sldId="407"/>
            <ac:spMk id="8" creationId="{CE2DFEF9-D13F-9F7A-814D-BAF402B49FB1}"/>
          </ac:spMkLst>
        </pc:spChg>
        <pc:spChg chg="mod">
          <ac:chgData name="英華 金" userId="781d4d9df2c5199d" providerId="LiveId" clId="{4890923A-EED7-4661-A520-557EF95C7E68}" dt="2025-05-03T10:04:54.021" v="909" actId="2711"/>
          <ac:spMkLst>
            <pc:docMk/>
            <pc:sldMk cId="3903634715" sldId="407"/>
            <ac:spMk id="9" creationId="{395BAE65-E80D-392C-6CC0-52C41D460EA3}"/>
          </ac:spMkLst>
        </pc:spChg>
        <pc:spChg chg="mod">
          <ac:chgData name="英華 金" userId="781d4d9df2c5199d" providerId="LiveId" clId="{4890923A-EED7-4661-A520-557EF95C7E68}" dt="2025-05-03T10:04:54.021" v="909" actId="2711"/>
          <ac:spMkLst>
            <pc:docMk/>
            <pc:sldMk cId="3903634715" sldId="407"/>
            <ac:spMk id="10" creationId="{B35CE65D-92A4-E524-7140-990DBB1E81B5}"/>
          </ac:spMkLst>
        </pc:spChg>
        <pc:spChg chg="mod">
          <ac:chgData name="英華 金" userId="781d4d9df2c5199d" providerId="LiveId" clId="{4890923A-EED7-4661-A520-557EF95C7E68}" dt="2025-05-03T10:04:54.021" v="909" actId="2711"/>
          <ac:spMkLst>
            <pc:docMk/>
            <pc:sldMk cId="3903634715" sldId="407"/>
            <ac:spMk id="11" creationId="{4D8E66ED-0FAD-5FB4-01DC-6542B4EDAACF}"/>
          </ac:spMkLst>
        </pc:spChg>
        <pc:spChg chg="mod">
          <ac:chgData name="英華 金" userId="781d4d9df2c5199d" providerId="LiveId" clId="{4890923A-EED7-4661-A520-557EF95C7E68}" dt="2025-05-03T10:04:54.021" v="909" actId="2711"/>
          <ac:spMkLst>
            <pc:docMk/>
            <pc:sldMk cId="3903634715" sldId="407"/>
            <ac:spMk id="12" creationId="{7E2A362D-A2BF-0B85-AE65-35B8A6C9DAFD}"/>
          </ac:spMkLst>
        </pc:spChg>
        <pc:spChg chg="mod">
          <ac:chgData name="英華 金" userId="781d4d9df2c5199d" providerId="LiveId" clId="{4890923A-EED7-4661-A520-557EF95C7E68}" dt="2025-05-03T10:05:38.347" v="917" actId="20577"/>
          <ac:spMkLst>
            <pc:docMk/>
            <pc:sldMk cId="3903634715" sldId="407"/>
            <ac:spMk id="14" creationId="{E74C0441-B9C8-50D8-F18A-E8EB744669E9}"/>
          </ac:spMkLst>
        </pc:spChg>
        <pc:spChg chg="mod">
          <ac:chgData name="英華 金" userId="781d4d9df2c5199d" providerId="LiveId" clId="{4890923A-EED7-4661-A520-557EF95C7E68}" dt="2025-05-03T10:04:54.021" v="909" actId="2711"/>
          <ac:spMkLst>
            <pc:docMk/>
            <pc:sldMk cId="3903634715" sldId="407"/>
            <ac:spMk id="15" creationId="{4449FED7-0E21-B39F-DBBB-32E7623C5E13}"/>
          </ac:spMkLst>
        </pc:spChg>
        <pc:spChg chg="mod">
          <ac:chgData name="英華 金" userId="781d4d9df2c5199d" providerId="LiveId" clId="{4890923A-EED7-4661-A520-557EF95C7E68}" dt="2025-05-03T10:04:54.021" v="909" actId="2711"/>
          <ac:spMkLst>
            <pc:docMk/>
            <pc:sldMk cId="3903634715" sldId="407"/>
            <ac:spMk id="16" creationId="{E2B4B372-7BB8-CC20-D4AF-53D45A71130F}"/>
          </ac:spMkLst>
        </pc:spChg>
      </pc:sldChg>
      <pc:sldChg chg="modSp mod">
        <pc:chgData name="英華 金" userId="781d4d9df2c5199d" providerId="LiveId" clId="{4890923A-EED7-4661-A520-557EF95C7E68}" dt="2025-05-03T10:06:27.762" v="929" actId="20577"/>
        <pc:sldMkLst>
          <pc:docMk/>
          <pc:sldMk cId="1530665098" sldId="408"/>
        </pc:sldMkLst>
        <pc:spChg chg="mod">
          <ac:chgData name="英華 金" userId="781d4d9df2c5199d" providerId="LiveId" clId="{4890923A-EED7-4661-A520-557EF95C7E68}" dt="2025-05-03T10:06:04.845" v="918" actId="2711"/>
          <ac:spMkLst>
            <pc:docMk/>
            <pc:sldMk cId="1530665098" sldId="408"/>
            <ac:spMk id="7" creationId="{FBD889F3-B301-2B4A-7483-FC3E73AF7174}"/>
          </ac:spMkLst>
        </pc:spChg>
        <pc:spChg chg="mod">
          <ac:chgData name="英華 金" userId="781d4d9df2c5199d" providerId="LiveId" clId="{4890923A-EED7-4661-A520-557EF95C7E68}" dt="2025-05-03T10:06:04.845" v="918" actId="2711"/>
          <ac:spMkLst>
            <pc:docMk/>
            <pc:sldMk cId="1530665098" sldId="408"/>
            <ac:spMk id="8" creationId="{A1252AFE-8660-D653-F4EA-439282FAD5B2}"/>
          </ac:spMkLst>
        </pc:spChg>
        <pc:spChg chg="mod">
          <ac:chgData name="英華 金" userId="781d4d9df2c5199d" providerId="LiveId" clId="{4890923A-EED7-4661-A520-557EF95C7E68}" dt="2025-05-03T10:06:04.845" v="918" actId="2711"/>
          <ac:spMkLst>
            <pc:docMk/>
            <pc:sldMk cId="1530665098" sldId="408"/>
            <ac:spMk id="9" creationId="{1A66141D-91EB-702B-1EF7-E6B6E1DEFBDF}"/>
          </ac:spMkLst>
        </pc:spChg>
        <pc:spChg chg="mod">
          <ac:chgData name="英華 金" userId="781d4d9df2c5199d" providerId="LiveId" clId="{4890923A-EED7-4661-A520-557EF95C7E68}" dt="2025-05-03T10:06:04.845" v="918" actId="2711"/>
          <ac:spMkLst>
            <pc:docMk/>
            <pc:sldMk cId="1530665098" sldId="408"/>
            <ac:spMk id="11" creationId="{FDC91676-C32F-EAA6-C29D-0C7742FD8FA0}"/>
          </ac:spMkLst>
        </pc:spChg>
        <pc:spChg chg="mod">
          <ac:chgData name="英華 金" userId="781d4d9df2c5199d" providerId="LiveId" clId="{4890923A-EED7-4661-A520-557EF95C7E68}" dt="2025-05-03T10:06:04.845" v="918" actId="2711"/>
          <ac:spMkLst>
            <pc:docMk/>
            <pc:sldMk cId="1530665098" sldId="408"/>
            <ac:spMk id="14" creationId="{D2810E89-EDC9-B3D3-DD83-2600A2DF0C40}"/>
          </ac:spMkLst>
        </pc:spChg>
        <pc:spChg chg="mod">
          <ac:chgData name="英華 金" userId="781d4d9df2c5199d" providerId="LiveId" clId="{4890923A-EED7-4661-A520-557EF95C7E68}" dt="2025-05-03T10:06:04.845" v="918" actId="2711"/>
          <ac:spMkLst>
            <pc:docMk/>
            <pc:sldMk cId="1530665098" sldId="408"/>
            <ac:spMk id="15" creationId="{0290718A-53CF-21DC-921B-1AB463A8FF71}"/>
          </ac:spMkLst>
        </pc:spChg>
        <pc:spChg chg="mod">
          <ac:chgData name="英華 金" userId="781d4d9df2c5199d" providerId="LiveId" clId="{4890923A-EED7-4661-A520-557EF95C7E68}" dt="2025-05-03T10:06:04.845" v="918" actId="2711"/>
          <ac:spMkLst>
            <pc:docMk/>
            <pc:sldMk cId="1530665098" sldId="408"/>
            <ac:spMk id="17" creationId="{F851ADAF-C516-CA78-85FE-AA3031EA2361}"/>
          </ac:spMkLst>
        </pc:spChg>
        <pc:spChg chg="mod">
          <ac:chgData name="英華 金" userId="781d4d9df2c5199d" providerId="LiveId" clId="{4890923A-EED7-4661-A520-557EF95C7E68}" dt="2025-05-03T10:06:04.845" v="918" actId="2711"/>
          <ac:spMkLst>
            <pc:docMk/>
            <pc:sldMk cId="1530665098" sldId="408"/>
            <ac:spMk id="21" creationId="{B61B5D8A-D80F-6630-67B3-38076F738473}"/>
          </ac:spMkLst>
        </pc:spChg>
        <pc:spChg chg="mod">
          <ac:chgData name="英華 金" userId="781d4d9df2c5199d" providerId="LiveId" clId="{4890923A-EED7-4661-A520-557EF95C7E68}" dt="2025-05-03T10:06:27.762" v="929" actId="20577"/>
          <ac:spMkLst>
            <pc:docMk/>
            <pc:sldMk cId="1530665098" sldId="408"/>
            <ac:spMk id="23" creationId="{7AA62424-3388-A14A-07FD-44A30D50C839}"/>
          </ac:spMkLst>
        </pc:spChg>
        <pc:spChg chg="mod">
          <ac:chgData name="英華 金" userId="781d4d9df2c5199d" providerId="LiveId" clId="{4890923A-EED7-4661-A520-557EF95C7E68}" dt="2025-05-03T10:06:04.845" v="918" actId="2711"/>
          <ac:spMkLst>
            <pc:docMk/>
            <pc:sldMk cId="1530665098" sldId="408"/>
            <ac:spMk id="24" creationId="{4ADB13E3-EB44-CAB5-6FEF-484D4707A7DA}"/>
          </ac:spMkLst>
        </pc:spChg>
      </pc:sldChg>
      <pc:sldChg chg="modSp mod">
        <pc:chgData name="英華 金" userId="781d4d9df2c5199d" providerId="LiveId" clId="{4890923A-EED7-4661-A520-557EF95C7E68}" dt="2025-05-03T10:07:02.821" v="931" actId="1036"/>
        <pc:sldMkLst>
          <pc:docMk/>
          <pc:sldMk cId="1203267971" sldId="409"/>
        </pc:sldMkLst>
        <pc:spChg chg="mod">
          <ac:chgData name="英華 金" userId="781d4d9df2c5199d" providerId="LiveId" clId="{4890923A-EED7-4661-A520-557EF95C7E68}" dt="2025-05-03T10:06:54.082" v="930" actId="2711"/>
          <ac:spMkLst>
            <pc:docMk/>
            <pc:sldMk cId="1203267971" sldId="409"/>
            <ac:spMk id="7" creationId="{02B338AD-BA01-CE86-2D7E-6E5B0267CA39}"/>
          </ac:spMkLst>
        </pc:spChg>
        <pc:spChg chg="mod">
          <ac:chgData name="英華 金" userId="781d4d9df2c5199d" providerId="LiveId" clId="{4890923A-EED7-4661-A520-557EF95C7E68}" dt="2025-05-03T10:07:02.821" v="931" actId="1036"/>
          <ac:spMkLst>
            <pc:docMk/>
            <pc:sldMk cId="1203267971" sldId="409"/>
            <ac:spMk id="8" creationId="{7AD4A6C9-DECE-97B9-7A04-655BC78899F0}"/>
          </ac:spMkLst>
        </pc:spChg>
        <pc:spChg chg="mod">
          <ac:chgData name="英華 金" userId="781d4d9df2c5199d" providerId="LiveId" clId="{4890923A-EED7-4661-A520-557EF95C7E68}" dt="2025-05-03T10:07:02.821" v="931" actId="1036"/>
          <ac:spMkLst>
            <pc:docMk/>
            <pc:sldMk cId="1203267971" sldId="409"/>
            <ac:spMk id="9" creationId="{CDCF0A1D-555C-FECE-AF28-F2A8A6E99407}"/>
          </ac:spMkLst>
        </pc:spChg>
        <pc:spChg chg="mod">
          <ac:chgData name="英華 金" userId="781d4d9df2c5199d" providerId="LiveId" clId="{4890923A-EED7-4661-A520-557EF95C7E68}" dt="2025-05-03T10:07:02.821" v="931" actId="1036"/>
          <ac:spMkLst>
            <pc:docMk/>
            <pc:sldMk cId="1203267971" sldId="409"/>
            <ac:spMk id="10" creationId="{CF6F07CC-069F-B9F0-F29E-5A138653D95F}"/>
          </ac:spMkLst>
        </pc:spChg>
        <pc:grpChg chg="mod">
          <ac:chgData name="英華 金" userId="781d4d9df2c5199d" providerId="LiveId" clId="{4890923A-EED7-4661-A520-557EF95C7E68}" dt="2025-05-03T10:07:02.821" v="931" actId="1036"/>
          <ac:grpSpMkLst>
            <pc:docMk/>
            <pc:sldMk cId="1203267971" sldId="409"/>
            <ac:grpSpMk id="5" creationId="{9FCCF5AD-8827-CF43-1BC9-1FC565ECC7FB}"/>
          </ac:grpSpMkLst>
        </pc:grpChg>
        <pc:picChg chg="mod">
          <ac:chgData name="英華 金" userId="781d4d9df2c5199d" providerId="LiveId" clId="{4890923A-EED7-4661-A520-557EF95C7E68}" dt="2025-05-03T10:07:02.821" v="931" actId="1036"/>
          <ac:picMkLst>
            <pc:docMk/>
            <pc:sldMk cId="1203267971" sldId="409"/>
            <ac:picMk id="11" creationId="{6AF0F927-B744-46FD-B127-0B1AB2258905}"/>
          </ac:picMkLst>
        </pc:picChg>
      </pc:sldChg>
      <pc:sldChg chg="modSp mod">
        <pc:chgData name="英華 金" userId="781d4d9df2c5199d" providerId="LiveId" clId="{4890923A-EED7-4661-A520-557EF95C7E68}" dt="2025-05-03T10:12:00.225" v="1197" actId="20577"/>
        <pc:sldMkLst>
          <pc:docMk/>
          <pc:sldMk cId="3813138737" sldId="410"/>
        </pc:sldMkLst>
        <pc:spChg chg="mod">
          <ac:chgData name="英華 金" userId="781d4d9df2c5199d" providerId="LiveId" clId="{4890923A-EED7-4661-A520-557EF95C7E68}" dt="2025-05-03T10:08:03.950" v="966" actId="20577"/>
          <ac:spMkLst>
            <pc:docMk/>
            <pc:sldMk cId="3813138737" sldId="410"/>
            <ac:spMk id="5" creationId="{FCCE6C4D-7ADB-BC72-BDE8-3A286F51E92E}"/>
          </ac:spMkLst>
        </pc:spChg>
        <pc:spChg chg="mod">
          <ac:chgData name="英華 金" userId="781d4d9df2c5199d" providerId="LiveId" clId="{4890923A-EED7-4661-A520-557EF95C7E68}" dt="2025-05-03T10:07:15.279" v="932" actId="2711"/>
          <ac:spMkLst>
            <pc:docMk/>
            <pc:sldMk cId="3813138737" sldId="410"/>
            <ac:spMk id="10" creationId="{836862A4-9C22-27AC-3C17-96BF6E40FE13}"/>
          </ac:spMkLst>
        </pc:spChg>
        <pc:spChg chg="mod">
          <ac:chgData name="英華 金" userId="781d4d9df2c5199d" providerId="LiveId" clId="{4890923A-EED7-4661-A520-557EF95C7E68}" dt="2025-05-03T10:07:15.279" v="932" actId="2711"/>
          <ac:spMkLst>
            <pc:docMk/>
            <pc:sldMk cId="3813138737" sldId="410"/>
            <ac:spMk id="11" creationId="{48B526C9-0C6B-329C-05E9-36B47B0C2B1E}"/>
          </ac:spMkLst>
        </pc:spChg>
        <pc:spChg chg="mod">
          <ac:chgData name="英華 金" userId="781d4d9df2c5199d" providerId="LiveId" clId="{4890923A-EED7-4661-A520-557EF95C7E68}" dt="2025-05-03T10:07:15.279" v="932" actId="2711"/>
          <ac:spMkLst>
            <pc:docMk/>
            <pc:sldMk cId="3813138737" sldId="410"/>
            <ac:spMk id="13" creationId="{C1326A8D-21CA-9E07-CD07-6303B2FC7061}"/>
          </ac:spMkLst>
        </pc:spChg>
        <pc:spChg chg="mod">
          <ac:chgData name="英華 金" userId="781d4d9df2c5199d" providerId="LiveId" clId="{4890923A-EED7-4661-A520-557EF95C7E68}" dt="2025-05-03T10:07:15.279" v="932" actId="2711"/>
          <ac:spMkLst>
            <pc:docMk/>
            <pc:sldMk cId="3813138737" sldId="410"/>
            <ac:spMk id="14" creationId="{DDEB007B-388E-F5D7-5E19-8A27C99396E3}"/>
          </ac:spMkLst>
        </pc:spChg>
        <pc:spChg chg="mod">
          <ac:chgData name="英華 金" userId="781d4d9df2c5199d" providerId="LiveId" clId="{4890923A-EED7-4661-A520-557EF95C7E68}" dt="2025-05-03T10:07:15.279" v="932" actId="2711"/>
          <ac:spMkLst>
            <pc:docMk/>
            <pc:sldMk cId="3813138737" sldId="410"/>
            <ac:spMk id="15" creationId="{D32E0696-A0D2-1CCA-E830-426023160A09}"/>
          </ac:spMkLst>
        </pc:spChg>
        <pc:spChg chg="mod">
          <ac:chgData name="英華 金" userId="781d4d9df2c5199d" providerId="LiveId" clId="{4890923A-EED7-4661-A520-557EF95C7E68}" dt="2025-05-03T10:07:15.279" v="932" actId="2711"/>
          <ac:spMkLst>
            <pc:docMk/>
            <pc:sldMk cId="3813138737" sldId="410"/>
            <ac:spMk id="16" creationId="{ADFF3EE6-CFA7-8AEA-9E3A-2B83F263BF85}"/>
          </ac:spMkLst>
        </pc:spChg>
        <pc:spChg chg="mod">
          <ac:chgData name="英華 金" userId="781d4d9df2c5199d" providerId="LiveId" clId="{4890923A-EED7-4661-A520-557EF95C7E68}" dt="2025-05-03T10:12:00.225" v="1197" actId="20577"/>
          <ac:spMkLst>
            <pc:docMk/>
            <pc:sldMk cId="3813138737" sldId="410"/>
            <ac:spMk id="23" creationId="{2006925B-64B7-3A8E-4EB1-9BE2B0905DCA}"/>
          </ac:spMkLst>
        </pc:spChg>
        <pc:spChg chg="mod">
          <ac:chgData name="英華 金" userId="781d4d9df2c5199d" providerId="LiveId" clId="{4890923A-EED7-4661-A520-557EF95C7E68}" dt="2025-05-03T10:07:15.279" v="932" actId="2711"/>
          <ac:spMkLst>
            <pc:docMk/>
            <pc:sldMk cId="3813138737" sldId="410"/>
            <ac:spMk id="24" creationId="{D6CDBDEF-490D-E6FE-8610-A89B862F87BE}"/>
          </ac:spMkLst>
        </pc:spChg>
        <pc:spChg chg="mod">
          <ac:chgData name="英華 金" userId="781d4d9df2c5199d" providerId="LiveId" clId="{4890923A-EED7-4661-A520-557EF95C7E68}" dt="2025-05-03T10:07:15.279" v="932" actId="2711"/>
          <ac:spMkLst>
            <pc:docMk/>
            <pc:sldMk cId="3813138737" sldId="410"/>
            <ac:spMk id="25" creationId="{C6E196E3-8AA2-23DA-23F4-3BDCE475F72A}"/>
          </ac:spMkLst>
        </pc:spChg>
        <pc:spChg chg="mod">
          <ac:chgData name="英華 金" userId="781d4d9df2c5199d" providerId="LiveId" clId="{4890923A-EED7-4661-A520-557EF95C7E68}" dt="2025-05-03T10:07:15.279" v="932" actId="2711"/>
          <ac:spMkLst>
            <pc:docMk/>
            <pc:sldMk cId="3813138737" sldId="410"/>
            <ac:spMk id="26" creationId="{FC404911-EEEC-48A9-4BCE-C4875F0DD5F1}"/>
          </ac:spMkLst>
        </pc:spChg>
      </pc:sldChg>
      <pc:sldChg chg="modSp mod">
        <pc:chgData name="英華 金" userId="781d4d9df2c5199d" providerId="LiveId" clId="{4890923A-EED7-4661-A520-557EF95C7E68}" dt="2025-05-03T10:12:34.576" v="1198" actId="2711"/>
        <pc:sldMkLst>
          <pc:docMk/>
          <pc:sldMk cId="1610628920" sldId="411"/>
        </pc:sldMkLst>
        <pc:spChg chg="mod">
          <ac:chgData name="英華 金" userId="781d4d9df2c5199d" providerId="LiveId" clId="{4890923A-EED7-4661-A520-557EF95C7E68}" dt="2025-05-03T10:12:34.576" v="1198" actId="2711"/>
          <ac:spMkLst>
            <pc:docMk/>
            <pc:sldMk cId="1610628920" sldId="411"/>
            <ac:spMk id="4" creationId="{CCAE4C17-9631-A163-D5BB-3C2D3B19794E}"/>
          </ac:spMkLst>
        </pc:spChg>
        <pc:spChg chg="mod">
          <ac:chgData name="英華 金" userId="781d4d9df2c5199d" providerId="LiveId" clId="{4890923A-EED7-4661-A520-557EF95C7E68}" dt="2025-05-03T10:12:34.576" v="1198" actId="2711"/>
          <ac:spMkLst>
            <pc:docMk/>
            <pc:sldMk cId="1610628920" sldId="411"/>
            <ac:spMk id="46" creationId="{BE395F66-3AC2-25FB-09FF-A516FE86F6B5}"/>
          </ac:spMkLst>
        </pc:spChg>
        <pc:spChg chg="mod">
          <ac:chgData name="英華 金" userId="781d4d9df2c5199d" providerId="LiveId" clId="{4890923A-EED7-4661-A520-557EF95C7E68}" dt="2025-05-03T10:12:34.576" v="1198" actId="2711"/>
          <ac:spMkLst>
            <pc:docMk/>
            <pc:sldMk cId="1610628920" sldId="411"/>
            <ac:spMk id="47" creationId="{1EF93F17-9C27-F3F5-6E9F-4F0A8F76AB2B}"/>
          </ac:spMkLst>
        </pc:spChg>
        <pc:spChg chg="mod">
          <ac:chgData name="英華 金" userId="781d4d9df2c5199d" providerId="LiveId" clId="{4890923A-EED7-4661-A520-557EF95C7E68}" dt="2025-05-03T10:12:34.576" v="1198" actId="2711"/>
          <ac:spMkLst>
            <pc:docMk/>
            <pc:sldMk cId="1610628920" sldId="411"/>
            <ac:spMk id="48" creationId="{8FB1657A-D34A-632C-B294-4F355710B7C2}"/>
          </ac:spMkLst>
        </pc:spChg>
        <pc:spChg chg="mod">
          <ac:chgData name="英華 金" userId="781d4d9df2c5199d" providerId="LiveId" clId="{4890923A-EED7-4661-A520-557EF95C7E68}" dt="2025-05-03T10:12:34.576" v="1198" actId="2711"/>
          <ac:spMkLst>
            <pc:docMk/>
            <pc:sldMk cId="1610628920" sldId="411"/>
            <ac:spMk id="50" creationId="{1B56A7B9-AEAB-F6EF-0E7C-1BB94ABB57F3}"/>
          </ac:spMkLst>
        </pc:spChg>
        <pc:spChg chg="mod">
          <ac:chgData name="英華 金" userId="781d4d9df2c5199d" providerId="LiveId" clId="{4890923A-EED7-4661-A520-557EF95C7E68}" dt="2025-05-03T10:12:34.576" v="1198" actId="2711"/>
          <ac:spMkLst>
            <pc:docMk/>
            <pc:sldMk cId="1610628920" sldId="411"/>
            <ac:spMk id="51" creationId="{870F1E2B-7518-BE7B-CDA3-60D3598C31C7}"/>
          </ac:spMkLst>
        </pc:spChg>
        <pc:spChg chg="mod">
          <ac:chgData name="英華 金" userId="781d4d9df2c5199d" providerId="LiveId" clId="{4890923A-EED7-4661-A520-557EF95C7E68}" dt="2025-05-03T10:12:34.576" v="1198" actId="2711"/>
          <ac:spMkLst>
            <pc:docMk/>
            <pc:sldMk cId="1610628920" sldId="411"/>
            <ac:spMk id="53" creationId="{6B08DE67-38CE-221B-7FAB-BC678D99E0D0}"/>
          </ac:spMkLst>
        </pc:spChg>
      </pc:sldChg>
      <pc:sldChg chg="modSp mod">
        <pc:chgData name="英華 金" userId="781d4d9df2c5199d" providerId="LiveId" clId="{4890923A-EED7-4661-A520-557EF95C7E68}" dt="2025-05-03T10:14:24.961" v="1226" actId="207"/>
        <pc:sldMkLst>
          <pc:docMk/>
          <pc:sldMk cId="1281252511" sldId="412"/>
        </pc:sldMkLst>
        <pc:spChg chg="mod">
          <ac:chgData name="英華 金" userId="781d4d9df2c5199d" providerId="LiveId" clId="{4890923A-EED7-4661-A520-557EF95C7E68}" dt="2025-05-03T10:14:24.961" v="1226" actId="207"/>
          <ac:spMkLst>
            <pc:docMk/>
            <pc:sldMk cId="1281252511" sldId="412"/>
            <ac:spMk id="6" creationId="{DAC79E1B-9B07-B7FA-A83A-AE3A2C26E366}"/>
          </ac:spMkLst>
        </pc:spChg>
      </pc:sldChg>
      <pc:sldChg chg="modSp mod">
        <pc:chgData name="英華 金" userId="781d4d9df2c5199d" providerId="LiveId" clId="{4890923A-EED7-4661-A520-557EF95C7E68}" dt="2025-05-03T11:29:14.075" v="1302" actId="2711"/>
        <pc:sldMkLst>
          <pc:docMk/>
          <pc:sldMk cId="1518674057" sldId="413"/>
        </pc:sldMkLst>
        <pc:spChg chg="mod">
          <ac:chgData name="英華 金" userId="781d4d9df2c5199d" providerId="LiveId" clId="{4890923A-EED7-4661-A520-557EF95C7E68}" dt="2025-05-03T11:29:14.075" v="1302" actId="2711"/>
          <ac:spMkLst>
            <pc:docMk/>
            <pc:sldMk cId="1518674057" sldId="413"/>
            <ac:spMk id="3" creationId="{0711FD29-367E-E8AC-327C-B6FF4D0891A0}"/>
          </ac:spMkLst>
        </pc:spChg>
        <pc:spChg chg="mod">
          <ac:chgData name="英華 金" userId="781d4d9df2c5199d" providerId="LiveId" clId="{4890923A-EED7-4661-A520-557EF95C7E68}" dt="2025-05-03T11:29:14.075" v="1302" actId="2711"/>
          <ac:spMkLst>
            <pc:docMk/>
            <pc:sldMk cId="1518674057" sldId="413"/>
            <ac:spMk id="7" creationId="{03A3BE36-5191-3149-418F-E76D8BB32669}"/>
          </ac:spMkLst>
        </pc:spChg>
        <pc:spChg chg="mod">
          <ac:chgData name="英華 金" userId="781d4d9df2c5199d" providerId="LiveId" clId="{4890923A-EED7-4661-A520-557EF95C7E68}" dt="2025-05-03T11:29:14.075" v="1302" actId="2711"/>
          <ac:spMkLst>
            <pc:docMk/>
            <pc:sldMk cId="1518674057" sldId="413"/>
            <ac:spMk id="8" creationId="{5FCA00DF-2BA6-292C-D239-A32C510DABF0}"/>
          </ac:spMkLst>
        </pc:spChg>
        <pc:spChg chg="mod">
          <ac:chgData name="英華 金" userId="781d4d9df2c5199d" providerId="LiveId" clId="{4890923A-EED7-4661-A520-557EF95C7E68}" dt="2025-05-03T11:29:14.075" v="1302" actId="2711"/>
          <ac:spMkLst>
            <pc:docMk/>
            <pc:sldMk cId="1518674057" sldId="413"/>
            <ac:spMk id="9" creationId="{9CA57131-E02F-D8D1-75A3-75B13EA3FAFD}"/>
          </ac:spMkLst>
        </pc:spChg>
        <pc:spChg chg="mod">
          <ac:chgData name="英華 金" userId="781d4d9df2c5199d" providerId="LiveId" clId="{4890923A-EED7-4661-A520-557EF95C7E68}" dt="2025-05-03T11:29:14.075" v="1302" actId="2711"/>
          <ac:spMkLst>
            <pc:docMk/>
            <pc:sldMk cId="1518674057" sldId="413"/>
            <ac:spMk id="10" creationId="{E7568CB5-EEE5-7CAF-28C6-43DBA1BD9D4F}"/>
          </ac:spMkLst>
        </pc:spChg>
        <pc:spChg chg="mod">
          <ac:chgData name="英華 金" userId="781d4d9df2c5199d" providerId="LiveId" clId="{4890923A-EED7-4661-A520-557EF95C7E68}" dt="2025-05-03T10:18:27.366" v="1297" actId="20577"/>
          <ac:spMkLst>
            <pc:docMk/>
            <pc:sldMk cId="1518674057" sldId="413"/>
            <ac:spMk id="15" creationId="{85B56209-FF4F-2E76-DA78-FA43279D18D0}"/>
          </ac:spMkLst>
        </pc:spChg>
        <pc:spChg chg="mod">
          <ac:chgData name="英華 金" userId="781d4d9df2c5199d" providerId="LiveId" clId="{4890923A-EED7-4661-A520-557EF95C7E68}" dt="2025-05-03T11:29:14.075" v="1302" actId="2711"/>
          <ac:spMkLst>
            <pc:docMk/>
            <pc:sldMk cId="1518674057" sldId="413"/>
            <ac:spMk id="16" creationId="{C1A178CD-BB22-6646-193E-4B7C41B39391}"/>
          </ac:spMkLst>
        </pc:spChg>
        <pc:spChg chg="mod">
          <ac:chgData name="英華 金" userId="781d4d9df2c5199d" providerId="LiveId" clId="{4890923A-EED7-4661-A520-557EF95C7E68}" dt="2025-05-03T10:19:26.256" v="1301" actId="14100"/>
          <ac:spMkLst>
            <pc:docMk/>
            <pc:sldMk cId="1518674057" sldId="413"/>
            <ac:spMk id="20" creationId="{20D59CBA-C03A-8CC6-429E-86C412B5A9A4}"/>
          </ac:spMkLst>
        </pc:spChg>
        <pc:picChg chg="mod">
          <ac:chgData name="英華 金" userId="781d4d9df2c5199d" providerId="LiveId" clId="{4890923A-EED7-4661-A520-557EF95C7E68}" dt="2025-05-03T11:29:14.075" v="1302" actId="2711"/>
          <ac:picMkLst>
            <pc:docMk/>
            <pc:sldMk cId="1518674057" sldId="413"/>
            <ac:picMk id="6" creationId="{A3780239-ACF1-971B-B14D-59FD9B4BB5C6}"/>
          </ac:picMkLst>
        </pc:picChg>
      </pc:sldChg>
      <pc:sldChg chg="modSp mod">
        <pc:chgData name="英華 金" userId="781d4d9df2c5199d" providerId="LiveId" clId="{4890923A-EED7-4661-A520-557EF95C7E68}" dt="2025-05-03T11:32:29.248" v="1417" actId="20577"/>
        <pc:sldMkLst>
          <pc:docMk/>
          <pc:sldMk cId="165161970" sldId="414"/>
        </pc:sldMkLst>
        <pc:spChg chg="mod">
          <ac:chgData name="英華 金" userId="781d4d9df2c5199d" providerId="LiveId" clId="{4890923A-EED7-4661-A520-557EF95C7E68}" dt="2025-05-03T11:29:51.628" v="1303" actId="2711"/>
          <ac:spMkLst>
            <pc:docMk/>
            <pc:sldMk cId="165161970" sldId="414"/>
            <ac:spMk id="5" creationId="{CBB7F20F-A0C1-4A65-2EB9-0694DFE72D55}"/>
          </ac:spMkLst>
        </pc:spChg>
        <pc:spChg chg="mod">
          <ac:chgData name="英華 金" userId="781d4d9df2c5199d" providerId="LiveId" clId="{4890923A-EED7-4661-A520-557EF95C7E68}" dt="2025-05-03T11:29:51.628" v="1303" actId="2711"/>
          <ac:spMkLst>
            <pc:docMk/>
            <pc:sldMk cId="165161970" sldId="414"/>
            <ac:spMk id="7" creationId="{5FB04012-7F00-6758-4E4A-BB558098FD61}"/>
          </ac:spMkLst>
        </pc:spChg>
        <pc:spChg chg="mod">
          <ac:chgData name="英華 金" userId="781d4d9df2c5199d" providerId="LiveId" clId="{4890923A-EED7-4661-A520-557EF95C7E68}" dt="2025-05-03T11:29:51.628" v="1303" actId="2711"/>
          <ac:spMkLst>
            <pc:docMk/>
            <pc:sldMk cId="165161970" sldId="414"/>
            <ac:spMk id="8" creationId="{AEA1D0CA-555B-1083-63BB-78EF7293FE29}"/>
          </ac:spMkLst>
        </pc:spChg>
        <pc:spChg chg="mod">
          <ac:chgData name="英華 金" userId="781d4d9df2c5199d" providerId="LiveId" clId="{4890923A-EED7-4661-A520-557EF95C7E68}" dt="2025-05-03T11:31:56.739" v="1411" actId="20577"/>
          <ac:spMkLst>
            <pc:docMk/>
            <pc:sldMk cId="165161970" sldId="414"/>
            <ac:spMk id="9" creationId="{77061D6B-46D3-B0D0-00C1-D782479E314D}"/>
          </ac:spMkLst>
        </pc:spChg>
        <pc:spChg chg="mod">
          <ac:chgData name="英華 金" userId="781d4d9df2c5199d" providerId="LiveId" clId="{4890923A-EED7-4661-A520-557EF95C7E68}" dt="2025-05-03T11:32:10.562" v="1412" actId="14100"/>
          <ac:spMkLst>
            <pc:docMk/>
            <pc:sldMk cId="165161970" sldId="414"/>
            <ac:spMk id="24" creationId="{A37BB560-22EA-8BEE-A2DF-BC5CE5836D0D}"/>
          </ac:spMkLst>
        </pc:spChg>
        <pc:spChg chg="mod">
          <ac:chgData name="英華 金" userId="781d4d9df2c5199d" providerId="LiveId" clId="{4890923A-EED7-4661-A520-557EF95C7E68}" dt="2025-05-03T11:32:29.248" v="1417" actId="20577"/>
          <ac:spMkLst>
            <pc:docMk/>
            <pc:sldMk cId="165161970" sldId="414"/>
            <ac:spMk id="28" creationId="{521A65E7-C58C-02F9-77BC-EAC46F8B6124}"/>
          </ac:spMkLst>
        </pc:spChg>
        <pc:spChg chg="mod">
          <ac:chgData name="英華 金" userId="781d4d9df2c5199d" providerId="LiveId" clId="{4890923A-EED7-4661-A520-557EF95C7E68}" dt="2025-05-03T11:29:51.628" v="1303" actId="2711"/>
          <ac:spMkLst>
            <pc:docMk/>
            <pc:sldMk cId="165161970" sldId="414"/>
            <ac:spMk id="29" creationId="{B7FE7395-DF04-F2AA-2DC7-83F99D552545}"/>
          </ac:spMkLst>
        </pc:spChg>
        <pc:grpChg chg="mod">
          <ac:chgData name="英華 金" userId="781d4d9df2c5199d" providerId="LiveId" clId="{4890923A-EED7-4661-A520-557EF95C7E68}" dt="2025-05-03T11:29:51.628" v="1303" actId="2711"/>
          <ac:grpSpMkLst>
            <pc:docMk/>
            <pc:sldMk cId="165161970" sldId="414"/>
            <ac:grpSpMk id="21" creationId="{0F18EBFC-834C-87EF-6FDC-60E4B3A30B77}"/>
          </ac:grpSpMkLst>
        </pc:grpChg>
        <pc:grpChg chg="mod">
          <ac:chgData name="英華 金" userId="781d4d9df2c5199d" providerId="LiveId" clId="{4890923A-EED7-4661-A520-557EF95C7E68}" dt="2025-05-03T11:29:51.628" v="1303" actId="2711"/>
          <ac:grpSpMkLst>
            <pc:docMk/>
            <pc:sldMk cId="165161970" sldId="414"/>
            <ac:grpSpMk id="25" creationId="{DF2FB86A-74CB-D77A-513F-09E05994222E}"/>
          </ac:grpSpMkLst>
        </pc:grpChg>
        <pc:picChg chg="mod">
          <ac:chgData name="英華 金" userId="781d4d9df2c5199d" providerId="LiveId" clId="{4890923A-EED7-4661-A520-557EF95C7E68}" dt="2025-05-03T11:29:51.628" v="1303" actId="2711"/>
          <ac:picMkLst>
            <pc:docMk/>
            <pc:sldMk cId="165161970" sldId="414"/>
            <ac:picMk id="6" creationId="{D2139783-F755-3AB7-240D-A084AFEB1375}"/>
          </ac:picMkLst>
        </pc:picChg>
      </pc:sldChg>
      <pc:sldChg chg="modSp mod">
        <pc:chgData name="英華 金" userId="781d4d9df2c5199d" providerId="LiveId" clId="{4890923A-EED7-4661-A520-557EF95C7E68}" dt="2025-05-03T11:33:39.220" v="1495" actId="20577"/>
        <pc:sldMkLst>
          <pc:docMk/>
          <pc:sldMk cId="3129627809" sldId="415"/>
        </pc:sldMkLst>
        <pc:spChg chg="mod">
          <ac:chgData name="英華 金" userId="781d4d9df2c5199d" providerId="LiveId" clId="{4890923A-EED7-4661-A520-557EF95C7E68}" dt="2025-05-03T11:32:53.529" v="1418" actId="2711"/>
          <ac:spMkLst>
            <pc:docMk/>
            <pc:sldMk cId="3129627809" sldId="415"/>
            <ac:spMk id="13" creationId="{63315DCA-75F1-19B8-9E7B-7B44EABBB939}"/>
          </ac:spMkLst>
        </pc:spChg>
        <pc:spChg chg="mod">
          <ac:chgData name="英華 金" userId="781d4d9df2c5199d" providerId="LiveId" clId="{4890923A-EED7-4661-A520-557EF95C7E68}" dt="2025-05-03T11:32:53.529" v="1418" actId="2711"/>
          <ac:spMkLst>
            <pc:docMk/>
            <pc:sldMk cId="3129627809" sldId="415"/>
            <ac:spMk id="14" creationId="{DBE20B57-A78C-F8FE-B65B-6DA8BCE199CE}"/>
          </ac:spMkLst>
        </pc:spChg>
        <pc:spChg chg="mod">
          <ac:chgData name="英華 金" userId="781d4d9df2c5199d" providerId="LiveId" clId="{4890923A-EED7-4661-A520-557EF95C7E68}" dt="2025-05-03T11:33:39.220" v="1495" actId="20577"/>
          <ac:spMkLst>
            <pc:docMk/>
            <pc:sldMk cId="3129627809" sldId="415"/>
            <ac:spMk id="15" creationId="{5267C921-C09E-C02F-104F-221E4AB97523}"/>
          </ac:spMkLst>
        </pc:spChg>
        <pc:grpChg chg="mod">
          <ac:chgData name="英華 金" userId="781d4d9df2c5199d" providerId="LiveId" clId="{4890923A-EED7-4661-A520-557EF95C7E68}" dt="2025-05-03T11:32:53.529" v="1418" actId="2711"/>
          <ac:grpSpMkLst>
            <pc:docMk/>
            <pc:sldMk cId="3129627809" sldId="415"/>
            <ac:grpSpMk id="8" creationId="{E07755DE-DD99-EC94-0DE6-C7FD8380D246}"/>
          </ac:grpSpMkLst>
        </pc:grpChg>
        <pc:picChg chg="mod">
          <ac:chgData name="英華 金" userId="781d4d9df2c5199d" providerId="LiveId" clId="{4890923A-EED7-4661-A520-557EF95C7E68}" dt="2025-05-03T11:32:53.529" v="1418" actId="2711"/>
          <ac:picMkLst>
            <pc:docMk/>
            <pc:sldMk cId="3129627809" sldId="415"/>
            <ac:picMk id="17" creationId="{47898B4B-8AA8-5AEF-C3B7-C432F57231E4}"/>
          </ac:picMkLst>
        </pc:picChg>
      </pc:sldChg>
      <pc:sldChg chg="modSp mod">
        <pc:chgData name="英華 金" userId="781d4d9df2c5199d" providerId="LiveId" clId="{4890923A-EED7-4661-A520-557EF95C7E68}" dt="2025-05-03T11:34:35.782" v="1521" actId="20577"/>
        <pc:sldMkLst>
          <pc:docMk/>
          <pc:sldMk cId="3572459334" sldId="416"/>
        </pc:sldMkLst>
        <pc:spChg chg="mod">
          <ac:chgData name="英華 金" userId="781d4d9df2c5199d" providerId="LiveId" clId="{4890923A-EED7-4661-A520-557EF95C7E68}" dt="2025-05-03T11:34:35.782" v="1521" actId="20577"/>
          <ac:spMkLst>
            <pc:docMk/>
            <pc:sldMk cId="3572459334" sldId="416"/>
            <ac:spMk id="4" creationId="{BFC2D827-1042-B66B-DC87-47DED1097A3C}"/>
          </ac:spMkLst>
        </pc:spChg>
        <pc:spChg chg="mod">
          <ac:chgData name="英華 金" userId="781d4d9df2c5199d" providerId="LiveId" clId="{4890923A-EED7-4661-A520-557EF95C7E68}" dt="2025-05-03T11:34:17.289" v="1496" actId="2711"/>
          <ac:spMkLst>
            <pc:docMk/>
            <pc:sldMk cId="3572459334" sldId="416"/>
            <ac:spMk id="5" creationId="{56685A8B-D0AB-0472-8A15-CE02A207F662}"/>
          </ac:spMkLst>
        </pc:spChg>
        <pc:spChg chg="mod">
          <ac:chgData name="英華 金" userId="781d4d9df2c5199d" providerId="LiveId" clId="{4890923A-EED7-4661-A520-557EF95C7E68}" dt="2025-05-03T11:34:17.289" v="1496" actId="2711"/>
          <ac:spMkLst>
            <pc:docMk/>
            <pc:sldMk cId="3572459334" sldId="416"/>
            <ac:spMk id="6" creationId="{6A553048-5BD5-C193-D0B0-FDB5218FA0CF}"/>
          </ac:spMkLst>
        </pc:spChg>
        <pc:spChg chg="mod">
          <ac:chgData name="英華 金" userId="781d4d9df2c5199d" providerId="LiveId" clId="{4890923A-EED7-4661-A520-557EF95C7E68}" dt="2025-05-03T11:34:17.289" v="1496" actId="2711"/>
          <ac:spMkLst>
            <pc:docMk/>
            <pc:sldMk cId="3572459334" sldId="416"/>
            <ac:spMk id="7" creationId="{8A41AC36-5ACF-8DD5-DC5F-25E36BC2AFC8}"/>
          </ac:spMkLst>
        </pc:spChg>
        <pc:spChg chg="mod">
          <ac:chgData name="英華 金" userId="781d4d9df2c5199d" providerId="LiveId" clId="{4890923A-EED7-4661-A520-557EF95C7E68}" dt="2025-05-03T11:34:17.289" v="1496" actId="2711"/>
          <ac:spMkLst>
            <pc:docMk/>
            <pc:sldMk cId="3572459334" sldId="416"/>
            <ac:spMk id="8" creationId="{138D95BA-89A1-A258-22F8-6A90A42286EE}"/>
          </ac:spMkLst>
        </pc:spChg>
        <pc:spChg chg="mod">
          <ac:chgData name="英華 金" userId="781d4d9df2c5199d" providerId="LiveId" clId="{4890923A-EED7-4661-A520-557EF95C7E68}" dt="2025-05-03T11:34:17.289" v="1496" actId="2711"/>
          <ac:spMkLst>
            <pc:docMk/>
            <pc:sldMk cId="3572459334" sldId="416"/>
            <ac:spMk id="9" creationId="{E861092F-D1BA-F1AF-14DA-A9BDB10F1206}"/>
          </ac:spMkLst>
        </pc:spChg>
        <pc:spChg chg="mod">
          <ac:chgData name="英華 金" userId="781d4d9df2c5199d" providerId="LiveId" clId="{4890923A-EED7-4661-A520-557EF95C7E68}" dt="2025-05-03T11:34:17.289" v="1496" actId="2711"/>
          <ac:spMkLst>
            <pc:docMk/>
            <pc:sldMk cId="3572459334" sldId="416"/>
            <ac:spMk id="10" creationId="{9E12982D-E22F-D7DE-2A9C-ACDFC5E8564D}"/>
          </ac:spMkLst>
        </pc:spChg>
        <pc:spChg chg="mod">
          <ac:chgData name="英華 金" userId="781d4d9df2c5199d" providerId="LiveId" clId="{4890923A-EED7-4661-A520-557EF95C7E68}" dt="2025-05-03T11:34:17.289" v="1496" actId="2711"/>
          <ac:spMkLst>
            <pc:docMk/>
            <pc:sldMk cId="3572459334" sldId="416"/>
            <ac:spMk id="31" creationId="{D9E1EA17-BAB2-AB50-3245-85CDB935091D}"/>
          </ac:spMkLst>
        </pc:spChg>
        <pc:spChg chg="mod">
          <ac:chgData name="英華 金" userId="781d4d9df2c5199d" providerId="LiveId" clId="{4890923A-EED7-4661-A520-557EF95C7E68}" dt="2025-05-03T11:34:17.289" v="1496" actId="2711"/>
          <ac:spMkLst>
            <pc:docMk/>
            <pc:sldMk cId="3572459334" sldId="416"/>
            <ac:spMk id="35" creationId="{98C7A031-BBD0-695A-DE33-73D860A550EE}"/>
          </ac:spMkLst>
        </pc:spChg>
        <pc:spChg chg="mod">
          <ac:chgData name="英華 金" userId="781d4d9df2c5199d" providerId="LiveId" clId="{4890923A-EED7-4661-A520-557EF95C7E68}" dt="2025-05-03T11:34:17.289" v="1496" actId="2711"/>
          <ac:spMkLst>
            <pc:docMk/>
            <pc:sldMk cId="3572459334" sldId="416"/>
            <ac:spMk id="38" creationId="{B1CBBDCC-59B0-D5BC-55DE-27AD16015DCD}"/>
          </ac:spMkLst>
        </pc:spChg>
      </pc:sldChg>
      <pc:sldChg chg="modSp mod">
        <pc:chgData name="英華 金" userId="781d4d9df2c5199d" providerId="LiveId" clId="{4890923A-EED7-4661-A520-557EF95C7E68}" dt="2025-05-03T11:36:33.536" v="1557" actId="6549"/>
        <pc:sldMkLst>
          <pc:docMk/>
          <pc:sldMk cId="2590363558" sldId="417"/>
        </pc:sldMkLst>
        <pc:spChg chg="mod">
          <ac:chgData name="英華 金" userId="781d4d9df2c5199d" providerId="LiveId" clId="{4890923A-EED7-4661-A520-557EF95C7E68}" dt="2025-05-03T11:34:50.008" v="1523" actId="15"/>
          <ac:spMkLst>
            <pc:docMk/>
            <pc:sldMk cId="2590363558" sldId="417"/>
            <ac:spMk id="3" creationId="{F8397D11-55A1-1848-E903-9E26BD77DC3A}"/>
          </ac:spMkLst>
        </pc:spChg>
        <pc:spChg chg="mod">
          <ac:chgData name="英華 金" userId="781d4d9df2c5199d" providerId="LiveId" clId="{4890923A-EED7-4661-A520-557EF95C7E68}" dt="2025-05-03T11:35:19.662" v="1526" actId="2711"/>
          <ac:spMkLst>
            <pc:docMk/>
            <pc:sldMk cId="2590363558" sldId="417"/>
            <ac:spMk id="5" creationId="{522F110C-7805-17DE-58D4-CE6A4A995583}"/>
          </ac:spMkLst>
        </pc:spChg>
        <pc:spChg chg="mod">
          <ac:chgData name="英華 金" userId="781d4d9df2c5199d" providerId="LiveId" clId="{4890923A-EED7-4661-A520-557EF95C7E68}" dt="2025-05-03T11:35:12.250" v="1525" actId="2711"/>
          <ac:spMkLst>
            <pc:docMk/>
            <pc:sldMk cId="2590363558" sldId="417"/>
            <ac:spMk id="13" creationId="{4054D26F-CEDC-9C5D-C8D5-D3C2F344F3EA}"/>
          </ac:spMkLst>
        </pc:spChg>
        <pc:spChg chg="mod">
          <ac:chgData name="英華 金" userId="781d4d9df2c5199d" providerId="LiveId" clId="{4890923A-EED7-4661-A520-557EF95C7E68}" dt="2025-05-03T11:35:12.250" v="1525" actId="2711"/>
          <ac:spMkLst>
            <pc:docMk/>
            <pc:sldMk cId="2590363558" sldId="417"/>
            <ac:spMk id="14" creationId="{BC497966-EE15-1AB1-0996-50B4CFDB1977}"/>
          </ac:spMkLst>
        </pc:spChg>
        <pc:spChg chg="mod">
          <ac:chgData name="英華 金" userId="781d4d9df2c5199d" providerId="LiveId" clId="{4890923A-EED7-4661-A520-557EF95C7E68}" dt="2025-05-03T11:35:12.250" v="1525" actId="2711"/>
          <ac:spMkLst>
            <pc:docMk/>
            <pc:sldMk cId="2590363558" sldId="417"/>
            <ac:spMk id="15" creationId="{ABF4CA6A-9663-C397-AE15-C2B88229BFED}"/>
          </ac:spMkLst>
        </pc:spChg>
        <pc:spChg chg="mod">
          <ac:chgData name="英華 金" userId="781d4d9df2c5199d" providerId="LiveId" clId="{4890923A-EED7-4661-A520-557EF95C7E68}" dt="2025-05-03T11:35:12.250" v="1525" actId="2711"/>
          <ac:spMkLst>
            <pc:docMk/>
            <pc:sldMk cId="2590363558" sldId="417"/>
            <ac:spMk id="16" creationId="{D5DBB5F9-AFC3-0683-51A2-93F9245A7305}"/>
          </ac:spMkLst>
        </pc:spChg>
        <pc:spChg chg="mod">
          <ac:chgData name="英華 金" userId="781d4d9df2c5199d" providerId="LiveId" clId="{4890923A-EED7-4661-A520-557EF95C7E68}" dt="2025-05-03T11:35:12.250" v="1525" actId="2711"/>
          <ac:spMkLst>
            <pc:docMk/>
            <pc:sldMk cId="2590363558" sldId="417"/>
            <ac:spMk id="20" creationId="{C6CC8FF4-B3C3-F272-BA65-44EA762DEAAB}"/>
          </ac:spMkLst>
        </pc:spChg>
        <pc:spChg chg="mod">
          <ac:chgData name="英華 金" userId="781d4d9df2c5199d" providerId="LiveId" clId="{4890923A-EED7-4661-A520-557EF95C7E68}" dt="2025-05-03T11:35:12.250" v="1525" actId="2711"/>
          <ac:spMkLst>
            <pc:docMk/>
            <pc:sldMk cId="2590363558" sldId="417"/>
            <ac:spMk id="21" creationId="{76AE7E95-E793-13A9-E5C2-E966E0759592}"/>
          </ac:spMkLst>
        </pc:spChg>
        <pc:spChg chg="mod">
          <ac:chgData name="英華 金" userId="781d4d9df2c5199d" providerId="LiveId" clId="{4890923A-EED7-4661-A520-557EF95C7E68}" dt="2025-05-03T11:36:33.536" v="1557" actId="6549"/>
          <ac:spMkLst>
            <pc:docMk/>
            <pc:sldMk cId="2590363558" sldId="417"/>
            <ac:spMk id="22" creationId="{C59B8A09-D480-9E32-A3F8-03AFB2B6C485}"/>
          </ac:spMkLst>
        </pc:spChg>
        <pc:grpChg chg="mod">
          <ac:chgData name="英華 金" userId="781d4d9df2c5199d" providerId="LiveId" clId="{4890923A-EED7-4661-A520-557EF95C7E68}" dt="2025-05-03T11:35:12.250" v="1525" actId="2711"/>
          <ac:grpSpMkLst>
            <pc:docMk/>
            <pc:sldMk cId="2590363558" sldId="417"/>
            <ac:grpSpMk id="6" creationId="{5CCB89A2-C570-47C6-1F71-64FD3C25C026}"/>
          </ac:grpSpMkLst>
        </pc:grpChg>
        <pc:picChg chg="mod">
          <ac:chgData name="英華 金" userId="781d4d9df2c5199d" providerId="LiveId" clId="{4890923A-EED7-4661-A520-557EF95C7E68}" dt="2025-05-03T11:35:12.250" v="1525" actId="2711"/>
          <ac:picMkLst>
            <pc:docMk/>
            <pc:sldMk cId="2590363558" sldId="417"/>
            <ac:picMk id="4" creationId="{498F8DF8-DA8B-8634-ABB4-E2102EA5DD95}"/>
          </ac:picMkLst>
        </pc:picChg>
        <pc:picChg chg="mod">
          <ac:chgData name="英華 金" userId="781d4d9df2c5199d" providerId="LiveId" clId="{4890923A-EED7-4661-A520-557EF95C7E68}" dt="2025-05-03T11:35:12.250" v="1525" actId="2711"/>
          <ac:picMkLst>
            <pc:docMk/>
            <pc:sldMk cId="2590363558" sldId="417"/>
            <ac:picMk id="19" creationId="{6F016F64-AD02-F48A-E7DF-8F9A9429D608}"/>
          </ac:picMkLst>
        </pc:picChg>
      </pc:sldChg>
      <pc:sldChg chg="modSp">
        <pc:chgData name="英華 金" userId="781d4d9df2c5199d" providerId="LiveId" clId="{4890923A-EED7-4661-A520-557EF95C7E68}" dt="2025-05-03T11:37:10.545" v="1558" actId="2711"/>
        <pc:sldMkLst>
          <pc:docMk/>
          <pc:sldMk cId="2005924826" sldId="418"/>
        </pc:sldMkLst>
        <pc:spChg chg="mod">
          <ac:chgData name="英華 金" userId="781d4d9df2c5199d" providerId="LiveId" clId="{4890923A-EED7-4661-A520-557EF95C7E68}" dt="2025-05-03T11:37:10.545" v="1558" actId="2711"/>
          <ac:spMkLst>
            <pc:docMk/>
            <pc:sldMk cId="2005924826" sldId="418"/>
            <ac:spMk id="4" creationId="{B8730060-A42A-8457-F796-31F240404EF7}"/>
          </ac:spMkLst>
        </pc:spChg>
        <pc:spChg chg="mod">
          <ac:chgData name="英華 金" userId="781d4d9df2c5199d" providerId="LiveId" clId="{4890923A-EED7-4661-A520-557EF95C7E68}" dt="2025-05-03T11:37:10.545" v="1558" actId="2711"/>
          <ac:spMkLst>
            <pc:docMk/>
            <pc:sldMk cId="2005924826" sldId="418"/>
            <ac:spMk id="10" creationId="{D110EC76-FB1B-4AFF-C192-E392091D4537}"/>
          </ac:spMkLst>
        </pc:spChg>
        <pc:spChg chg="mod">
          <ac:chgData name="英華 金" userId="781d4d9df2c5199d" providerId="LiveId" clId="{4890923A-EED7-4661-A520-557EF95C7E68}" dt="2025-05-03T11:37:10.545" v="1558" actId="2711"/>
          <ac:spMkLst>
            <pc:docMk/>
            <pc:sldMk cId="2005924826" sldId="418"/>
            <ac:spMk id="11" creationId="{78076C87-FFD9-AA4E-0789-6B8FB95E14B4}"/>
          </ac:spMkLst>
        </pc:spChg>
        <pc:grpChg chg="mod">
          <ac:chgData name="英華 金" userId="781d4d9df2c5199d" providerId="LiveId" clId="{4890923A-EED7-4661-A520-557EF95C7E68}" dt="2025-05-03T11:37:10.545" v="1558" actId="2711"/>
          <ac:grpSpMkLst>
            <pc:docMk/>
            <pc:sldMk cId="2005924826" sldId="418"/>
            <ac:grpSpMk id="7" creationId="{12527E05-8201-EEA5-F1B6-361D3DB25914}"/>
          </ac:grpSpMkLst>
        </pc:grpChg>
        <pc:picChg chg="mod">
          <ac:chgData name="英華 金" userId="781d4d9df2c5199d" providerId="LiveId" clId="{4890923A-EED7-4661-A520-557EF95C7E68}" dt="2025-05-03T11:37:10.545" v="1558" actId="2711"/>
          <ac:picMkLst>
            <pc:docMk/>
            <pc:sldMk cId="2005924826" sldId="418"/>
            <ac:picMk id="5" creationId="{3CD20B19-AADB-4734-795E-EADEA44B2473}"/>
          </ac:picMkLst>
        </pc:picChg>
      </pc:sldChg>
      <pc:sldChg chg="addSp modSp mod">
        <pc:chgData name="英華 金" userId="781d4d9df2c5199d" providerId="LiveId" clId="{4890923A-EED7-4661-A520-557EF95C7E68}" dt="2025-05-03T11:39:36.366" v="1768" actId="207"/>
        <pc:sldMkLst>
          <pc:docMk/>
          <pc:sldMk cId="309757315" sldId="419"/>
        </pc:sldMkLst>
        <pc:spChg chg="add mod">
          <ac:chgData name="英華 金" userId="781d4d9df2c5199d" providerId="LiveId" clId="{4890923A-EED7-4661-A520-557EF95C7E68}" dt="2025-05-03T11:38:14.171" v="1697" actId="14100"/>
          <ac:spMkLst>
            <pc:docMk/>
            <pc:sldMk cId="309757315" sldId="419"/>
            <ac:spMk id="4" creationId="{9B67D778-7B3A-62EA-6D03-922301793800}"/>
          </ac:spMkLst>
        </pc:spChg>
        <pc:spChg chg="mod">
          <ac:chgData name="英華 金" userId="781d4d9df2c5199d" providerId="LiveId" clId="{4890923A-EED7-4661-A520-557EF95C7E68}" dt="2025-05-03T11:39:36.366" v="1768" actId="207"/>
          <ac:spMkLst>
            <pc:docMk/>
            <pc:sldMk cId="309757315" sldId="419"/>
            <ac:spMk id="6" creationId="{3D6BD018-2F14-1C46-5972-1D2DA4244A21}"/>
          </ac:spMkLst>
        </pc:spChg>
        <pc:spChg chg="mod">
          <ac:chgData name="英華 金" userId="781d4d9df2c5199d" providerId="LiveId" clId="{4890923A-EED7-4661-A520-557EF95C7E68}" dt="2025-05-03T11:37:34.420" v="1559" actId="2711"/>
          <ac:spMkLst>
            <pc:docMk/>
            <pc:sldMk cId="309757315" sldId="419"/>
            <ac:spMk id="7" creationId="{F0FAA6C5-5309-6937-6144-2D0FD9FC7416}"/>
          </ac:spMkLst>
        </pc:spChg>
        <pc:spChg chg="mod">
          <ac:chgData name="英華 金" userId="781d4d9df2c5199d" providerId="LiveId" clId="{4890923A-EED7-4661-A520-557EF95C7E68}" dt="2025-05-03T11:37:34.420" v="1559" actId="2711"/>
          <ac:spMkLst>
            <pc:docMk/>
            <pc:sldMk cId="309757315" sldId="419"/>
            <ac:spMk id="8" creationId="{1AF15723-1060-53FE-8C98-B47B1C27A817}"/>
          </ac:spMkLst>
        </pc:spChg>
        <pc:spChg chg="mod">
          <ac:chgData name="英華 金" userId="781d4d9df2c5199d" providerId="LiveId" clId="{4890923A-EED7-4661-A520-557EF95C7E68}" dt="2025-05-03T11:37:34.420" v="1559" actId="2711"/>
          <ac:spMkLst>
            <pc:docMk/>
            <pc:sldMk cId="309757315" sldId="419"/>
            <ac:spMk id="17" creationId="{6BE90BC8-B21B-0D11-F8AE-B429403F8F2F}"/>
          </ac:spMkLst>
        </pc:spChg>
        <pc:spChg chg="mod">
          <ac:chgData name="英華 金" userId="781d4d9df2c5199d" providerId="LiveId" clId="{4890923A-EED7-4661-A520-557EF95C7E68}" dt="2025-05-03T11:37:34.420" v="1559" actId="2711"/>
          <ac:spMkLst>
            <pc:docMk/>
            <pc:sldMk cId="309757315" sldId="419"/>
            <ac:spMk id="18" creationId="{D028F556-14E3-5770-E774-5EA4ED8B3B55}"/>
          </ac:spMkLst>
        </pc:spChg>
        <pc:spChg chg="mod">
          <ac:chgData name="英華 金" userId="781d4d9df2c5199d" providerId="LiveId" clId="{4890923A-EED7-4661-A520-557EF95C7E68}" dt="2025-05-03T11:37:34.420" v="1559" actId="2711"/>
          <ac:spMkLst>
            <pc:docMk/>
            <pc:sldMk cId="309757315" sldId="419"/>
            <ac:spMk id="20" creationId="{47AE10C4-14F9-A227-0CB2-A11A33C61232}"/>
          </ac:spMkLst>
        </pc:spChg>
        <pc:spChg chg="mod">
          <ac:chgData name="英華 金" userId="781d4d9df2c5199d" providerId="LiveId" clId="{4890923A-EED7-4661-A520-557EF95C7E68}" dt="2025-05-03T11:37:34.420" v="1559" actId="2711"/>
          <ac:spMkLst>
            <pc:docMk/>
            <pc:sldMk cId="309757315" sldId="419"/>
            <ac:spMk id="22" creationId="{0D641D06-2810-234F-3B5B-D58799342F52}"/>
          </ac:spMkLst>
        </pc:spChg>
      </pc:sldChg>
      <pc:sldChg chg="modSp">
        <pc:chgData name="英華 金" userId="781d4d9df2c5199d" providerId="LiveId" clId="{4890923A-EED7-4661-A520-557EF95C7E68}" dt="2025-05-03T11:40:13.132" v="1769" actId="2711"/>
        <pc:sldMkLst>
          <pc:docMk/>
          <pc:sldMk cId="1816501120" sldId="420"/>
        </pc:sldMkLst>
        <pc:spChg chg="mod">
          <ac:chgData name="英華 金" userId="781d4d9df2c5199d" providerId="LiveId" clId="{4890923A-EED7-4661-A520-557EF95C7E68}" dt="2025-05-03T11:40:13.132" v="1769" actId="2711"/>
          <ac:spMkLst>
            <pc:docMk/>
            <pc:sldMk cId="1816501120" sldId="420"/>
            <ac:spMk id="4" creationId="{FAAE4A06-2EDD-1252-031C-6C7EC376DD7D}"/>
          </ac:spMkLst>
        </pc:spChg>
        <pc:spChg chg="mod">
          <ac:chgData name="英華 金" userId="781d4d9df2c5199d" providerId="LiveId" clId="{4890923A-EED7-4661-A520-557EF95C7E68}" dt="2025-05-03T11:40:13.132" v="1769" actId="2711"/>
          <ac:spMkLst>
            <pc:docMk/>
            <pc:sldMk cId="1816501120" sldId="420"/>
            <ac:spMk id="9" creationId="{A8E7F86F-ED39-69D0-9565-8F21B5B025B4}"/>
          </ac:spMkLst>
        </pc:spChg>
        <pc:spChg chg="mod">
          <ac:chgData name="英華 金" userId="781d4d9df2c5199d" providerId="LiveId" clId="{4890923A-EED7-4661-A520-557EF95C7E68}" dt="2025-05-03T11:40:13.132" v="1769" actId="2711"/>
          <ac:spMkLst>
            <pc:docMk/>
            <pc:sldMk cId="1816501120" sldId="420"/>
            <ac:spMk id="10" creationId="{249C744C-F5ED-3718-D881-C6D5B447870E}"/>
          </ac:spMkLst>
        </pc:spChg>
        <pc:spChg chg="mod">
          <ac:chgData name="英華 金" userId="781d4d9df2c5199d" providerId="LiveId" clId="{4890923A-EED7-4661-A520-557EF95C7E68}" dt="2025-05-03T11:40:13.132" v="1769" actId="2711"/>
          <ac:spMkLst>
            <pc:docMk/>
            <pc:sldMk cId="1816501120" sldId="420"/>
            <ac:spMk id="11" creationId="{FDF80B2D-CC5C-3C12-C426-AB77E4662EE3}"/>
          </ac:spMkLst>
        </pc:spChg>
        <pc:spChg chg="mod">
          <ac:chgData name="英華 金" userId="781d4d9df2c5199d" providerId="LiveId" clId="{4890923A-EED7-4661-A520-557EF95C7E68}" dt="2025-05-03T11:40:13.132" v="1769" actId="2711"/>
          <ac:spMkLst>
            <pc:docMk/>
            <pc:sldMk cId="1816501120" sldId="420"/>
            <ac:spMk id="12" creationId="{43314BC9-EA32-2C86-3FD3-318C4422F876}"/>
          </ac:spMkLst>
        </pc:spChg>
        <pc:picChg chg="mod">
          <ac:chgData name="英華 金" userId="781d4d9df2c5199d" providerId="LiveId" clId="{4890923A-EED7-4661-A520-557EF95C7E68}" dt="2025-05-03T11:40:13.132" v="1769" actId="2711"/>
          <ac:picMkLst>
            <pc:docMk/>
            <pc:sldMk cId="1816501120" sldId="420"/>
            <ac:picMk id="13" creationId="{3890494B-81DF-A0DF-4412-14ADC62B7117}"/>
          </ac:picMkLst>
        </pc:picChg>
        <pc:picChg chg="mod">
          <ac:chgData name="英華 金" userId="781d4d9df2c5199d" providerId="LiveId" clId="{4890923A-EED7-4661-A520-557EF95C7E68}" dt="2025-05-03T11:40:13.132" v="1769" actId="2711"/>
          <ac:picMkLst>
            <pc:docMk/>
            <pc:sldMk cId="1816501120" sldId="420"/>
            <ac:picMk id="14" creationId="{B50CD677-A212-C511-89F3-E6082550A867}"/>
          </ac:picMkLst>
        </pc:picChg>
      </pc:sldChg>
      <pc:sldChg chg="addSp modSp mod">
        <pc:chgData name="英華 金" userId="781d4d9df2c5199d" providerId="LiveId" clId="{4890923A-EED7-4661-A520-557EF95C7E68}" dt="2025-05-03T12:49:26.460" v="4947" actId="1037"/>
        <pc:sldMkLst>
          <pc:docMk/>
          <pc:sldMk cId="2505561841" sldId="421"/>
        </pc:sldMkLst>
        <pc:spChg chg="mod">
          <ac:chgData name="英華 金" userId="781d4d9df2c5199d" providerId="LiveId" clId="{4890923A-EED7-4661-A520-557EF95C7E68}" dt="2025-05-03T11:43:45.693" v="1821" actId="2711"/>
          <ac:spMkLst>
            <pc:docMk/>
            <pc:sldMk cId="2505561841" sldId="421"/>
            <ac:spMk id="3" creationId="{10D5736F-270B-F143-CA6A-61E300178C51}"/>
          </ac:spMkLst>
        </pc:spChg>
        <pc:spChg chg="mod">
          <ac:chgData name="英華 金" userId="781d4d9df2c5199d" providerId="LiveId" clId="{4890923A-EED7-4661-A520-557EF95C7E68}" dt="2025-05-03T11:44:42.742" v="1850" actId="20577"/>
          <ac:spMkLst>
            <pc:docMk/>
            <pc:sldMk cId="2505561841" sldId="421"/>
            <ac:spMk id="4" creationId="{4AA55FC1-A579-ECC8-023B-7EF8FCEC448C}"/>
          </ac:spMkLst>
        </pc:spChg>
        <pc:spChg chg="mod">
          <ac:chgData name="英華 金" userId="781d4d9df2c5199d" providerId="LiveId" clId="{4890923A-EED7-4661-A520-557EF95C7E68}" dt="2025-05-03T11:43:45.693" v="1821" actId="2711"/>
          <ac:spMkLst>
            <pc:docMk/>
            <pc:sldMk cId="2505561841" sldId="421"/>
            <ac:spMk id="8" creationId="{C4C9C369-CFF3-28B5-BE2A-2D2C7D9D5989}"/>
          </ac:spMkLst>
        </pc:spChg>
        <pc:spChg chg="mod">
          <ac:chgData name="英華 金" userId="781d4d9df2c5199d" providerId="LiveId" clId="{4890923A-EED7-4661-A520-557EF95C7E68}" dt="2025-05-03T11:43:45.693" v="1821" actId="2711"/>
          <ac:spMkLst>
            <pc:docMk/>
            <pc:sldMk cId="2505561841" sldId="421"/>
            <ac:spMk id="9" creationId="{E35B28B4-EA9F-621B-4FE2-02940D6F3195}"/>
          </ac:spMkLst>
        </pc:spChg>
        <pc:spChg chg="mod">
          <ac:chgData name="英華 金" userId="781d4d9df2c5199d" providerId="LiveId" clId="{4890923A-EED7-4661-A520-557EF95C7E68}" dt="2025-05-03T09:55:27.280" v="577"/>
          <ac:spMkLst>
            <pc:docMk/>
            <pc:sldMk cId="2505561841" sldId="421"/>
            <ac:spMk id="10" creationId="{D1C79A68-D3A6-6893-492F-283B70C38F0C}"/>
          </ac:spMkLst>
        </pc:spChg>
        <pc:spChg chg="mod">
          <ac:chgData name="英華 金" userId="781d4d9df2c5199d" providerId="LiveId" clId="{4890923A-EED7-4661-A520-557EF95C7E68}" dt="2025-05-03T12:49:09.069" v="4943" actId="1038"/>
          <ac:spMkLst>
            <pc:docMk/>
            <pc:sldMk cId="2505561841" sldId="421"/>
            <ac:spMk id="12" creationId="{4D582209-B0DE-A5BD-7556-54543ACCDD04}"/>
          </ac:spMkLst>
        </pc:spChg>
        <pc:spChg chg="mod">
          <ac:chgData name="英華 金" userId="781d4d9df2c5199d" providerId="LiveId" clId="{4890923A-EED7-4661-A520-557EF95C7E68}" dt="2025-05-03T11:43:45.693" v="1821" actId="2711"/>
          <ac:spMkLst>
            <pc:docMk/>
            <pc:sldMk cId="2505561841" sldId="421"/>
            <ac:spMk id="19" creationId="{54965540-D8C3-8C7C-20EA-015005C7E3FA}"/>
          </ac:spMkLst>
        </pc:spChg>
        <pc:spChg chg="mod">
          <ac:chgData name="英華 金" userId="781d4d9df2c5199d" providerId="LiveId" clId="{4890923A-EED7-4661-A520-557EF95C7E68}" dt="2025-05-03T11:43:45.693" v="1821" actId="2711"/>
          <ac:spMkLst>
            <pc:docMk/>
            <pc:sldMk cId="2505561841" sldId="421"/>
            <ac:spMk id="22" creationId="{3269D686-A81A-10D2-E58D-E46740F96283}"/>
          </ac:spMkLst>
        </pc:spChg>
        <pc:spChg chg="mod">
          <ac:chgData name="英華 金" userId="781d4d9df2c5199d" providerId="LiveId" clId="{4890923A-EED7-4661-A520-557EF95C7E68}" dt="2025-05-03T11:43:45.693" v="1821" actId="2711"/>
          <ac:spMkLst>
            <pc:docMk/>
            <pc:sldMk cId="2505561841" sldId="421"/>
            <ac:spMk id="23" creationId="{F32EC7F4-2C84-3359-5BFF-EA5DEC43FA67}"/>
          </ac:spMkLst>
        </pc:spChg>
        <pc:spChg chg="mod">
          <ac:chgData name="英華 金" userId="781d4d9df2c5199d" providerId="LiveId" clId="{4890923A-EED7-4661-A520-557EF95C7E68}" dt="2025-05-03T11:43:45.693" v="1821" actId="2711"/>
          <ac:spMkLst>
            <pc:docMk/>
            <pc:sldMk cId="2505561841" sldId="421"/>
            <ac:spMk id="24" creationId="{0889F604-6968-2EA2-F4B6-85228B23FCBF}"/>
          </ac:spMkLst>
        </pc:spChg>
        <pc:spChg chg="mod">
          <ac:chgData name="英華 金" userId="781d4d9df2c5199d" providerId="LiveId" clId="{4890923A-EED7-4661-A520-557EF95C7E68}" dt="2025-05-03T11:43:45.693" v="1821" actId="2711"/>
          <ac:spMkLst>
            <pc:docMk/>
            <pc:sldMk cId="2505561841" sldId="421"/>
            <ac:spMk id="25" creationId="{05433A27-14BC-3E02-7369-81B4A0B869CD}"/>
          </ac:spMkLst>
        </pc:spChg>
        <pc:spChg chg="mod">
          <ac:chgData name="英華 金" userId="781d4d9df2c5199d" providerId="LiveId" clId="{4890923A-EED7-4661-A520-557EF95C7E68}" dt="2025-05-03T11:43:45.693" v="1821" actId="2711"/>
          <ac:spMkLst>
            <pc:docMk/>
            <pc:sldMk cId="2505561841" sldId="421"/>
            <ac:spMk id="29" creationId="{BB1ED2B3-7555-6DD1-059E-51D5C6CB9395}"/>
          </ac:spMkLst>
        </pc:spChg>
        <pc:grpChg chg="mod ord">
          <ac:chgData name="英華 金" userId="781d4d9df2c5199d" providerId="LiveId" clId="{4890923A-EED7-4661-A520-557EF95C7E68}" dt="2025-05-03T12:48:06.246" v="4932" actId="1037"/>
          <ac:grpSpMkLst>
            <pc:docMk/>
            <pc:sldMk cId="2505561841" sldId="421"/>
            <ac:grpSpMk id="11" creationId="{4809CE78-B657-D57D-8D29-E57658E789C8}"/>
          </ac:grpSpMkLst>
        </pc:grpChg>
        <pc:picChg chg="add mod modCrop">
          <ac:chgData name="英華 金" userId="781d4d9df2c5199d" providerId="LiveId" clId="{4890923A-EED7-4661-A520-557EF95C7E68}" dt="2025-05-03T12:49:26.460" v="4947" actId="1037"/>
          <ac:picMkLst>
            <pc:docMk/>
            <pc:sldMk cId="2505561841" sldId="421"/>
            <ac:picMk id="7" creationId="{3DD78B50-D563-A8F4-1E5E-A5FBDAE83E17}"/>
          </ac:picMkLst>
        </pc:picChg>
      </pc:sldChg>
      <pc:sldChg chg="addSp modSp mod">
        <pc:chgData name="英華 金" userId="781d4d9df2c5199d" providerId="LiveId" clId="{4890923A-EED7-4661-A520-557EF95C7E68}" dt="2025-05-03T11:55:33.047" v="2486" actId="1037"/>
        <pc:sldMkLst>
          <pc:docMk/>
          <pc:sldMk cId="1575162992" sldId="422"/>
        </pc:sldMkLst>
        <pc:spChg chg="add mod">
          <ac:chgData name="英華 金" userId="781d4d9df2c5199d" providerId="LiveId" clId="{4890923A-EED7-4661-A520-557EF95C7E68}" dt="2025-05-03T11:50:16.775" v="2223" actId="14100"/>
          <ac:spMkLst>
            <pc:docMk/>
            <pc:sldMk cId="1575162992" sldId="422"/>
            <ac:spMk id="3" creationId="{F5642063-6A91-0653-51D7-A6AB79EE69DC}"/>
          </ac:spMkLst>
        </pc:spChg>
        <pc:spChg chg="add mod">
          <ac:chgData name="英華 金" userId="781d4d9df2c5199d" providerId="LiveId" clId="{4890923A-EED7-4661-A520-557EF95C7E68}" dt="2025-05-03T11:50:28.053" v="2224" actId="14100"/>
          <ac:spMkLst>
            <pc:docMk/>
            <pc:sldMk cId="1575162992" sldId="422"/>
            <ac:spMk id="4" creationId="{4EB080B0-B924-B3A2-74C6-F7212CC97494}"/>
          </ac:spMkLst>
        </pc:spChg>
        <pc:spChg chg="mod">
          <ac:chgData name="英華 金" userId="781d4d9df2c5199d" providerId="LiveId" clId="{4890923A-EED7-4661-A520-557EF95C7E68}" dt="2025-05-03T11:45:06.616" v="1851" actId="2711"/>
          <ac:spMkLst>
            <pc:docMk/>
            <pc:sldMk cId="1575162992" sldId="422"/>
            <ac:spMk id="6" creationId="{2CFBE01C-6136-AEB8-7F7A-012171721D3F}"/>
          </ac:spMkLst>
        </pc:spChg>
        <pc:spChg chg="add mod">
          <ac:chgData name="英華 金" userId="781d4d9df2c5199d" providerId="LiveId" clId="{4890923A-EED7-4661-A520-557EF95C7E68}" dt="2025-05-03T11:52:59.827" v="2240" actId="164"/>
          <ac:spMkLst>
            <pc:docMk/>
            <pc:sldMk cId="1575162992" sldId="422"/>
            <ac:spMk id="8" creationId="{0C0ED12F-2E65-17DE-178C-996ACE787D74}"/>
          </ac:spMkLst>
        </pc:spChg>
        <pc:spChg chg="mod">
          <ac:chgData name="英華 金" userId="781d4d9df2c5199d" providerId="LiveId" clId="{4890923A-EED7-4661-A520-557EF95C7E68}" dt="2025-05-03T11:45:06.616" v="1851" actId="2711"/>
          <ac:spMkLst>
            <pc:docMk/>
            <pc:sldMk cId="1575162992" sldId="422"/>
            <ac:spMk id="10" creationId="{CA577BD8-2C20-F96C-8828-87A960C86346}"/>
          </ac:spMkLst>
        </pc:spChg>
        <pc:spChg chg="mod ord">
          <ac:chgData name="英華 金" userId="781d4d9df2c5199d" providerId="LiveId" clId="{4890923A-EED7-4661-A520-557EF95C7E68}" dt="2025-05-03T11:52:04.468" v="2235" actId="14100"/>
          <ac:spMkLst>
            <pc:docMk/>
            <pc:sldMk cId="1575162992" sldId="422"/>
            <ac:spMk id="11" creationId="{2B8CBB49-7DC7-5605-E284-090EBCE4FF05}"/>
          </ac:spMkLst>
        </pc:spChg>
        <pc:spChg chg="mod">
          <ac:chgData name="英華 金" userId="781d4d9df2c5199d" providerId="LiveId" clId="{4890923A-EED7-4661-A520-557EF95C7E68}" dt="2025-05-03T11:45:06.616" v="1851" actId="2711"/>
          <ac:spMkLst>
            <pc:docMk/>
            <pc:sldMk cId="1575162992" sldId="422"/>
            <ac:spMk id="12" creationId="{E47F114D-CEE6-BC2C-4C63-622D4BAB9621}"/>
          </ac:spMkLst>
        </pc:spChg>
        <pc:spChg chg="mod">
          <ac:chgData name="英華 金" userId="781d4d9df2c5199d" providerId="LiveId" clId="{4890923A-EED7-4661-A520-557EF95C7E68}" dt="2025-05-03T11:52:11.917" v="2236" actId="1076"/>
          <ac:spMkLst>
            <pc:docMk/>
            <pc:sldMk cId="1575162992" sldId="422"/>
            <ac:spMk id="13" creationId="{70F69328-B549-0558-9CCF-EBFEEEB74E4A}"/>
          </ac:spMkLst>
        </pc:spChg>
        <pc:spChg chg="add mod">
          <ac:chgData name="英華 金" userId="781d4d9df2c5199d" providerId="LiveId" clId="{4890923A-EED7-4661-A520-557EF95C7E68}" dt="2025-05-03T11:55:03.255" v="2404" actId="1035"/>
          <ac:spMkLst>
            <pc:docMk/>
            <pc:sldMk cId="1575162992" sldId="422"/>
            <ac:spMk id="14" creationId="{89A4F519-CDF9-AB2B-7831-71125750C814}"/>
          </ac:spMkLst>
        </pc:spChg>
        <pc:spChg chg="mod">
          <ac:chgData name="英華 金" userId="781d4d9df2c5199d" providerId="LiveId" clId="{4890923A-EED7-4661-A520-557EF95C7E68}" dt="2025-05-03T11:45:06.616" v="1851" actId="2711"/>
          <ac:spMkLst>
            <pc:docMk/>
            <pc:sldMk cId="1575162992" sldId="422"/>
            <ac:spMk id="16" creationId="{7C2E7DF3-849A-CB82-B463-EC33AE275799}"/>
          </ac:spMkLst>
        </pc:spChg>
        <pc:spChg chg="add mod">
          <ac:chgData name="英華 金" userId="781d4d9df2c5199d" providerId="LiveId" clId="{4890923A-EED7-4661-A520-557EF95C7E68}" dt="2025-05-03T11:55:33.047" v="2486" actId="1037"/>
          <ac:spMkLst>
            <pc:docMk/>
            <pc:sldMk cId="1575162992" sldId="422"/>
            <ac:spMk id="17" creationId="{E2EC8F03-0E7B-1759-B521-5D0567FA767D}"/>
          </ac:spMkLst>
        </pc:spChg>
        <pc:spChg chg="mod">
          <ac:chgData name="英華 金" userId="781d4d9df2c5199d" providerId="LiveId" clId="{4890923A-EED7-4661-A520-557EF95C7E68}" dt="2025-05-03T11:45:06.616" v="1851" actId="2711"/>
          <ac:spMkLst>
            <pc:docMk/>
            <pc:sldMk cId="1575162992" sldId="422"/>
            <ac:spMk id="18" creationId="{4B677EE8-21CD-C940-E0B8-8D3284C7EB71}"/>
          </ac:spMkLst>
        </pc:spChg>
        <pc:spChg chg="mod">
          <ac:chgData name="英華 金" userId="781d4d9df2c5199d" providerId="LiveId" clId="{4890923A-EED7-4661-A520-557EF95C7E68}" dt="2025-05-03T11:45:06.616" v="1851" actId="2711"/>
          <ac:spMkLst>
            <pc:docMk/>
            <pc:sldMk cId="1575162992" sldId="422"/>
            <ac:spMk id="19" creationId="{BBF88D11-7CA7-DAFB-7DE0-967C3B882E0A}"/>
          </ac:spMkLst>
        </pc:spChg>
        <pc:grpChg chg="add mod ord">
          <ac:chgData name="英華 金" userId="781d4d9df2c5199d" providerId="LiveId" clId="{4890923A-EED7-4661-A520-557EF95C7E68}" dt="2025-05-03T11:53:49.463" v="2355" actId="167"/>
          <ac:grpSpMkLst>
            <pc:docMk/>
            <pc:sldMk cId="1575162992" sldId="422"/>
            <ac:grpSpMk id="9" creationId="{5BE3075C-FF8B-7E72-DB6F-C60148AA960F}"/>
          </ac:grpSpMkLst>
        </pc:grpChg>
        <pc:picChg chg="mod">
          <ac:chgData name="英華 金" userId="781d4d9df2c5199d" providerId="LiveId" clId="{4890923A-EED7-4661-A520-557EF95C7E68}" dt="2025-05-03T11:52:59.827" v="2240" actId="164"/>
          <ac:picMkLst>
            <pc:docMk/>
            <pc:sldMk cId="1575162992" sldId="422"/>
            <ac:picMk id="5" creationId="{AA641117-9584-9052-6125-51A84E5326AD}"/>
          </ac:picMkLst>
        </pc:picChg>
        <pc:picChg chg="mod">
          <ac:chgData name="英華 金" userId="781d4d9df2c5199d" providerId="LiveId" clId="{4890923A-EED7-4661-A520-557EF95C7E68}" dt="2025-05-03T11:54:21.630" v="2357" actId="1076"/>
          <ac:picMkLst>
            <pc:docMk/>
            <pc:sldMk cId="1575162992" sldId="422"/>
            <ac:picMk id="15" creationId="{5D523BA5-5C59-27D1-9344-C75A8D26C17A}"/>
          </ac:picMkLst>
        </pc:picChg>
      </pc:sldChg>
      <pc:sldChg chg="addSp modSp mod">
        <pc:chgData name="英華 金" userId="781d4d9df2c5199d" providerId="LiveId" clId="{4890923A-EED7-4661-A520-557EF95C7E68}" dt="2025-05-03T11:58:07.373" v="2628" actId="1036"/>
        <pc:sldMkLst>
          <pc:docMk/>
          <pc:sldMk cId="2195038407" sldId="423"/>
        </pc:sldMkLst>
        <pc:spChg chg="add mod">
          <ac:chgData name="英華 金" userId="781d4d9df2c5199d" providerId="LiveId" clId="{4890923A-EED7-4661-A520-557EF95C7E68}" dt="2025-05-03T11:56:43.169" v="2492" actId="2085"/>
          <ac:spMkLst>
            <pc:docMk/>
            <pc:sldMk cId="2195038407" sldId="423"/>
            <ac:spMk id="3" creationId="{7E9081E7-C883-E05D-0C82-48F9A7263C15}"/>
          </ac:spMkLst>
        </pc:spChg>
        <pc:spChg chg="mod">
          <ac:chgData name="英華 金" userId="781d4d9df2c5199d" providerId="LiveId" clId="{4890923A-EED7-4661-A520-557EF95C7E68}" dt="2025-05-03T11:56:01.070" v="2487" actId="2711"/>
          <ac:spMkLst>
            <pc:docMk/>
            <pc:sldMk cId="2195038407" sldId="423"/>
            <ac:spMk id="7" creationId="{4140A1D9-EBCE-221A-9DE0-493338325AFF}"/>
          </ac:spMkLst>
        </pc:spChg>
        <pc:spChg chg="mod">
          <ac:chgData name="英華 金" userId="781d4d9df2c5199d" providerId="LiveId" clId="{4890923A-EED7-4661-A520-557EF95C7E68}" dt="2025-05-03T11:56:01.070" v="2487" actId="2711"/>
          <ac:spMkLst>
            <pc:docMk/>
            <pc:sldMk cId="2195038407" sldId="423"/>
            <ac:spMk id="8" creationId="{D702CE11-F557-4B55-5A1C-9717E1D4077A}"/>
          </ac:spMkLst>
        </pc:spChg>
        <pc:spChg chg="mod">
          <ac:chgData name="英華 金" userId="781d4d9df2c5199d" providerId="LiveId" clId="{4890923A-EED7-4661-A520-557EF95C7E68}" dt="2025-05-03T11:56:01.070" v="2487" actId="2711"/>
          <ac:spMkLst>
            <pc:docMk/>
            <pc:sldMk cId="2195038407" sldId="423"/>
            <ac:spMk id="9" creationId="{A7B14595-5B53-74B0-1F18-EDF923B75233}"/>
          </ac:spMkLst>
        </pc:spChg>
        <pc:spChg chg="mod">
          <ac:chgData name="英華 金" userId="781d4d9df2c5199d" providerId="LiveId" clId="{4890923A-EED7-4661-A520-557EF95C7E68}" dt="2025-05-03T11:56:01.070" v="2487" actId="2711"/>
          <ac:spMkLst>
            <pc:docMk/>
            <pc:sldMk cId="2195038407" sldId="423"/>
            <ac:spMk id="10" creationId="{A677A90B-16B6-F9E4-CBA2-0089D7A8D34F}"/>
          </ac:spMkLst>
        </pc:spChg>
        <pc:spChg chg="mod">
          <ac:chgData name="英華 金" userId="781d4d9df2c5199d" providerId="LiveId" clId="{4890923A-EED7-4661-A520-557EF95C7E68}" dt="2025-05-03T11:56:01.070" v="2487" actId="2711"/>
          <ac:spMkLst>
            <pc:docMk/>
            <pc:sldMk cId="2195038407" sldId="423"/>
            <ac:spMk id="13" creationId="{7A587755-50B8-6E6F-CB21-B23C0E84BA47}"/>
          </ac:spMkLst>
        </pc:spChg>
        <pc:spChg chg="mod">
          <ac:chgData name="英華 金" userId="781d4d9df2c5199d" providerId="LiveId" clId="{4890923A-EED7-4661-A520-557EF95C7E68}" dt="2025-05-03T11:56:01.070" v="2487" actId="2711"/>
          <ac:spMkLst>
            <pc:docMk/>
            <pc:sldMk cId="2195038407" sldId="423"/>
            <ac:spMk id="14" creationId="{39C06C62-8F81-FF38-B0D0-502DE43D97DB}"/>
          </ac:spMkLst>
        </pc:spChg>
        <pc:spChg chg="mod">
          <ac:chgData name="英華 金" userId="781d4d9df2c5199d" providerId="LiveId" clId="{4890923A-EED7-4661-A520-557EF95C7E68}" dt="2025-05-03T11:56:01.070" v="2487" actId="2711"/>
          <ac:spMkLst>
            <pc:docMk/>
            <pc:sldMk cId="2195038407" sldId="423"/>
            <ac:spMk id="15" creationId="{6BD2D278-1AB5-1F49-E872-99E0DFC84CF9}"/>
          </ac:spMkLst>
        </pc:spChg>
        <pc:spChg chg="mod">
          <ac:chgData name="英華 金" userId="781d4d9df2c5199d" providerId="LiveId" clId="{4890923A-EED7-4661-A520-557EF95C7E68}" dt="2025-05-03T11:56:01.070" v="2487" actId="2711"/>
          <ac:spMkLst>
            <pc:docMk/>
            <pc:sldMk cId="2195038407" sldId="423"/>
            <ac:spMk id="20" creationId="{7AD2B800-A08C-C001-C50A-0257FBD41CBB}"/>
          </ac:spMkLst>
        </pc:spChg>
        <pc:spChg chg="mod">
          <ac:chgData name="英華 金" userId="781d4d9df2c5199d" providerId="LiveId" clId="{4890923A-EED7-4661-A520-557EF95C7E68}" dt="2025-05-03T11:56:01.070" v="2487" actId="2711"/>
          <ac:spMkLst>
            <pc:docMk/>
            <pc:sldMk cId="2195038407" sldId="423"/>
            <ac:spMk id="22" creationId="{89991021-1B0E-92C4-752E-CC86D2EECFEF}"/>
          </ac:spMkLst>
        </pc:spChg>
        <pc:spChg chg="mod">
          <ac:chgData name="英華 金" userId="781d4d9df2c5199d" providerId="LiveId" clId="{4890923A-EED7-4661-A520-557EF95C7E68}" dt="2025-05-03T11:56:01.070" v="2487" actId="2711"/>
          <ac:spMkLst>
            <pc:docMk/>
            <pc:sldMk cId="2195038407" sldId="423"/>
            <ac:spMk id="23" creationId="{8F1B7FDD-D9AF-DFC4-19C1-614298E05413}"/>
          </ac:spMkLst>
        </pc:spChg>
        <pc:spChg chg="add mod">
          <ac:chgData name="英華 金" userId="781d4d9df2c5199d" providerId="LiveId" clId="{4890923A-EED7-4661-A520-557EF95C7E68}" dt="2025-05-03T11:57:45.578" v="2627" actId="1036"/>
          <ac:spMkLst>
            <pc:docMk/>
            <pc:sldMk cId="2195038407" sldId="423"/>
            <ac:spMk id="26" creationId="{7E56B531-CE8B-4B4A-EAB4-E3EEECD31C4E}"/>
          </ac:spMkLst>
        </pc:spChg>
        <pc:picChg chg="mod">
          <ac:chgData name="英華 金" userId="781d4d9df2c5199d" providerId="LiveId" clId="{4890923A-EED7-4661-A520-557EF95C7E68}" dt="2025-05-03T11:58:07.373" v="2628" actId="1036"/>
          <ac:picMkLst>
            <pc:docMk/>
            <pc:sldMk cId="2195038407" sldId="423"/>
            <ac:picMk id="4" creationId="{26595A48-3F8C-9744-B670-34D3A14353F6}"/>
          </ac:picMkLst>
        </pc:picChg>
      </pc:sldChg>
      <pc:sldChg chg="addSp modSp mod">
        <pc:chgData name="英華 金" userId="781d4d9df2c5199d" providerId="LiveId" clId="{4890923A-EED7-4661-A520-557EF95C7E68}" dt="2025-05-03T12:08:44.320" v="3269" actId="1036"/>
        <pc:sldMkLst>
          <pc:docMk/>
          <pc:sldMk cId="2587536896" sldId="424"/>
        </pc:sldMkLst>
        <pc:spChg chg="mod">
          <ac:chgData name="英華 金" userId="781d4d9df2c5199d" providerId="LiveId" clId="{4890923A-EED7-4661-A520-557EF95C7E68}" dt="2025-05-03T12:08:44.320" v="3269" actId="1036"/>
          <ac:spMkLst>
            <pc:docMk/>
            <pc:sldMk cId="2587536896" sldId="424"/>
            <ac:spMk id="2" creationId="{1C838512-E2F8-3379-E122-18A472BB323E}"/>
          </ac:spMkLst>
        </pc:spChg>
        <pc:spChg chg="add mod">
          <ac:chgData name="英華 金" userId="781d4d9df2c5199d" providerId="LiveId" clId="{4890923A-EED7-4661-A520-557EF95C7E68}" dt="2025-05-03T12:01:25.037" v="2792" actId="14100"/>
          <ac:spMkLst>
            <pc:docMk/>
            <pc:sldMk cId="2587536896" sldId="424"/>
            <ac:spMk id="3" creationId="{DF6D97B6-4245-0A27-4FD6-04D36AC22370}"/>
          </ac:spMkLst>
        </pc:spChg>
        <pc:spChg chg="mod">
          <ac:chgData name="英華 金" userId="781d4d9df2c5199d" providerId="LiveId" clId="{4890923A-EED7-4661-A520-557EF95C7E68}" dt="2025-05-03T11:58:21.989" v="2629" actId="2711"/>
          <ac:spMkLst>
            <pc:docMk/>
            <pc:sldMk cId="2587536896" sldId="424"/>
            <ac:spMk id="6" creationId="{B9FD1B0E-6F7B-D4C9-9982-E4E49FB2C2C0}"/>
          </ac:spMkLst>
        </pc:spChg>
        <pc:spChg chg="mod">
          <ac:chgData name="英華 金" userId="781d4d9df2c5199d" providerId="LiveId" clId="{4890923A-EED7-4661-A520-557EF95C7E68}" dt="2025-05-03T11:58:21.989" v="2629" actId="2711"/>
          <ac:spMkLst>
            <pc:docMk/>
            <pc:sldMk cId="2587536896" sldId="424"/>
            <ac:spMk id="8" creationId="{71471780-26EF-A3AA-224A-ACE98C3752B9}"/>
          </ac:spMkLst>
        </pc:spChg>
        <pc:spChg chg="mod">
          <ac:chgData name="英華 金" userId="781d4d9df2c5199d" providerId="LiveId" clId="{4890923A-EED7-4661-A520-557EF95C7E68}" dt="2025-05-03T11:58:21.989" v="2629" actId="2711"/>
          <ac:spMkLst>
            <pc:docMk/>
            <pc:sldMk cId="2587536896" sldId="424"/>
            <ac:spMk id="10" creationId="{99F327B0-1354-62F5-CAB0-0A604EE3E8A9}"/>
          </ac:spMkLst>
        </pc:spChg>
        <pc:spChg chg="mod">
          <ac:chgData name="英華 金" userId="781d4d9df2c5199d" providerId="LiveId" clId="{4890923A-EED7-4661-A520-557EF95C7E68}" dt="2025-05-03T11:58:21.989" v="2629" actId="2711"/>
          <ac:spMkLst>
            <pc:docMk/>
            <pc:sldMk cId="2587536896" sldId="424"/>
            <ac:spMk id="11" creationId="{AAA13613-0E4D-4E30-A464-FAB22D67469F}"/>
          </ac:spMkLst>
        </pc:spChg>
        <pc:spChg chg="mod">
          <ac:chgData name="英華 金" userId="781d4d9df2c5199d" providerId="LiveId" clId="{4890923A-EED7-4661-A520-557EF95C7E68}" dt="2025-05-03T11:58:21.989" v="2629" actId="2711"/>
          <ac:spMkLst>
            <pc:docMk/>
            <pc:sldMk cId="2587536896" sldId="424"/>
            <ac:spMk id="12" creationId="{8261076D-C6AB-EDDA-A704-526FCAACBF80}"/>
          </ac:spMkLst>
        </pc:spChg>
        <pc:spChg chg="mod">
          <ac:chgData name="英華 金" userId="781d4d9df2c5199d" providerId="LiveId" clId="{4890923A-EED7-4661-A520-557EF95C7E68}" dt="2025-05-03T11:58:21.989" v="2629" actId="2711"/>
          <ac:spMkLst>
            <pc:docMk/>
            <pc:sldMk cId="2587536896" sldId="424"/>
            <ac:spMk id="13" creationId="{BD76C6DA-36F9-6E37-3C4F-EF26D3CB8047}"/>
          </ac:spMkLst>
        </pc:spChg>
        <pc:spChg chg="add mod">
          <ac:chgData name="英華 金" userId="781d4d9df2c5199d" providerId="LiveId" clId="{4890923A-EED7-4661-A520-557EF95C7E68}" dt="2025-05-03T12:01:19.289" v="2791" actId="14100"/>
          <ac:spMkLst>
            <pc:docMk/>
            <pc:sldMk cId="2587536896" sldId="424"/>
            <ac:spMk id="15" creationId="{E855709D-0ED0-2014-9557-4A80DC69F49C}"/>
          </ac:spMkLst>
        </pc:spChg>
        <pc:spChg chg="mod">
          <ac:chgData name="英華 金" userId="781d4d9df2c5199d" providerId="LiveId" clId="{4890923A-EED7-4661-A520-557EF95C7E68}" dt="2025-05-03T11:58:21.989" v="2629" actId="2711"/>
          <ac:spMkLst>
            <pc:docMk/>
            <pc:sldMk cId="2587536896" sldId="424"/>
            <ac:spMk id="18" creationId="{413CD91F-77DC-7B82-4A90-967DD7DB2BE8}"/>
          </ac:spMkLst>
        </pc:spChg>
        <pc:spChg chg="mod">
          <ac:chgData name="英華 金" userId="781d4d9df2c5199d" providerId="LiveId" clId="{4890923A-EED7-4661-A520-557EF95C7E68}" dt="2025-05-03T11:58:21.989" v="2629" actId="2711"/>
          <ac:spMkLst>
            <pc:docMk/>
            <pc:sldMk cId="2587536896" sldId="424"/>
            <ac:spMk id="19" creationId="{0C8888B3-1C5C-D8BB-7C8E-6FD4B681CA17}"/>
          </ac:spMkLst>
        </pc:spChg>
        <pc:spChg chg="mod">
          <ac:chgData name="英華 金" userId="781d4d9df2c5199d" providerId="LiveId" clId="{4890923A-EED7-4661-A520-557EF95C7E68}" dt="2025-05-03T12:02:20.704" v="2818" actId="20577"/>
          <ac:spMkLst>
            <pc:docMk/>
            <pc:sldMk cId="2587536896" sldId="424"/>
            <ac:spMk id="20" creationId="{458CC3D2-EE83-4926-D99B-E494975A77A6}"/>
          </ac:spMkLst>
        </pc:spChg>
        <pc:spChg chg="mod">
          <ac:chgData name="英華 金" userId="781d4d9df2c5199d" providerId="LiveId" clId="{4890923A-EED7-4661-A520-557EF95C7E68}" dt="2025-05-03T11:59:56.160" v="2682" actId="14100"/>
          <ac:spMkLst>
            <pc:docMk/>
            <pc:sldMk cId="2587536896" sldId="424"/>
            <ac:spMk id="21" creationId="{3F8922B7-EDF3-B25C-198D-5E76E5C116E0}"/>
          </ac:spMkLst>
        </pc:spChg>
        <pc:spChg chg="mod">
          <ac:chgData name="英華 金" userId="781d4d9df2c5199d" providerId="LiveId" clId="{4890923A-EED7-4661-A520-557EF95C7E68}" dt="2025-05-03T11:59:30.793" v="2679" actId="1036"/>
          <ac:spMkLst>
            <pc:docMk/>
            <pc:sldMk cId="2587536896" sldId="424"/>
            <ac:spMk id="22" creationId="{A9CD37DF-1106-4CDF-7D6D-6F91390503E1}"/>
          </ac:spMkLst>
        </pc:spChg>
        <pc:spChg chg="add mod">
          <ac:chgData name="英華 金" userId="781d4d9df2c5199d" providerId="LiveId" clId="{4890923A-EED7-4661-A520-557EF95C7E68}" dt="2025-05-03T12:02:53.658" v="2830" actId="2085"/>
          <ac:spMkLst>
            <pc:docMk/>
            <pc:sldMk cId="2587536896" sldId="424"/>
            <ac:spMk id="23" creationId="{EFF0E00B-7F4E-F450-3C73-D401D1822331}"/>
          </ac:spMkLst>
        </pc:spChg>
      </pc:sldChg>
      <pc:sldChg chg="addSp modSp mod">
        <pc:chgData name="英華 金" userId="781d4d9df2c5199d" providerId="LiveId" clId="{4890923A-EED7-4661-A520-557EF95C7E68}" dt="2025-05-03T12:06:17.965" v="3144" actId="1035"/>
        <pc:sldMkLst>
          <pc:docMk/>
          <pc:sldMk cId="2822295806" sldId="425"/>
        </pc:sldMkLst>
        <pc:spChg chg="mod">
          <ac:chgData name="英華 金" userId="781d4d9df2c5199d" providerId="LiveId" clId="{4890923A-EED7-4661-A520-557EF95C7E68}" dt="2025-05-03T12:04:49.143" v="3019" actId="2711"/>
          <ac:spMkLst>
            <pc:docMk/>
            <pc:sldMk cId="2822295806" sldId="425"/>
            <ac:spMk id="4" creationId="{CF7EE0E6-7CBB-F700-D84F-1B3EE118E104}"/>
          </ac:spMkLst>
        </pc:spChg>
        <pc:spChg chg="mod">
          <ac:chgData name="英華 金" userId="781d4d9df2c5199d" providerId="LiveId" clId="{4890923A-EED7-4661-A520-557EF95C7E68}" dt="2025-05-03T12:04:49.143" v="3019" actId="2711"/>
          <ac:spMkLst>
            <pc:docMk/>
            <pc:sldMk cId="2822295806" sldId="425"/>
            <ac:spMk id="6" creationId="{804036E1-600A-1710-3FD5-694736678A9C}"/>
          </ac:spMkLst>
        </pc:spChg>
        <pc:spChg chg="mod">
          <ac:chgData name="英華 金" userId="781d4d9df2c5199d" providerId="LiveId" clId="{4890923A-EED7-4661-A520-557EF95C7E68}" dt="2025-05-03T12:04:49.143" v="3019" actId="2711"/>
          <ac:spMkLst>
            <pc:docMk/>
            <pc:sldMk cId="2822295806" sldId="425"/>
            <ac:spMk id="10" creationId="{B648B6EC-793F-2844-D858-B16DD6EF4E9A}"/>
          </ac:spMkLst>
        </pc:spChg>
        <pc:spChg chg="mod">
          <ac:chgData name="英華 金" userId="781d4d9df2c5199d" providerId="LiveId" clId="{4890923A-EED7-4661-A520-557EF95C7E68}" dt="2025-05-03T12:04:49.143" v="3019" actId="2711"/>
          <ac:spMkLst>
            <pc:docMk/>
            <pc:sldMk cId="2822295806" sldId="425"/>
            <ac:spMk id="12" creationId="{2EB6C1CE-2A85-9B24-2FC8-3730B0A28F5C}"/>
          </ac:spMkLst>
        </pc:spChg>
        <pc:spChg chg="mod">
          <ac:chgData name="英華 金" userId="781d4d9df2c5199d" providerId="LiveId" clId="{4890923A-EED7-4661-A520-557EF95C7E68}" dt="2025-05-03T12:04:49.143" v="3019" actId="2711"/>
          <ac:spMkLst>
            <pc:docMk/>
            <pc:sldMk cId="2822295806" sldId="425"/>
            <ac:spMk id="13" creationId="{DB2BD3A5-C8A2-4327-128A-FC5462EA0DEE}"/>
          </ac:spMkLst>
        </pc:spChg>
        <pc:spChg chg="mod">
          <ac:chgData name="英華 金" userId="781d4d9df2c5199d" providerId="LiveId" clId="{4890923A-EED7-4661-A520-557EF95C7E68}" dt="2025-05-03T12:04:49.143" v="3019" actId="2711"/>
          <ac:spMkLst>
            <pc:docMk/>
            <pc:sldMk cId="2822295806" sldId="425"/>
            <ac:spMk id="15" creationId="{6C72DAC8-2D3B-D5B0-1C9B-39FBC04FDAEE}"/>
          </ac:spMkLst>
        </pc:spChg>
        <pc:spChg chg="add mod">
          <ac:chgData name="英華 金" userId="781d4d9df2c5199d" providerId="LiveId" clId="{4890923A-EED7-4661-A520-557EF95C7E68}" dt="2025-05-03T12:06:17.965" v="3144" actId="1035"/>
          <ac:spMkLst>
            <pc:docMk/>
            <pc:sldMk cId="2822295806" sldId="425"/>
            <ac:spMk id="16" creationId="{F8FDFC1C-5D6D-FD97-3D14-AFAB04F5573D}"/>
          </ac:spMkLst>
        </pc:spChg>
        <pc:spChg chg="add mod">
          <ac:chgData name="英華 金" userId="781d4d9df2c5199d" providerId="LiveId" clId="{4890923A-EED7-4661-A520-557EF95C7E68}" dt="2025-05-03T12:04:49.143" v="3019" actId="2711"/>
          <ac:spMkLst>
            <pc:docMk/>
            <pc:sldMk cId="2822295806" sldId="425"/>
            <ac:spMk id="17" creationId="{AD4138D0-C33F-3075-2646-EC7E6B27A7E6}"/>
          </ac:spMkLst>
        </pc:spChg>
        <pc:spChg chg="add mod">
          <ac:chgData name="英華 金" userId="781d4d9df2c5199d" providerId="LiveId" clId="{4890923A-EED7-4661-A520-557EF95C7E68}" dt="2025-05-03T12:05:55.807" v="3143" actId="14100"/>
          <ac:spMkLst>
            <pc:docMk/>
            <pc:sldMk cId="2822295806" sldId="425"/>
            <ac:spMk id="18" creationId="{7EC2E78F-4789-D1A3-1B64-E34B311B6450}"/>
          </ac:spMkLst>
        </pc:spChg>
      </pc:sldChg>
      <pc:sldChg chg="addSp modSp mod">
        <pc:chgData name="英華 金" userId="781d4d9df2c5199d" providerId="LiveId" clId="{4890923A-EED7-4661-A520-557EF95C7E68}" dt="2025-05-03T12:08:52.730" v="3270"/>
        <pc:sldMkLst>
          <pc:docMk/>
          <pc:sldMk cId="2934774162" sldId="426"/>
        </pc:sldMkLst>
        <pc:spChg chg="add mod">
          <ac:chgData name="英華 金" userId="781d4d9df2c5199d" providerId="LiveId" clId="{4890923A-EED7-4661-A520-557EF95C7E68}" dt="2025-05-03T12:07:50.739" v="3268" actId="1038"/>
          <ac:spMkLst>
            <pc:docMk/>
            <pc:sldMk cId="2934774162" sldId="426"/>
            <ac:spMk id="3" creationId="{5C3D0AA4-AA57-E912-188D-645922133483}"/>
          </ac:spMkLst>
        </pc:spChg>
        <pc:spChg chg="add mod">
          <ac:chgData name="英華 金" userId="781d4d9df2c5199d" providerId="LiveId" clId="{4890923A-EED7-4661-A520-557EF95C7E68}" dt="2025-05-03T12:08:52.730" v="3270"/>
          <ac:spMkLst>
            <pc:docMk/>
            <pc:sldMk cId="2934774162" sldId="426"/>
            <ac:spMk id="4" creationId="{0A610224-9AF7-44C9-586A-CDDB7EE0D4A6}"/>
          </ac:spMkLst>
        </pc:spChg>
        <pc:spChg chg="mod">
          <ac:chgData name="英華 金" userId="781d4d9df2c5199d" providerId="LiveId" clId="{4890923A-EED7-4661-A520-557EF95C7E68}" dt="2025-05-03T12:06:36.192" v="3145" actId="2711"/>
          <ac:spMkLst>
            <pc:docMk/>
            <pc:sldMk cId="2934774162" sldId="426"/>
            <ac:spMk id="7" creationId="{CF56ABF4-E5A0-5263-2166-F3BCC40BA2F8}"/>
          </ac:spMkLst>
        </pc:spChg>
        <pc:spChg chg="mod">
          <ac:chgData name="英華 金" userId="781d4d9df2c5199d" providerId="LiveId" clId="{4890923A-EED7-4661-A520-557EF95C7E68}" dt="2025-05-03T12:06:36.192" v="3145" actId="2711"/>
          <ac:spMkLst>
            <pc:docMk/>
            <pc:sldMk cId="2934774162" sldId="426"/>
            <ac:spMk id="15" creationId="{6E9284F0-3E79-2286-1353-F431C0165628}"/>
          </ac:spMkLst>
        </pc:spChg>
        <pc:spChg chg="mod">
          <ac:chgData name="英華 金" userId="781d4d9df2c5199d" providerId="LiveId" clId="{4890923A-EED7-4661-A520-557EF95C7E68}" dt="2025-05-03T12:06:36.192" v="3145" actId="2711"/>
          <ac:spMkLst>
            <pc:docMk/>
            <pc:sldMk cId="2934774162" sldId="426"/>
            <ac:spMk id="18" creationId="{E2D88918-CF60-4CF9-1398-101563BF18B6}"/>
          </ac:spMkLst>
        </pc:spChg>
        <pc:spChg chg="mod">
          <ac:chgData name="英華 金" userId="781d4d9df2c5199d" providerId="LiveId" clId="{4890923A-EED7-4661-A520-557EF95C7E68}" dt="2025-05-03T12:06:36.192" v="3145" actId="2711"/>
          <ac:spMkLst>
            <pc:docMk/>
            <pc:sldMk cId="2934774162" sldId="426"/>
            <ac:spMk id="23" creationId="{25DEE807-40AC-ACC6-1752-876E0E478454}"/>
          </ac:spMkLst>
        </pc:spChg>
        <pc:spChg chg="mod">
          <ac:chgData name="英華 金" userId="781d4d9df2c5199d" providerId="LiveId" clId="{4890923A-EED7-4661-A520-557EF95C7E68}" dt="2025-05-03T12:06:36.192" v="3145" actId="2711"/>
          <ac:spMkLst>
            <pc:docMk/>
            <pc:sldMk cId="2934774162" sldId="426"/>
            <ac:spMk id="26" creationId="{759290CC-91F2-0C13-9603-862F37925D8F}"/>
          </ac:spMkLst>
        </pc:spChg>
        <pc:spChg chg="mod">
          <ac:chgData name="英華 金" userId="781d4d9df2c5199d" providerId="LiveId" clId="{4890923A-EED7-4661-A520-557EF95C7E68}" dt="2025-05-03T12:06:36.192" v="3145" actId="2711"/>
          <ac:spMkLst>
            <pc:docMk/>
            <pc:sldMk cId="2934774162" sldId="426"/>
            <ac:spMk id="43" creationId="{59EBBAA8-5BBF-8961-BE40-E87283840452}"/>
          </ac:spMkLst>
        </pc:spChg>
        <pc:spChg chg="mod">
          <ac:chgData name="英華 金" userId="781d4d9df2c5199d" providerId="LiveId" clId="{4890923A-EED7-4661-A520-557EF95C7E68}" dt="2025-05-03T12:06:36.192" v="3145" actId="2711"/>
          <ac:spMkLst>
            <pc:docMk/>
            <pc:sldMk cId="2934774162" sldId="426"/>
            <ac:spMk id="45" creationId="{8E2AD005-F51E-B2F1-6660-E78F086BE35C}"/>
          </ac:spMkLst>
        </pc:spChg>
        <pc:spChg chg="mod">
          <ac:chgData name="英華 金" userId="781d4d9df2c5199d" providerId="LiveId" clId="{4890923A-EED7-4661-A520-557EF95C7E68}" dt="2025-05-03T12:06:36.192" v="3145" actId="2711"/>
          <ac:spMkLst>
            <pc:docMk/>
            <pc:sldMk cId="2934774162" sldId="426"/>
            <ac:spMk id="48" creationId="{EA28B200-1C85-A53A-6702-80799BD02FB3}"/>
          </ac:spMkLst>
        </pc:spChg>
        <pc:spChg chg="mod">
          <ac:chgData name="英華 金" userId="781d4d9df2c5199d" providerId="LiveId" clId="{4890923A-EED7-4661-A520-557EF95C7E68}" dt="2025-05-03T12:06:36.192" v="3145" actId="2711"/>
          <ac:spMkLst>
            <pc:docMk/>
            <pc:sldMk cId="2934774162" sldId="426"/>
            <ac:spMk id="49" creationId="{95949119-62C3-3296-6BC3-45944F6FE2CD}"/>
          </ac:spMkLst>
        </pc:spChg>
        <pc:spChg chg="mod">
          <ac:chgData name="英華 金" userId="781d4d9df2c5199d" providerId="LiveId" clId="{4890923A-EED7-4661-A520-557EF95C7E68}" dt="2025-05-03T12:06:36.192" v="3145" actId="2711"/>
          <ac:spMkLst>
            <pc:docMk/>
            <pc:sldMk cId="2934774162" sldId="426"/>
            <ac:spMk id="50" creationId="{F92DF89F-F477-2C23-59D1-A2742C3DBCB0}"/>
          </ac:spMkLst>
        </pc:spChg>
        <pc:picChg chg="mod">
          <ac:chgData name="英華 金" userId="781d4d9df2c5199d" providerId="LiveId" clId="{4890923A-EED7-4661-A520-557EF95C7E68}" dt="2025-05-03T12:07:14.946" v="3255" actId="1035"/>
          <ac:picMkLst>
            <pc:docMk/>
            <pc:sldMk cId="2934774162" sldId="426"/>
            <ac:picMk id="6" creationId="{FE5A1B3D-57F6-2BD3-C5A7-AB920B03C52A}"/>
          </ac:picMkLst>
        </pc:picChg>
      </pc:sldChg>
      <pc:sldChg chg="addSp delSp modSp mod">
        <pc:chgData name="英華 金" userId="781d4d9df2c5199d" providerId="LiveId" clId="{4890923A-EED7-4661-A520-557EF95C7E68}" dt="2025-05-03T12:12:21.333" v="3358" actId="1037"/>
        <pc:sldMkLst>
          <pc:docMk/>
          <pc:sldMk cId="3901517132" sldId="427"/>
        </pc:sldMkLst>
        <pc:spChg chg="mod">
          <ac:chgData name="英華 金" userId="781d4d9df2c5199d" providerId="LiveId" clId="{4890923A-EED7-4661-A520-557EF95C7E68}" dt="2025-05-03T12:09:21.737" v="3271" actId="2711"/>
          <ac:spMkLst>
            <pc:docMk/>
            <pc:sldMk cId="3901517132" sldId="427"/>
            <ac:spMk id="6" creationId="{B4FB182F-7DAB-5908-D8EF-25AD55B7C707}"/>
          </ac:spMkLst>
        </pc:spChg>
        <pc:spChg chg="mod">
          <ac:chgData name="英華 金" userId="781d4d9df2c5199d" providerId="LiveId" clId="{4890923A-EED7-4661-A520-557EF95C7E68}" dt="2025-05-03T12:09:58.441" v="3286" actId="20577"/>
          <ac:spMkLst>
            <pc:docMk/>
            <pc:sldMk cId="3901517132" sldId="427"/>
            <ac:spMk id="7" creationId="{53AFDA7B-614C-6845-5D1E-04055C0C08F5}"/>
          </ac:spMkLst>
        </pc:spChg>
        <pc:spChg chg="mod">
          <ac:chgData name="英華 金" userId="781d4d9df2c5199d" providerId="LiveId" clId="{4890923A-EED7-4661-A520-557EF95C7E68}" dt="2025-05-03T12:09:21.737" v="3271" actId="2711"/>
          <ac:spMkLst>
            <pc:docMk/>
            <pc:sldMk cId="3901517132" sldId="427"/>
            <ac:spMk id="10" creationId="{A4DCE60E-6D56-562C-1272-68F86B647D50}"/>
          </ac:spMkLst>
        </pc:spChg>
        <pc:spChg chg="mod">
          <ac:chgData name="英華 金" userId="781d4d9df2c5199d" providerId="LiveId" clId="{4890923A-EED7-4661-A520-557EF95C7E68}" dt="2025-05-03T12:09:21.737" v="3271" actId="2711"/>
          <ac:spMkLst>
            <pc:docMk/>
            <pc:sldMk cId="3901517132" sldId="427"/>
            <ac:spMk id="11" creationId="{F8E25CC9-63F2-B8A5-8F87-C4C764FA6F8C}"/>
          </ac:spMkLst>
        </pc:spChg>
        <pc:spChg chg="add mod">
          <ac:chgData name="英華 金" userId="781d4d9df2c5199d" providerId="LiveId" clId="{4890923A-EED7-4661-A520-557EF95C7E68}" dt="2025-05-03T12:11:23.530" v="3300" actId="207"/>
          <ac:spMkLst>
            <pc:docMk/>
            <pc:sldMk cId="3901517132" sldId="427"/>
            <ac:spMk id="12" creationId="{9BF7A5E4-B3A4-FF27-CF44-2BED4C9E9258}"/>
          </ac:spMkLst>
        </pc:spChg>
        <pc:spChg chg="mod">
          <ac:chgData name="英華 金" userId="781d4d9df2c5199d" providerId="LiveId" clId="{4890923A-EED7-4661-A520-557EF95C7E68}" dt="2025-05-03T12:09:21.737" v="3271" actId="2711"/>
          <ac:spMkLst>
            <pc:docMk/>
            <pc:sldMk cId="3901517132" sldId="427"/>
            <ac:spMk id="13" creationId="{2C72D366-4886-CFD4-A212-0C481044420F}"/>
          </ac:spMkLst>
        </pc:spChg>
        <pc:spChg chg="mod">
          <ac:chgData name="英華 金" userId="781d4d9df2c5199d" providerId="LiveId" clId="{4890923A-EED7-4661-A520-557EF95C7E68}" dt="2025-05-03T12:09:21.737" v="3271" actId="2711"/>
          <ac:spMkLst>
            <pc:docMk/>
            <pc:sldMk cId="3901517132" sldId="427"/>
            <ac:spMk id="14" creationId="{279A2926-4A86-AFC9-DAB7-6F9E9D136719}"/>
          </ac:spMkLst>
        </pc:spChg>
        <pc:spChg chg="add mod">
          <ac:chgData name="英華 金" userId="781d4d9df2c5199d" providerId="LiveId" clId="{4890923A-EED7-4661-A520-557EF95C7E68}" dt="2025-05-03T12:12:01.341" v="3305" actId="2085"/>
          <ac:spMkLst>
            <pc:docMk/>
            <pc:sldMk cId="3901517132" sldId="427"/>
            <ac:spMk id="17" creationId="{5075EAEC-EC63-E673-FBDD-D3F4AB20CF82}"/>
          </ac:spMkLst>
        </pc:spChg>
        <pc:spChg chg="mod">
          <ac:chgData name="英華 金" userId="781d4d9df2c5199d" providerId="LiveId" clId="{4890923A-EED7-4661-A520-557EF95C7E68}" dt="2025-05-03T12:09:21.737" v="3271" actId="2711"/>
          <ac:spMkLst>
            <pc:docMk/>
            <pc:sldMk cId="3901517132" sldId="427"/>
            <ac:spMk id="18" creationId="{C003310C-981D-2693-0557-4124D13EC024}"/>
          </ac:spMkLst>
        </pc:spChg>
        <pc:spChg chg="add mod">
          <ac:chgData name="英華 金" userId="781d4d9df2c5199d" providerId="LiveId" clId="{4890923A-EED7-4661-A520-557EF95C7E68}" dt="2025-05-03T12:12:21.333" v="3358" actId="1037"/>
          <ac:spMkLst>
            <pc:docMk/>
            <pc:sldMk cId="3901517132" sldId="427"/>
            <ac:spMk id="20" creationId="{80046667-D841-021A-831A-0ED720A6063A}"/>
          </ac:spMkLst>
        </pc:spChg>
      </pc:sldChg>
      <pc:sldChg chg="addSp delSp modSp mod">
        <pc:chgData name="英華 金" userId="781d4d9df2c5199d" providerId="LiveId" clId="{4890923A-EED7-4661-A520-557EF95C7E68}" dt="2025-05-03T12:17:07.227" v="3830" actId="2711"/>
        <pc:sldMkLst>
          <pc:docMk/>
          <pc:sldMk cId="3739104706" sldId="428"/>
        </pc:sldMkLst>
        <pc:spChg chg="add mod">
          <ac:chgData name="英華 金" userId="781d4d9df2c5199d" providerId="LiveId" clId="{4890923A-EED7-4661-A520-557EF95C7E68}" dt="2025-05-03T12:17:07.227" v="3830" actId="2711"/>
          <ac:spMkLst>
            <pc:docMk/>
            <pc:sldMk cId="3739104706" sldId="428"/>
            <ac:spMk id="3" creationId="{66F4ACDF-8BDA-FA61-8694-15AB725AEE1B}"/>
          </ac:spMkLst>
        </pc:spChg>
        <pc:spChg chg="mod">
          <ac:chgData name="英華 金" userId="781d4d9df2c5199d" providerId="LiveId" clId="{4890923A-EED7-4661-A520-557EF95C7E68}" dt="2025-05-03T12:17:07.227" v="3830" actId="2711"/>
          <ac:spMkLst>
            <pc:docMk/>
            <pc:sldMk cId="3739104706" sldId="428"/>
            <ac:spMk id="6" creationId="{865B5DBB-FE15-3BC6-A553-3760803E4720}"/>
          </ac:spMkLst>
        </pc:spChg>
        <pc:spChg chg="mod">
          <ac:chgData name="英華 金" userId="781d4d9df2c5199d" providerId="LiveId" clId="{4890923A-EED7-4661-A520-557EF95C7E68}" dt="2025-05-03T12:17:07.227" v="3830" actId="2711"/>
          <ac:spMkLst>
            <pc:docMk/>
            <pc:sldMk cId="3739104706" sldId="428"/>
            <ac:spMk id="7" creationId="{A19393C6-A1A3-1AFB-726C-E65B9930E35A}"/>
          </ac:spMkLst>
        </pc:spChg>
        <pc:spChg chg="mod">
          <ac:chgData name="英華 金" userId="781d4d9df2c5199d" providerId="LiveId" clId="{4890923A-EED7-4661-A520-557EF95C7E68}" dt="2025-05-03T12:17:07.227" v="3830" actId="2711"/>
          <ac:spMkLst>
            <pc:docMk/>
            <pc:sldMk cId="3739104706" sldId="428"/>
            <ac:spMk id="8" creationId="{C6594817-51DB-F002-3D84-911D308A0052}"/>
          </ac:spMkLst>
        </pc:spChg>
        <pc:spChg chg="mod">
          <ac:chgData name="英華 金" userId="781d4d9df2c5199d" providerId="LiveId" clId="{4890923A-EED7-4661-A520-557EF95C7E68}" dt="2025-05-03T12:17:07.227" v="3830" actId="2711"/>
          <ac:spMkLst>
            <pc:docMk/>
            <pc:sldMk cId="3739104706" sldId="428"/>
            <ac:spMk id="12" creationId="{0491C369-A57F-9F93-7E97-3AA28C54FE27}"/>
          </ac:spMkLst>
        </pc:spChg>
        <pc:spChg chg="mod">
          <ac:chgData name="英華 金" userId="781d4d9df2c5199d" providerId="LiveId" clId="{4890923A-EED7-4661-A520-557EF95C7E68}" dt="2025-05-03T12:17:07.227" v="3830" actId="2711"/>
          <ac:spMkLst>
            <pc:docMk/>
            <pc:sldMk cId="3739104706" sldId="428"/>
            <ac:spMk id="13" creationId="{0C09E17A-A317-15FD-8177-9845E82730BF}"/>
          </ac:spMkLst>
        </pc:spChg>
        <pc:spChg chg="mod">
          <ac:chgData name="英華 金" userId="781d4d9df2c5199d" providerId="LiveId" clId="{4890923A-EED7-4661-A520-557EF95C7E68}" dt="2025-05-03T12:17:07.227" v="3830" actId="2711"/>
          <ac:spMkLst>
            <pc:docMk/>
            <pc:sldMk cId="3739104706" sldId="428"/>
            <ac:spMk id="14" creationId="{6DFC782C-8DBC-478F-AC8B-B223B9DACB63}"/>
          </ac:spMkLst>
        </pc:spChg>
        <pc:spChg chg="mod">
          <ac:chgData name="英華 金" userId="781d4d9df2c5199d" providerId="LiveId" clId="{4890923A-EED7-4661-A520-557EF95C7E68}" dt="2025-05-03T12:17:07.227" v="3830" actId="2711"/>
          <ac:spMkLst>
            <pc:docMk/>
            <pc:sldMk cId="3739104706" sldId="428"/>
            <ac:spMk id="15" creationId="{3A3321F4-BB4D-820E-E0E1-ED7C6AB0917D}"/>
          </ac:spMkLst>
        </pc:spChg>
        <pc:spChg chg="add mod">
          <ac:chgData name="英華 金" userId="781d4d9df2c5199d" providerId="LiveId" clId="{4890923A-EED7-4661-A520-557EF95C7E68}" dt="2025-05-03T12:17:07.227" v="3830" actId="2711"/>
          <ac:spMkLst>
            <pc:docMk/>
            <pc:sldMk cId="3739104706" sldId="428"/>
            <ac:spMk id="17" creationId="{928F5B4D-DF1A-D0DF-A0BC-149F77083D6D}"/>
          </ac:spMkLst>
        </pc:spChg>
        <pc:spChg chg="add mod">
          <ac:chgData name="英華 金" userId="781d4d9df2c5199d" providerId="LiveId" clId="{4890923A-EED7-4661-A520-557EF95C7E68}" dt="2025-05-03T12:17:07.227" v="3830" actId="2711"/>
          <ac:spMkLst>
            <pc:docMk/>
            <pc:sldMk cId="3739104706" sldId="428"/>
            <ac:spMk id="18" creationId="{699FF507-4C1A-6199-8A62-D9EEDCDC83BA}"/>
          </ac:spMkLst>
        </pc:spChg>
        <pc:spChg chg="add mod">
          <ac:chgData name="英華 金" userId="781d4d9df2c5199d" providerId="LiveId" clId="{4890923A-EED7-4661-A520-557EF95C7E68}" dt="2025-05-03T12:16:38.167" v="3829" actId="1036"/>
          <ac:spMkLst>
            <pc:docMk/>
            <pc:sldMk cId="3739104706" sldId="428"/>
            <ac:spMk id="19" creationId="{5177B27A-7E24-9883-8A37-F47B13EC54B2}"/>
          </ac:spMkLst>
        </pc:spChg>
        <pc:grpChg chg="mod">
          <ac:chgData name="英華 金" userId="781d4d9df2c5199d" providerId="LiveId" clId="{4890923A-EED7-4661-A520-557EF95C7E68}" dt="2025-05-03T12:14:25.604" v="3505" actId="1076"/>
          <ac:grpSpMkLst>
            <pc:docMk/>
            <pc:sldMk cId="3739104706" sldId="428"/>
            <ac:grpSpMk id="10" creationId="{CBDA99A9-3AE2-0149-1E64-DFCB7D852D28}"/>
          </ac:grpSpMkLst>
        </pc:grpChg>
      </pc:sldChg>
      <pc:sldChg chg="addSp delSp modSp mod">
        <pc:chgData name="英華 金" userId="781d4d9df2c5199d" providerId="LiveId" clId="{4890923A-EED7-4661-A520-557EF95C7E68}" dt="2025-05-03T11:43:18.624" v="1820" actId="478"/>
        <pc:sldMkLst>
          <pc:docMk/>
          <pc:sldMk cId="726878503" sldId="429"/>
        </pc:sldMkLst>
        <pc:spChg chg="mod">
          <ac:chgData name="英華 金" userId="781d4d9df2c5199d" providerId="LiveId" clId="{4890923A-EED7-4661-A520-557EF95C7E68}" dt="2025-05-03T11:41:06.596" v="1809" actId="20577"/>
          <ac:spMkLst>
            <pc:docMk/>
            <pc:sldMk cId="726878503" sldId="429"/>
            <ac:spMk id="5" creationId="{33BF2D60-08BE-714B-40B4-33B006130DC7}"/>
          </ac:spMkLst>
        </pc:spChg>
        <pc:spChg chg="mod">
          <ac:chgData name="英華 金" userId="781d4d9df2c5199d" providerId="LiveId" clId="{4890923A-EED7-4661-A520-557EF95C7E68}" dt="2025-05-03T11:42:46.024" v="1818" actId="20577"/>
          <ac:spMkLst>
            <pc:docMk/>
            <pc:sldMk cId="726878503" sldId="429"/>
            <ac:spMk id="6" creationId="{3D6BD018-2F14-1C46-5972-1D2DA4244A21}"/>
          </ac:spMkLst>
        </pc:spChg>
        <pc:spChg chg="add del">
          <ac:chgData name="英華 金" userId="781d4d9df2c5199d" providerId="LiveId" clId="{4890923A-EED7-4661-A520-557EF95C7E68}" dt="2025-05-03T11:43:18.624" v="1820" actId="478"/>
          <ac:spMkLst>
            <pc:docMk/>
            <pc:sldMk cId="726878503" sldId="429"/>
            <ac:spMk id="19" creationId="{B4790E7C-F116-310E-264B-34872CCD5EBC}"/>
          </ac:spMkLst>
        </pc:spChg>
      </pc:sldChg>
      <pc:sldChg chg="addSp delSp modSp mod">
        <pc:chgData name="英華 金" userId="781d4d9df2c5199d" providerId="LiveId" clId="{4890923A-EED7-4661-A520-557EF95C7E68}" dt="2025-05-03T12:45:23.529" v="4889" actId="20577"/>
        <pc:sldMkLst>
          <pc:docMk/>
          <pc:sldMk cId="1049494973" sldId="430"/>
        </pc:sldMkLst>
        <pc:spChg chg="mod ord">
          <ac:chgData name="英華 金" userId="781d4d9df2c5199d" providerId="LiveId" clId="{4890923A-EED7-4661-A520-557EF95C7E68}" dt="2025-05-03T12:43:39.783" v="4660" actId="1038"/>
          <ac:spMkLst>
            <pc:docMk/>
            <pc:sldMk cId="1049494973" sldId="430"/>
            <ac:spMk id="4" creationId="{058D9999-0252-2B2C-090E-83392FE115B3}"/>
          </ac:spMkLst>
        </pc:spChg>
        <pc:spChg chg="add del mod">
          <ac:chgData name="英華 金" userId="781d4d9df2c5199d" providerId="LiveId" clId="{4890923A-EED7-4661-A520-557EF95C7E68}" dt="2025-05-03T12:38:36.558" v="4272" actId="2711"/>
          <ac:spMkLst>
            <pc:docMk/>
            <pc:sldMk cId="1049494973" sldId="430"/>
            <ac:spMk id="6" creationId="{943FFE15-07A7-99E5-D3B8-25CC8F8174E1}"/>
          </ac:spMkLst>
        </pc:spChg>
        <pc:spChg chg="mod">
          <ac:chgData name="英華 金" userId="781d4d9df2c5199d" providerId="LiveId" clId="{4890923A-EED7-4661-A520-557EF95C7E68}" dt="2025-05-03T12:42:30.719" v="4646" actId="207"/>
          <ac:spMkLst>
            <pc:docMk/>
            <pc:sldMk cId="1049494973" sldId="430"/>
            <ac:spMk id="8" creationId="{25C56A2A-F325-1D24-7585-0C3D5951CAFE}"/>
          </ac:spMkLst>
        </pc:spChg>
        <pc:spChg chg="add mod ord">
          <ac:chgData name="英華 金" userId="781d4d9df2c5199d" providerId="LiveId" clId="{4890923A-EED7-4661-A520-557EF95C7E68}" dt="2025-05-03T12:43:21.172" v="4651" actId="171"/>
          <ac:spMkLst>
            <pc:docMk/>
            <pc:sldMk cId="1049494973" sldId="430"/>
            <ac:spMk id="9" creationId="{A00B62BC-5B8F-8F7F-C746-45F1432ECD62}"/>
          </ac:spMkLst>
        </pc:spChg>
        <pc:spChg chg="add mod">
          <ac:chgData name="英華 金" userId="781d4d9df2c5199d" providerId="LiveId" clId="{4890923A-EED7-4661-A520-557EF95C7E68}" dt="2025-05-03T12:45:23.529" v="4889" actId="20577"/>
          <ac:spMkLst>
            <pc:docMk/>
            <pc:sldMk cId="1049494973" sldId="430"/>
            <ac:spMk id="10" creationId="{C834F664-F640-F105-7114-F69EECAB4E60}"/>
          </ac:spMkLst>
        </pc:spChg>
        <pc:cxnChg chg="mod">
          <ac:chgData name="英華 金" userId="781d4d9df2c5199d" providerId="LiveId" clId="{4890923A-EED7-4661-A520-557EF95C7E68}" dt="2025-05-03T12:43:57.265" v="4661" actId="692"/>
          <ac:cxnSpMkLst>
            <pc:docMk/>
            <pc:sldMk cId="1049494973" sldId="430"/>
            <ac:cxnSpMk id="32" creationId="{E787A81B-92DC-1176-1DF7-80FDDD06020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2025/5/9</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144</a:t>
            </a:fld>
            <a:endParaRPr kumimoji="1" lang="ja-JP" altLang="en-US"/>
          </a:p>
        </p:txBody>
      </p:sp>
    </p:spTree>
    <p:extLst>
      <p:ext uri="{BB962C8B-B14F-4D97-AF65-F5344CB8AC3E}">
        <p14:creationId xmlns:p14="http://schemas.microsoft.com/office/powerpoint/2010/main" val="75414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170</a:t>
            </a:fld>
            <a:endParaRPr kumimoji="1" lang="ja-JP" altLang="en-US"/>
          </a:p>
        </p:txBody>
      </p:sp>
    </p:spTree>
    <p:extLst>
      <p:ext uri="{BB962C8B-B14F-4D97-AF65-F5344CB8AC3E}">
        <p14:creationId xmlns:p14="http://schemas.microsoft.com/office/powerpoint/2010/main" val="262609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171</a:t>
            </a:fld>
            <a:endParaRPr kumimoji="1" lang="ja-JP" altLang="en-US"/>
          </a:p>
        </p:txBody>
      </p:sp>
    </p:spTree>
    <p:extLst>
      <p:ext uri="{BB962C8B-B14F-4D97-AF65-F5344CB8AC3E}">
        <p14:creationId xmlns:p14="http://schemas.microsoft.com/office/powerpoint/2010/main" val="413448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172</a:t>
            </a:fld>
            <a:endParaRPr kumimoji="1" lang="ja-JP" altLang="en-US"/>
          </a:p>
        </p:txBody>
      </p:sp>
    </p:spTree>
    <p:extLst>
      <p:ext uri="{BB962C8B-B14F-4D97-AF65-F5344CB8AC3E}">
        <p14:creationId xmlns:p14="http://schemas.microsoft.com/office/powerpoint/2010/main" val="307909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173</a:t>
            </a:fld>
            <a:endParaRPr kumimoji="1" lang="ja-JP" altLang="en-US"/>
          </a:p>
        </p:txBody>
      </p:sp>
    </p:spTree>
    <p:extLst>
      <p:ext uri="{BB962C8B-B14F-4D97-AF65-F5344CB8AC3E}">
        <p14:creationId xmlns:p14="http://schemas.microsoft.com/office/powerpoint/2010/main" val="137630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174</a:t>
            </a:fld>
            <a:endParaRPr kumimoji="1" lang="ja-JP" altLang="en-US"/>
          </a:p>
        </p:txBody>
      </p:sp>
    </p:spTree>
    <p:extLst>
      <p:ext uri="{BB962C8B-B14F-4D97-AF65-F5344CB8AC3E}">
        <p14:creationId xmlns:p14="http://schemas.microsoft.com/office/powerpoint/2010/main" val="3032450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176</a:t>
            </a:fld>
            <a:endParaRPr kumimoji="1" lang="ja-JP" altLang="en-US"/>
          </a:p>
        </p:txBody>
      </p:sp>
    </p:spTree>
    <p:extLst>
      <p:ext uri="{BB962C8B-B14F-4D97-AF65-F5344CB8AC3E}">
        <p14:creationId xmlns:p14="http://schemas.microsoft.com/office/powerpoint/2010/main" val="288806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179</a:t>
            </a:fld>
            <a:endParaRPr kumimoji="1" lang="ja-JP" altLang="en-US"/>
          </a:p>
        </p:txBody>
      </p:sp>
    </p:spTree>
    <p:extLst>
      <p:ext uri="{BB962C8B-B14F-4D97-AF65-F5344CB8AC3E}">
        <p14:creationId xmlns:p14="http://schemas.microsoft.com/office/powerpoint/2010/main" val="110769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180</a:t>
            </a:fld>
            <a:endParaRPr kumimoji="1" lang="ja-JP" altLang="en-US"/>
          </a:p>
        </p:txBody>
      </p:sp>
    </p:spTree>
    <p:extLst>
      <p:ext uri="{BB962C8B-B14F-4D97-AF65-F5344CB8AC3E}">
        <p14:creationId xmlns:p14="http://schemas.microsoft.com/office/powerpoint/2010/main" val="40498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186</a:t>
            </a:fld>
            <a:endParaRPr kumimoji="1" lang="ja-JP" altLang="en-US"/>
          </a:p>
        </p:txBody>
      </p:sp>
    </p:spTree>
    <p:extLst>
      <p:ext uri="{BB962C8B-B14F-4D97-AF65-F5344CB8AC3E}">
        <p14:creationId xmlns:p14="http://schemas.microsoft.com/office/powerpoint/2010/main" val="14011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187</a:t>
            </a:fld>
            <a:endParaRPr kumimoji="1" lang="ja-JP" altLang="en-US"/>
          </a:p>
        </p:txBody>
      </p:sp>
    </p:spTree>
    <p:extLst>
      <p:ext uri="{BB962C8B-B14F-4D97-AF65-F5344CB8AC3E}">
        <p14:creationId xmlns:p14="http://schemas.microsoft.com/office/powerpoint/2010/main" val="351947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145</a:t>
            </a:fld>
            <a:endParaRPr kumimoji="1" lang="ja-JP" altLang="en-US"/>
          </a:p>
        </p:txBody>
      </p:sp>
    </p:spTree>
    <p:extLst>
      <p:ext uri="{BB962C8B-B14F-4D97-AF65-F5344CB8AC3E}">
        <p14:creationId xmlns:p14="http://schemas.microsoft.com/office/powerpoint/2010/main" val="293588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146</a:t>
            </a:fld>
            <a:endParaRPr kumimoji="1" lang="ja-JP" altLang="en-US"/>
          </a:p>
        </p:txBody>
      </p:sp>
    </p:spTree>
    <p:extLst>
      <p:ext uri="{BB962C8B-B14F-4D97-AF65-F5344CB8AC3E}">
        <p14:creationId xmlns:p14="http://schemas.microsoft.com/office/powerpoint/2010/main" val="401225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150</a:t>
            </a:fld>
            <a:endParaRPr kumimoji="1" lang="ja-JP" altLang="en-US"/>
          </a:p>
        </p:txBody>
      </p:sp>
    </p:spTree>
    <p:extLst>
      <p:ext uri="{BB962C8B-B14F-4D97-AF65-F5344CB8AC3E}">
        <p14:creationId xmlns:p14="http://schemas.microsoft.com/office/powerpoint/2010/main" val="410756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155</a:t>
            </a:fld>
            <a:endParaRPr kumimoji="1" lang="ja-JP" altLang="en-US"/>
          </a:p>
        </p:txBody>
      </p:sp>
    </p:spTree>
    <p:extLst>
      <p:ext uri="{BB962C8B-B14F-4D97-AF65-F5344CB8AC3E}">
        <p14:creationId xmlns:p14="http://schemas.microsoft.com/office/powerpoint/2010/main" val="32197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166</a:t>
            </a:fld>
            <a:endParaRPr kumimoji="1" lang="ja-JP" altLang="en-US"/>
          </a:p>
        </p:txBody>
      </p:sp>
    </p:spTree>
    <p:extLst>
      <p:ext uri="{BB962C8B-B14F-4D97-AF65-F5344CB8AC3E}">
        <p14:creationId xmlns:p14="http://schemas.microsoft.com/office/powerpoint/2010/main" val="329675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167</a:t>
            </a:fld>
            <a:endParaRPr kumimoji="1" lang="ja-JP" altLang="en-US"/>
          </a:p>
        </p:txBody>
      </p:sp>
    </p:spTree>
    <p:extLst>
      <p:ext uri="{BB962C8B-B14F-4D97-AF65-F5344CB8AC3E}">
        <p14:creationId xmlns:p14="http://schemas.microsoft.com/office/powerpoint/2010/main" val="198802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168</a:t>
            </a:fld>
            <a:endParaRPr kumimoji="1" lang="ja-JP" altLang="en-US"/>
          </a:p>
        </p:txBody>
      </p:sp>
    </p:spTree>
    <p:extLst>
      <p:ext uri="{BB962C8B-B14F-4D97-AF65-F5344CB8AC3E}">
        <p14:creationId xmlns:p14="http://schemas.microsoft.com/office/powerpoint/2010/main" val="48108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169</a:t>
            </a:fld>
            <a:endParaRPr kumimoji="1" lang="ja-JP" altLang="en-US"/>
          </a:p>
        </p:txBody>
      </p:sp>
    </p:spTree>
    <p:extLst>
      <p:ext uri="{BB962C8B-B14F-4D97-AF65-F5344CB8AC3E}">
        <p14:creationId xmlns:p14="http://schemas.microsoft.com/office/powerpoint/2010/main" val="321457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79.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media/image82.jpg"/></Relationships>
</file>

<file path=ppt/slides/_rels/slide3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jpg"/></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jpg"/></Relationships>
</file>

<file path=ppt/slides/_rels/slide33.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jpg"/><Relationship Id="rId7"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png"/><Relationship Id="rId4" Type="http://schemas.openxmlformats.org/officeDocument/2006/relationships/image" Target="../media/image95.jpg"/><Relationship Id="rId9" Type="http://schemas.openxmlformats.org/officeDocument/2006/relationships/image" Target="../media/image100.jpg"/></Relationships>
</file>

<file path=ppt/slides/_rels/slide3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hyperlink" Target="https://dx-care.com/qa/" TargetMode="External"/><Relationship Id="rId7"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g"/></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08.pn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그룹 27">
            <a:extLst>
              <a:ext uri="{FF2B5EF4-FFF2-40B4-BE49-F238E27FC236}">
                <a16:creationId xmlns:a16="http://schemas.microsoft.com/office/drawing/2014/main" id="{DA5AAF00-C446-6EDD-F62F-11182A6E0DDA}"/>
              </a:ext>
            </a:extLst>
          </p:cNvPr>
          <p:cNvGrpSpPr/>
          <p:nvPr/>
        </p:nvGrpSpPr>
        <p:grpSpPr>
          <a:xfrm>
            <a:off x="855902" y="2695971"/>
            <a:ext cx="1863235" cy="2478912"/>
            <a:chOff x="855902" y="2476515"/>
            <a:chExt cx="1863235" cy="2478912"/>
          </a:xfrm>
        </p:grpSpPr>
        <p:pic>
          <p:nvPicPr>
            <p:cNvPr id="11" name="그림 10">
              <a:extLst>
                <a:ext uri="{FF2B5EF4-FFF2-40B4-BE49-F238E27FC236}">
                  <a16:creationId xmlns:a16="http://schemas.microsoft.com/office/drawing/2014/main" id="{C3D40222-7A4D-0554-8BBC-5E36418F9F7A}"/>
                </a:ext>
              </a:extLst>
            </p:cNvPr>
            <p:cNvPicPr>
              <a:picLocks noChangeAspect="1"/>
            </p:cNvPicPr>
            <p:nvPr/>
          </p:nvPicPr>
          <p:blipFill>
            <a:blip r:embed="rId3"/>
            <a:stretch>
              <a:fillRect/>
            </a:stretch>
          </p:blipFill>
          <p:spPr>
            <a:xfrm>
              <a:off x="855902" y="2476515"/>
              <a:ext cx="1863235" cy="2478912"/>
            </a:xfrm>
            <a:prstGeom prst="rect">
              <a:avLst/>
            </a:prstGeom>
          </p:spPr>
        </p:pic>
        <p:sp>
          <p:nvSpPr>
            <p:cNvPr id="9" name="직사각형 8">
              <a:extLst>
                <a:ext uri="{FF2B5EF4-FFF2-40B4-BE49-F238E27FC236}">
                  <a16:creationId xmlns:a16="http://schemas.microsoft.com/office/drawing/2014/main" id="{3A3E340B-C5D3-1B71-6DD6-28168F76A93F}"/>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26" name="그림 25">
            <a:extLst>
              <a:ext uri="{FF2B5EF4-FFF2-40B4-BE49-F238E27FC236}">
                <a16:creationId xmlns:a16="http://schemas.microsoft.com/office/drawing/2014/main" id="{AB846FD1-B606-C03F-8C7E-A67B5F54B470}"/>
              </a:ext>
            </a:extLst>
          </p:cNvPr>
          <p:cNvPicPr>
            <a:picLocks noChangeAspect="1"/>
          </p:cNvPicPr>
          <p:nvPr/>
        </p:nvPicPr>
        <p:blipFill>
          <a:blip r:embed="rId4"/>
          <a:stretch>
            <a:fillRect/>
          </a:stretch>
        </p:blipFill>
        <p:spPr>
          <a:xfrm>
            <a:off x="916746" y="5943155"/>
            <a:ext cx="5402807" cy="2538745"/>
          </a:xfrm>
          <a:prstGeom prst="rect">
            <a:avLst/>
          </a:prstGeom>
        </p:spPr>
      </p:pic>
      <p:sp>
        <p:nvSpPr>
          <p:cNvPr id="2" name="슬라이드 번호 개체 틀 1">
            <a:extLst>
              <a:ext uri="{FF2B5EF4-FFF2-40B4-BE49-F238E27FC236}">
                <a16:creationId xmlns:a16="http://schemas.microsoft.com/office/drawing/2014/main" id="{517FC9E1-FCC3-97CA-C43E-157447CB4B7B}"/>
              </a:ext>
            </a:extLst>
          </p:cNvPr>
          <p:cNvSpPr>
            <a:spLocks noGrp="1"/>
          </p:cNvSpPr>
          <p:nvPr>
            <p:ph type="sldNum" sz="quarter" idx="12"/>
          </p:nvPr>
        </p:nvSpPr>
        <p:spPr/>
        <p:txBody>
          <a:bodyPr/>
          <a:lstStyle/>
          <a:p>
            <a:fld id="{AE8EA5A1-38AB-4AA0-89CC-DE1004BC27E5}" type="slidenum">
              <a:rPr kumimoji="1" lang="ja-JP" altLang="en-US" smtClean="0"/>
              <a:t>144</a:t>
            </a:fld>
            <a:endParaRPr kumimoji="1" lang="ja-JP" altLang="en-US"/>
          </a:p>
        </p:txBody>
      </p:sp>
      <p:sp>
        <p:nvSpPr>
          <p:cNvPr id="3" name="正方形/長方形 1">
            <a:extLst>
              <a:ext uri="{FF2B5EF4-FFF2-40B4-BE49-F238E27FC236}">
                <a16:creationId xmlns:a16="http://schemas.microsoft.com/office/drawing/2014/main" id="{8C7BC146-C4E1-E1AE-6635-74BCC14F8606}"/>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b="1" dirty="0">
              <a:solidFill>
                <a:srgbClr val="002060"/>
              </a:solidFill>
              <a:latin typeface="游ゴシック" panose="020B0400000000000000" pitchFamily="50" charset="-128"/>
              <a:ea typeface="游ゴシック" panose="020B0400000000000000" pitchFamily="50" charset="-128"/>
              <a:cs typeface="MS Gothic"/>
              <a:sym typeface="MS Gothic"/>
            </a:endParaRPr>
          </a:p>
          <a:p>
            <a:r>
              <a:rPr lang="zh-TW" altLang="en-US" sz="1400" b="1" i="0" u="none" strike="noStrike" cap="none" dirty="0">
                <a:solidFill>
                  <a:srgbClr val="002060"/>
                </a:solidFill>
                <a:latin typeface="游ゴシック" panose="020B0400000000000000" pitchFamily="50" charset="-128"/>
                <a:ea typeface="游ゴシック" panose="020B0400000000000000" pitchFamily="50" charset="-128"/>
                <a:cs typeface="MS Gothic"/>
                <a:sym typeface="MS Gothic"/>
              </a:rPr>
              <a:t>電子付箋一覧</a:t>
            </a:r>
            <a:endParaRPr lang="zh-TW" altLang="en-US" sz="1400" b="1" dirty="0">
              <a:solidFill>
                <a:srgbClr val="002060"/>
              </a:solidFill>
              <a:latin typeface="游ゴシック" panose="020B0400000000000000" pitchFamily="50" charset="-128"/>
              <a:ea typeface="游ゴシック" panose="020B0400000000000000" pitchFamily="50"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1">
            <a:extLst>
              <a:ext uri="{FF2B5EF4-FFF2-40B4-BE49-F238E27FC236}">
                <a16:creationId xmlns:a16="http://schemas.microsoft.com/office/drawing/2014/main" id="{805C6897-0E0D-BEF1-412A-87DC305B535B}"/>
              </a:ext>
            </a:extLst>
          </p:cNvPr>
          <p:cNvSpPr txBox="1"/>
          <p:nvPr/>
        </p:nvSpPr>
        <p:spPr>
          <a:xfrm>
            <a:off x="1990760" y="741428"/>
            <a:ext cx="2922595" cy="369332"/>
          </a:xfrm>
          <a:prstGeom prst="rect">
            <a:avLst/>
          </a:prstGeom>
          <a:noFill/>
        </p:spPr>
        <p:txBody>
          <a:bodyPr wrap="none" rtlCol="0">
            <a:spAutoFit/>
          </a:bodyPr>
          <a:lstStyle/>
          <a:p>
            <a:pPr algn="ctr"/>
            <a:r>
              <a:rPr lang="ja-JP" altLang="en-US"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第</a:t>
            </a:r>
            <a:r>
              <a:rPr lang="en-US" altLang="ja-JP"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5</a:t>
            </a:r>
            <a:r>
              <a:rPr lang="ja-JP" altLang="en-US"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章 その他及び機能活用</a:t>
            </a:r>
            <a:endParaRPr kumimoji="1" lang="ja-JP" altLang="en-US" dirty="0">
              <a:latin typeface="游ゴシック" panose="020B0400000000000000" pitchFamily="50" charset="-128"/>
              <a:ea typeface="游ゴシック" panose="020B0400000000000000" pitchFamily="50" charset="-128"/>
            </a:endParaRPr>
          </a:p>
        </p:txBody>
      </p:sp>
      <p:sp>
        <p:nvSpPr>
          <p:cNvPr id="5" name="Google Shape;108;p2">
            <a:extLst>
              <a:ext uri="{FF2B5EF4-FFF2-40B4-BE49-F238E27FC236}">
                <a16:creationId xmlns:a16="http://schemas.microsoft.com/office/drawing/2014/main" id="{4669DA98-A089-F9A9-CD47-826EF6F1DEAD}"/>
              </a:ext>
            </a:extLst>
          </p:cNvPr>
          <p:cNvSpPr txBox="1"/>
          <p:nvPr/>
        </p:nvSpPr>
        <p:spPr>
          <a:xfrm>
            <a:off x="752058" y="1525718"/>
            <a:ext cx="5400001" cy="1150275"/>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「電子付箋」は当該診療年月別に閲覧して印刷することができます。</a:t>
            </a:r>
            <a:endParaRPr lang="en-US" altLang="ja-JP" sz="1100" dirty="0">
              <a:latin typeface="游ゴシック" panose="020B0400000000000000" pitchFamily="50" charset="-128"/>
              <a:ea typeface="游ゴシック" panose="020B0400000000000000" pitchFamily="50" charset="-128"/>
            </a:endParaRPr>
          </a:p>
          <a:p>
            <a:pPr lvl="0">
              <a:lnSpc>
                <a:spcPct val="125000"/>
              </a:lnSpc>
            </a:pPr>
            <a:r>
              <a:rPr lang="ja-JP" altLang="en-US" sz="1100" dirty="0">
                <a:latin typeface="游ゴシック" panose="020B0400000000000000" pitchFamily="50" charset="-128"/>
                <a:ea typeface="游ゴシック" panose="020B0400000000000000" pitchFamily="50" charset="-128"/>
              </a:rPr>
              <a:t>（「電子付箋」の操作は</a:t>
            </a:r>
            <a:r>
              <a:rPr lang="en-US" altLang="ja-JP" sz="1100" dirty="0">
                <a:latin typeface="游ゴシック" panose="020B0400000000000000" pitchFamily="50" charset="-128"/>
                <a:ea typeface="游ゴシック" panose="020B0400000000000000" pitchFamily="50" charset="-128"/>
              </a:rPr>
              <a:t>P146</a:t>
            </a:r>
            <a:r>
              <a:rPr lang="ja-JP" altLang="en-US" sz="1100" dirty="0">
                <a:latin typeface="游ゴシック" panose="020B0400000000000000" pitchFamily="50" charset="-128"/>
                <a:ea typeface="游ゴシック" panose="020B0400000000000000" pitchFamily="50" charset="-128"/>
              </a:rPr>
              <a:t>参照）</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ko-KR" sz="1100" dirty="0">
                <a:latin typeface="游ゴシック" panose="020B0400000000000000" pitchFamily="50" charset="-128"/>
                <a:ea typeface="游ゴシック" panose="020B0400000000000000" pitchFamily="50" charset="-128"/>
              </a:rPr>
              <a:t>画面点検を行う際</a:t>
            </a:r>
            <a:r>
              <a:rPr lang="ja-JP" altLang="en-US" sz="1100" dirty="0">
                <a:latin typeface="游ゴシック" panose="020B0400000000000000" pitchFamily="50" charset="-128"/>
                <a:ea typeface="游ゴシック" panose="020B0400000000000000" pitchFamily="50" charset="-128"/>
              </a:rPr>
              <a:t>に</a:t>
            </a:r>
            <a:r>
              <a:rPr lang="ja-JP" altLang="ko-KR" sz="1100" dirty="0">
                <a:latin typeface="游ゴシック" panose="020B0400000000000000" pitchFamily="50" charset="-128"/>
                <a:ea typeface="游ゴシック" panose="020B0400000000000000" pitchFamily="50" charset="-128"/>
              </a:rPr>
              <a:t>気になる</a:t>
            </a:r>
            <a:r>
              <a:rPr lang="ja-JP" altLang="en-US" sz="1100" dirty="0">
                <a:latin typeface="游ゴシック" panose="020B0400000000000000" pitchFamily="50" charset="-128"/>
                <a:ea typeface="游ゴシック" panose="020B0400000000000000" pitchFamily="50" charset="-128"/>
              </a:rPr>
              <a:t>もの</a:t>
            </a:r>
            <a:r>
              <a:rPr lang="ja-JP" altLang="ko-KR"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カルテを参照する必要が</a:t>
            </a:r>
            <a:r>
              <a:rPr lang="ja-JP" altLang="ko-KR" sz="1100" dirty="0">
                <a:latin typeface="游ゴシック" panose="020B0400000000000000" pitchFamily="50" charset="-128"/>
                <a:ea typeface="游ゴシック" panose="020B0400000000000000" pitchFamily="50" charset="-128"/>
              </a:rPr>
              <a:t>ある</a:t>
            </a:r>
            <a:r>
              <a:rPr lang="ja-JP" altLang="en-US" sz="1100" dirty="0">
                <a:latin typeface="游ゴシック" panose="020B0400000000000000" pitchFamily="50" charset="-128"/>
                <a:ea typeface="游ゴシック" panose="020B0400000000000000" pitchFamily="50" charset="-128"/>
              </a:rPr>
              <a:t>もの、医療事務が点検して医師に確認する必要があるもの、医師が点検して医療事務に指示する事柄があるものなど、後で見直すべきレセプトの表示ができます。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7" name="Google Shape;112;p2">
            <a:extLst>
              <a:ext uri="{FF2B5EF4-FFF2-40B4-BE49-F238E27FC236}">
                <a16:creationId xmlns:a16="http://schemas.microsoft.com/office/drawing/2014/main" id="{3214C7AF-A32A-B691-781A-924F23EB5C0E}"/>
              </a:ext>
            </a:extLst>
          </p:cNvPr>
          <p:cNvSpPr/>
          <p:nvPr/>
        </p:nvSpPr>
        <p:spPr>
          <a:xfrm>
            <a:off x="1106793" y="3614418"/>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8" name="Google Shape;113;p2">
            <a:extLst>
              <a:ext uri="{FF2B5EF4-FFF2-40B4-BE49-F238E27FC236}">
                <a16:creationId xmlns:a16="http://schemas.microsoft.com/office/drawing/2014/main" id="{C3C355C4-190B-F202-0444-01A4F457F7F3}"/>
              </a:ext>
            </a:extLst>
          </p:cNvPr>
          <p:cNvSpPr/>
          <p:nvPr/>
        </p:nvSpPr>
        <p:spPr>
          <a:xfrm>
            <a:off x="2885127" y="2968492"/>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ナビゲーションウィンドウの「点検業務」&gt;「電子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5" name="Google Shape;122;p3">
            <a:extLst>
              <a:ext uri="{FF2B5EF4-FFF2-40B4-BE49-F238E27FC236}">
                <a16:creationId xmlns:a16="http://schemas.microsoft.com/office/drawing/2014/main" id="{3AC9073C-6C33-619E-0F1E-7CF0FC5EB4BC}"/>
              </a:ext>
            </a:extLst>
          </p:cNvPr>
          <p:cNvSpPr txBox="1"/>
          <p:nvPr/>
        </p:nvSpPr>
        <p:spPr>
          <a:xfrm>
            <a:off x="819498" y="5305255"/>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rPr>
              <a:t>上部エリア</a:t>
            </a:r>
            <a:r>
              <a:rPr lang="ja-JP" altLang="ko-KR" sz="1100" dirty="0">
                <a:solidFill>
                  <a:schemeClr val="tx1"/>
                </a:solidFill>
                <a:latin typeface="游ゴシック" panose="020B0400000000000000" pitchFamily="50" charset="-128"/>
                <a:ea typeface="游ゴシック" panose="020B0400000000000000" pitchFamily="50" charset="-128"/>
              </a:rPr>
              <a:t>：</a:t>
            </a:r>
            <a:r>
              <a:rPr lang="ja-JP" altLang="en-US" sz="1100" dirty="0">
                <a:solidFill>
                  <a:schemeClr val="tx1"/>
                </a:solidFill>
                <a:latin typeface="游ゴシック" panose="020B0400000000000000" pitchFamily="50" charset="-128"/>
                <a:ea typeface="游ゴシック" panose="020B0400000000000000" pitchFamily="50" charset="-128"/>
              </a:rPr>
              <a:t>レセプト</a:t>
            </a:r>
            <a:r>
              <a:rPr lang="ja-JP" altLang="ko-KR" sz="1100" dirty="0">
                <a:solidFill>
                  <a:schemeClr val="tx1"/>
                </a:solidFill>
                <a:latin typeface="游ゴシック" panose="020B0400000000000000" pitchFamily="50" charset="-128"/>
                <a:ea typeface="游ゴシック" panose="020B0400000000000000" pitchFamily="50" charset="-128"/>
              </a:rPr>
              <a:t>の</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メモを診療年月条件で照会します。</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17" name="Google Shape;127;p3">
            <a:extLst>
              <a:ext uri="{FF2B5EF4-FFF2-40B4-BE49-F238E27FC236}">
                <a16:creationId xmlns:a16="http://schemas.microsoft.com/office/drawing/2014/main" id="{47793F03-60A0-607A-D174-90DD3A6AFB15}"/>
              </a:ext>
            </a:extLst>
          </p:cNvPr>
          <p:cNvSpPr txBox="1"/>
          <p:nvPr/>
        </p:nvSpPr>
        <p:spPr>
          <a:xfrm>
            <a:off x="2719137" y="597867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①</a:t>
            </a:r>
            <a:endParaRPr dirty="0">
              <a:latin typeface="游ゴシック" panose="020B0400000000000000" pitchFamily="50" charset="-128"/>
              <a:ea typeface="游ゴシック" panose="020B0400000000000000" pitchFamily="50" charset="-128"/>
            </a:endParaRPr>
          </a:p>
        </p:txBody>
      </p:sp>
      <p:sp>
        <p:nvSpPr>
          <p:cNvPr id="18" name="Google Shape;129;p3">
            <a:extLst>
              <a:ext uri="{FF2B5EF4-FFF2-40B4-BE49-F238E27FC236}">
                <a16:creationId xmlns:a16="http://schemas.microsoft.com/office/drawing/2014/main" id="{9CE6336E-C210-74C0-B499-21E77B608534}"/>
              </a:ext>
            </a:extLst>
          </p:cNvPr>
          <p:cNvSpPr txBox="1"/>
          <p:nvPr/>
        </p:nvSpPr>
        <p:spPr>
          <a:xfrm>
            <a:off x="890670" y="5615173"/>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游ゴシック" panose="020B0400000000000000" pitchFamily="50" charset="-128"/>
                <a:ea typeface="MS Mincho"/>
                <a:cs typeface="MS Mincho"/>
                <a:sym typeface="MS Mincho"/>
              </a:rPr>
              <a:t>①</a:t>
            </a:r>
            <a:r>
              <a:rPr lang="ja-JP" altLang="en-US"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ko-KR" sz="1100" dirty="0">
                <a:latin typeface="游ゴシック" panose="020B0400000000000000" pitchFamily="50" charset="-128"/>
                <a:ea typeface="游ゴシック" panose="020B0400000000000000" pitchFamily="50" charset="-128"/>
              </a:rPr>
              <a:t>診療年月条件で検索します。 （</a:t>
            </a:r>
            <a:r>
              <a:rPr lang="ja-JP" altLang="en-US" sz="1100" dirty="0">
                <a:latin typeface="游ゴシック" panose="020B0400000000000000" pitchFamily="50" charset="-128"/>
                <a:ea typeface="游ゴシック" panose="020B0400000000000000" pitchFamily="50" charset="-128"/>
              </a:rPr>
              <a:t>レセプト</a:t>
            </a:r>
            <a:r>
              <a:rPr lang="ja-JP" altLang="ko-KR" sz="1100" dirty="0">
                <a:latin typeface="游ゴシック" panose="020B0400000000000000" pitchFamily="50" charset="-128"/>
                <a:ea typeface="游ゴシック" panose="020B0400000000000000" pitchFamily="50" charset="-128"/>
              </a:rPr>
              <a:t>で登録した</a:t>
            </a:r>
            <a:r>
              <a:rPr lang="ja-JP" altLang="en-US" sz="1100" dirty="0">
                <a:latin typeface="游ゴシック" panose="020B0400000000000000" pitchFamily="50" charset="-128"/>
                <a:ea typeface="游ゴシック" panose="020B0400000000000000" pitchFamily="50" charset="-128"/>
              </a:rPr>
              <a:t>電子</a:t>
            </a:r>
            <a:r>
              <a:rPr lang="ja-JP" altLang="ko-KR" sz="1100" dirty="0">
                <a:latin typeface="游ゴシック" panose="020B0400000000000000" pitchFamily="50" charset="-128"/>
                <a:ea typeface="游ゴシック" panose="020B0400000000000000" pitchFamily="50" charset="-128"/>
              </a:rPr>
              <a:t>付箋メモ）</a:t>
            </a:r>
            <a:endParaRPr lang="ko-KR" altLang="en-US" sz="1100" dirty="0">
              <a:solidFill>
                <a:srgbClr val="FF0000"/>
              </a:solidFill>
              <a:latin typeface="游ゴシック" panose="020B0400000000000000" pitchFamily="50" charset="-128"/>
              <a:ea typeface="MS Mincho"/>
              <a:cs typeface="MS Mincho"/>
              <a:sym typeface="MS Mincho"/>
            </a:endParaRPr>
          </a:p>
        </p:txBody>
      </p:sp>
      <p:sp>
        <p:nvSpPr>
          <p:cNvPr id="20" name="Google Shape;323;p13">
            <a:extLst>
              <a:ext uri="{FF2B5EF4-FFF2-40B4-BE49-F238E27FC236}">
                <a16:creationId xmlns:a16="http://schemas.microsoft.com/office/drawing/2014/main" id="{973FB641-D0EC-D0E3-C588-1D58C1372E33}"/>
              </a:ext>
            </a:extLst>
          </p:cNvPr>
          <p:cNvSpPr txBox="1"/>
          <p:nvPr/>
        </p:nvSpPr>
        <p:spPr>
          <a:xfrm>
            <a:off x="4707422" y="7254228"/>
            <a:ext cx="1893794" cy="303889"/>
          </a:xfrm>
          <a:prstGeom prst="rect">
            <a:avLst/>
          </a:prstGeom>
          <a:solidFill>
            <a:srgbClr val="FFFFFF"/>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rPr>
              <a:t>電子付箋が付いたレセプト</a:t>
            </a:r>
            <a:r>
              <a:rPr lang="ko-KR" altLang="en-US" sz="1100" dirty="0">
                <a:solidFill>
                  <a:schemeClr val="dk1"/>
                </a:solidFill>
                <a:latin typeface="游ゴシック" panose="020B0400000000000000" pitchFamily="50" charset="-128"/>
                <a:ea typeface="MS Mincho"/>
                <a:cs typeface="MS Mincho"/>
                <a:sym typeface="MS Mincho"/>
              </a:rPr>
              <a:t> </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27" name="직사각형 26">
            <a:extLst>
              <a:ext uri="{FF2B5EF4-FFF2-40B4-BE49-F238E27FC236}">
                <a16:creationId xmlns:a16="http://schemas.microsoft.com/office/drawing/2014/main" id="{08D0BEB7-C831-184B-2483-BFA307F99B86}"/>
              </a:ext>
            </a:extLst>
          </p:cNvPr>
          <p:cNvSpPr/>
          <p:nvPr/>
        </p:nvSpPr>
        <p:spPr>
          <a:xfrm>
            <a:off x="2428358" y="7021902"/>
            <a:ext cx="706277" cy="95251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08487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7496-3FE7-6855-7B84-7A2CF0A9BFB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CBF24EA-39C6-07D9-91A3-D02B24342D2E}"/>
              </a:ext>
            </a:extLst>
          </p:cNvPr>
          <p:cNvSpPr>
            <a:spLocks noGrp="1"/>
          </p:cNvSpPr>
          <p:nvPr>
            <p:ph type="sldNum" sz="quarter" idx="12"/>
          </p:nvPr>
        </p:nvSpPr>
        <p:spPr/>
        <p:txBody>
          <a:bodyPr/>
          <a:lstStyle/>
          <a:p>
            <a:fld id="{AE8EA5A1-38AB-4AA0-89CC-DE1004BC27E5}" type="slidenum">
              <a:rPr kumimoji="1" lang="ja-JP" altLang="en-US" smtClean="0"/>
              <a:t>153</a:t>
            </a:fld>
            <a:endParaRPr kumimoji="1" lang="ja-JP" altLang="en-US"/>
          </a:p>
        </p:txBody>
      </p:sp>
      <p:grpSp>
        <p:nvGrpSpPr>
          <p:cNvPr id="4" name="object 2">
            <a:extLst>
              <a:ext uri="{FF2B5EF4-FFF2-40B4-BE49-F238E27FC236}">
                <a16:creationId xmlns:a16="http://schemas.microsoft.com/office/drawing/2014/main" id="{258CF71D-988E-5F06-660F-252C59652B69}"/>
              </a:ext>
            </a:extLst>
          </p:cNvPr>
          <p:cNvGrpSpPr/>
          <p:nvPr/>
        </p:nvGrpSpPr>
        <p:grpSpPr>
          <a:xfrm>
            <a:off x="931544" y="5365731"/>
            <a:ext cx="4794250" cy="3248222"/>
            <a:chOff x="1360169" y="5914644"/>
            <a:chExt cx="4969510" cy="3413760"/>
          </a:xfrm>
        </p:grpSpPr>
        <p:pic>
          <p:nvPicPr>
            <p:cNvPr id="5" name="object 3">
              <a:extLst>
                <a:ext uri="{FF2B5EF4-FFF2-40B4-BE49-F238E27FC236}">
                  <a16:creationId xmlns:a16="http://schemas.microsoft.com/office/drawing/2014/main" id="{A0F2A02A-43A7-C542-DF51-C35216E16614}"/>
                </a:ext>
              </a:extLst>
            </p:cNvPr>
            <p:cNvPicPr/>
            <p:nvPr/>
          </p:nvPicPr>
          <p:blipFill>
            <a:blip r:embed="rId2" cstate="print"/>
            <a:stretch>
              <a:fillRect/>
            </a:stretch>
          </p:blipFill>
          <p:spPr>
            <a:xfrm>
              <a:off x="1360169" y="5914644"/>
              <a:ext cx="4969002" cy="3276600"/>
            </a:xfrm>
            <a:prstGeom prst="rect">
              <a:avLst/>
            </a:prstGeom>
          </p:spPr>
        </p:pic>
        <p:pic>
          <p:nvPicPr>
            <p:cNvPr id="6" name="object 4">
              <a:extLst>
                <a:ext uri="{FF2B5EF4-FFF2-40B4-BE49-F238E27FC236}">
                  <a16:creationId xmlns:a16="http://schemas.microsoft.com/office/drawing/2014/main" id="{069D2F8A-82C0-38A3-8907-EA9949A44D4B}"/>
                </a:ext>
              </a:extLst>
            </p:cNvPr>
            <p:cNvPicPr/>
            <p:nvPr/>
          </p:nvPicPr>
          <p:blipFill>
            <a:blip r:embed="rId3" cstate="print"/>
            <a:stretch>
              <a:fillRect/>
            </a:stretch>
          </p:blipFill>
          <p:spPr>
            <a:xfrm>
              <a:off x="3281171" y="9156954"/>
              <a:ext cx="76200" cy="171450"/>
            </a:xfrm>
            <a:prstGeom prst="rect">
              <a:avLst/>
            </a:prstGeom>
          </p:spPr>
        </p:pic>
        <p:sp>
          <p:nvSpPr>
            <p:cNvPr id="7" name="object 5">
              <a:extLst>
                <a:ext uri="{FF2B5EF4-FFF2-40B4-BE49-F238E27FC236}">
                  <a16:creationId xmlns:a16="http://schemas.microsoft.com/office/drawing/2014/main" id="{4D3CB8B8-E1AA-89D3-4669-E804343BE1AE}"/>
                </a:ext>
              </a:extLst>
            </p:cNvPr>
            <p:cNvSpPr/>
            <p:nvPr/>
          </p:nvSpPr>
          <p:spPr>
            <a:xfrm>
              <a:off x="2983991" y="9050273"/>
              <a:ext cx="542925" cy="118110"/>
            </a:xfrm>
            <a:custGeom>
              <a:avLst/>
              <a:gdLst/>
              <a:ahLst/>
              <a:cxnLst/>
              <a:rect l="l" t="t" r="r" b="b"/>
              <a:pathLst>
                <a:path w="542925" h="118109">
                  <a:moveTo>
                    <a:pt x="542544" y="98297"/>
                  </a:moveTo>
                  <a:lnTo>
                    <a:pt x="540948" y="105894"/>
                  </a:lnTo>
                  <a:lnTo>
                    <a:pt x="536638" y="112204"/>
                  </a:lnTo>
                  <a:lnTo>
                    <a:pt x="530328" y="116514"/>
                  </a:lnTo>
                  <a:lnTo>
                    <a:pt x="522731" y="118109"/>
                  </a:lnTo>
                  <a:lnTo>
                    <a:pt x="19812" y="118109"/>
                  </a:lnTo>
                  <a:lnTo>
                    <a:pt x="12215" y="116514"/>
                  </a:lnTo>
                  <a:lnTo>
                    <a:pt x="5905" y="112204"/>
                  </a:lnTo>
                  <a:lnTo>
                    <a:pt x="1595" y="105894"/>
                  </a:lnTo>
                  <a:lnTo>
                    <a:pt x="0" y="98297"/>
                  </a:lnTo>
                  <a:lnTo>
                    <a:pt x="0" y="19811"/>
                  </a:lnTo>
                  <a:lnTo>
                    <a:pt x="1595" y="12215"/>
                  </a:lnTo>
                  <a:lnTo>
                    <a:pt x="5905" y="5905"/>
                  </a:lnTo>
                  <a:lnTo>
                    <a:pt x="12215" y="1595"/>
                  </a:lnTo>
                  <a:lnTo>
                    <a:pt x="19812" y="0"/>
                  </a:lnTo>
                  <a:lnTo>
                    <a:pt x="522731" y="0"/>
                  </a:lnTo>
                  <a:lnTo>
                    <a:pt x="530328" y="1595"/>
                  </a:lnTo>
                  <a:lnTo>
                    <a:pt x="536638" y="5905"/>
                  </a:lnTo>
                  <a:lnTo>
                    <a:pt x="540948" y="12215"/>
                  </a:lnTo>
                  <a:lnTo>
                    <a:pt x="542544" y="19811"/>
                  </a:lnTo>
                  <a:lnTo>
                    <a:pt x="542544" y="98297"/>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D72894F2-9FE1-555C-1291-88A40A443688}"/>
                </a:ext>
              </a:extLst>
            </p:cNvPr>
            <p:cNvSpPr/>
            <p:nvPr/>
          </p:nvSpPr>
          <p:spPr>
            <a:xfrm>
              <a:off x="1423415" y="7395972"/>
              <a:ext cx="1442720" cy="222250"/>
            </a:xfrm>
            <a:custGeom>
              <a:avLst/>
              <a:gdLst/>
              <a:ahLst/>
              <a:cxnLst/>
              <a:rect l="l" t="t" r="r" b="b"/>
              <a:pathLst>
                <a:path w="1442720" h="222250">
                  <a:moveTo>
                    <a:pt x="0" y="36575"/>
                  </a:moveTo>
                  <a:lnTo>
                    <a:pt x="2928" y="22502"/>
                  </a:lnTo>
                  <a:lnTo>
                    <a:pt x="10858" y="10858"/>
                  </a:lnTo>
                  <a:lnTo>
                    <a:pt x="22502" y="2928"/>
                  </a:lnTo>
                  <a:lnTo>
                    <a:pt x="36576" y="0"/>
                  </a:lnTo>
                  <a:lnTo>
                    <a:pt x="1405890" y="0"/>
                  </a:lnTo>
                  <a:lnTo>
                    <a:pt x="1419963" y="2928"/>
                  </a:lnTo>
                  <a:lnTo>
                    <a:pt x="1431607" y="10858"/>
                  </a:lnTo>
                  <a:lnTo>
                    <a:pt x="1439537" y="22502"/>
                  </a:lnTo>
                  <a:lnTo>
                    <a:pt x="1442466" y="36575"/>
                  </a:lnTo>
                  <a:lnTo>
                    <a:pt x="1442466" y="184403"/>
                  </a:lnTo>
                  <a:lnTo>
                    <a:pt x="1439537" y="198917"/>
                  </a:lnTo>
                  <a:lnTo>
                    <a:pt x="1431607" y="210788"/>
                  </a:lnTo>
                  <a:lnTo>
                    <a:pt x="1419963" y="218801"/>
                  </a:lnTo>
                  <a:lnTo>
                    <a:pt x="1405890" y="221741"/>
                  </a:lnTo>
                  <a:lnTo>
                    <a:pt x="36576" y="221741"/>
                  </a:lnTo>
                  <a:lnTo>
                    <a:pt x="22502" y="218801"/>
                  </a:lnTo>
                  <a:lnTo>
                    <a:pt x="10858" y="210788"/>
                  </a:lnTo>
                  <a:lnTo>
                    <a:pt x="2928" y="198917"/>
                  </a:lnTo>
                  <a:lnTo>
                    <a:pt x="0" y="184403"/>
                  </a:lnTo>
                  <a:lnTo>
                    <a:pt x="0" y="3657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1" name="object 9">
            <a:extLst>
              <a:ext uri="{FF2B5EF4-FFF2-40B4-BE49-F238E27FC236}">
                <a16:creationId xmlns:a16="http://schemas.microsoft.com/office/drawing/2014/main" id="{CCC9F75D-C15B-1765-F263-578B31F221DA}"/>
              </a:ext>
            </a:extLst>
          </p:cNvPr>
          <p:cNvSpPr txBox="1"/>
          <p:nvPr/>
        </p:nvSpPr>
        <p:spPr>
          <a:xfrm>
            <a:off x="896419" y="8574144"/>
            <a:ext cx="5409131" cy="431208"/>
          </a:xfrm>
          <a:prstGeom prst="rect">
            <a:avLst/>
          </a:prstGeom>
          <a:ln w="9525">
            <a:solidFill>
              <a:srgbClr val="FF0000"/>
            </a:solidFill>
          </a:ln>
        </p:spPr>
        <p:txBody>
          <a:bodyPr vert="horz" wrap="square" lIns="0" tIns="20955" rIns="0" bIns="0" rtlCol="0">
            <a:spAutoFit/>
          </a:bodyPr>
          <a:lstStyle/>
          <a:p>
            <a:pPr marL="90805" marR="88900">
              <a:lnSpc>
                <a:spcPct val="125000"/>
              </a:lnSpc>
              <a:spcBef>
                <a:spcPts val="165"/>
              </a:spcBef>
            </a:pPr>
            <a:r>
              <a:rPr lang="zh-CN" altLang="en-US" sz="1100" spc="-15" dirty="0">
                <a:latin typeface="MS Mincho"/>
                <a:cs typeface="MS Mincho"/>
              </a:rPr>
              <a:t>画面点検分担</a:t>
            </a:r>
            <a:r>
              <a:rPr sz="1100" spc="-25" dirty="0">
                <a:latin typeface="游ゴシック" panose="020B0400000000000000" pitchFamily="50" charset="-128"/>
                <a:ea typeface="游ゴシック" panose="020B0400000000000000" pitchFamily="50" charset="-128"/>
                <a:cs typeface="MS Mincho"/>
              </a:rPr>
              <a:t>で</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a:latin typeface="游ゴシック" panose="020B0400000000000000" pitchFamily="50" charset="-128"/>
                <a:ea typeface="游ゴシック" panose="020B0400000000000000" pitchFamily="50" charset="-128"/>
                <a:cs typeface="MS Mincho"/>
              </a:rPr>
              <a:t>処理された「ユーザー</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」に割り当て</a:t>
            </a:r>
            <a:r>
              <a:rPr lang="ja-JP" altLang="en-US" sz="1100" spc="-25" dirty="0">
                <a:latin typeface="游ゴシック" panose="020B0400000000000000" pitchFamily="50" charset="-128"/>
                <a:ea typeface="游ゴシック" panose="020B0400000000000000" pitchFamily="50" charset="-128"/>
                <a:cs typeface="MS Mincho"/>
              </a:rPr>
              <a:t>られた</a:t>
            </a:r>
            <a:r>
              <a:rPr sz="1100" spc="-25" dirty="0">
                <a:latin typeface="游ゴシック" panose="020B0400000000000000" pitchFamily="50" charset="-128"/>
                <a:ea typeface="游ゴシック" panose="020B0400000000000000" pitchFamily="50" charset="-128"/>
                <a:cs typeface="MS Mincho"/>
              </a:rPr>
              <a:t>件数は</a:t>
            </a:r>
            <a:r>
              <a:rPr sz="1100" spc="-20" dirty="0">
                <a:latin typeface="游ゴシック" panose="020B0400000000000000" pitchFamily="50" charset="-128"/>
                <a:ea typeface="游ゴシック" panose="020B0400000000000000" pitchFamily="50" charset="-128"/>
                <a:cs typeface="MS Mincho"/>
              </a:rPr>
              <a:t>132</a:t>
            </a:r>
            <a:r>
              <a:rPr sz="1100" spc="-35" dirty="0">
                <a:latin typeface="游ゴシック" panose="020B0400000000000000" pitchFamily="50" charset="-128"/>
                <a:ea typeface="游ゴシック" panose="020B0400000000000000" pitchFamily="50" charset="-128"/>
                <a:cs typeface="MS Mincho"/>
              </a:rPr>
              <a:t>件でし</a:t>
            </a:r>
            <a:r>
              <a:rPr sz="1100" spc="-25" dirty="0">
                <a:latin typeface="游ゴシック" panose="020B0400000000000000" pitchFamily="50" charset="-128"/>
                <a:ea typeface="游ゴシック" panose="020B0400000000000000" pitchFamily="50" charset="-128"/>
                <a:cs typeface="MS Mincho"/>
              </a:rPr>
              <a:t>た。該当するレセプトのみ目視点検できます。</a:t>
            </a:r>
            <a:endParaRPr sz="1100" dirty="0">
              <a:latin typeface="游ゴシック" panose="020B0400000000000000" pitchFamily="50" charset="-128"/>
              <a:ea typeface="游ゴシック" panose="020B0400000000000000" pitchFamily="50" charset="-128"/>
              <a:cs typeface="MS Mincho"/>
            </a:endParaRPr>
          </a:p>
        </p:txBody>
      </p:sp>
      <p:grpSp>
        <p:nvGrpSpPr>
          <p:cNvPr id="12" name="object 10">
            <a:extLst>
              <a:ext uri="{FF2B5EF4-FFF2-40B4-BE49-F238E27FC236}">
                <a16:creationId xmlns:a16="http://schemas.microsoft.com/office/drawing/2014/main" id="{1B7941DD-1793-8345-BF55-9470A9BEAAF5}"/>
              </a:ext>
            </a:extLst>
          </p:cNvPr>
          <p:cNvGrpSpPr/>
          <p:nvPr/>
        </p:nvGrpSpPr>
        <p:grpSpPr>
          <a:xfrm>
            <a:off x="1000125" y="2007270"/>
            <a:ext cx="1495044" cy="3073111"/>
            <a:chOff x="1428750" y="1807245"/>
            <a:chExt cx="1495044" cy="3073111"/>
          </a:xfrm>
        </p:grpSpPr>
        <p:pic>
          <p:nvPicPr>
            <p:cNvPr id="13" name="object 11">
              <a:extLst>
                <a:ext uri="{FF2B5EF4-FFF2-40B4-BE49-F238E27FC236}">
                  <a16:creationId xmlns:a16="http://schemas.microsoft.com/office/drawing/2014/main" id="{45321670-47AF-9AB4-66B3-7605B0ED253D}"/>
                </a:ext>
              </a:extLst>
            </p:cNvPr>
            <p:cNvPicPr/>
            <p:nvPr/>
          </p:nvPicPr>
          <p:blipFill>
            <a:blip r:embed="rId4" cstate="print"/>
            <a:stretch>
              <a:fillRect/>
            </a:stretch>
          </p:blipFill>
          <p:spPr>
            <a:xfrm>
              <a:off x="1428750" y="1807245"/>
              <a:ext cx="1495044" cy="3059429"/>
            </a:xfrm>
            <a:prstGeom prst="rect">
              <a:avLst/>
            </a:prstGeom>
          </p:spPr>
        </p:pic>
        <p:sp>
          <p:nvSpPr>
            <p:cNvPr id="14" name="object 12">
              <a:extLst>
                <a:ext uri="{FF2B5EF4-FFF2-40B4-BE49-F238E27FC236}">
                  <a16:creationId xmlns:a16="http://schemas.microsoft.com/office/drawing/2014/main" id="{9ABCB9CD-10AD-CCC9-1C5F-90868B7BD28A}"/>
                </a:ext>
              </a:extLst>
            </p:cNvPr>
            <p:cNvSpPr/>
            <p:nvPr/>
          </p:nvSpPr>
          <p:spPr>
            <a:xfrm>
              <a:off x="1428750" y="4703826"/>
              <a:ext cx="1442720" cy="176530"/>
            </a:xfrm>
            <a:custGeom>
              <a:avLst/>
              <a:gdLst/>
              <a:ahLst/>
              <a:cxnLst/>
              <a:rect l="l" t="t" r="r" b="b"/>
              <a:pathLst>
                <a:path w="1442720" h="176529">
                  <a:moveTo>
                    <a:pt x="0" y="28955"/>
                  </a:moveTo>
                  <a:lnTo>
                    <a:pt x="2274" y="17680"/>
                  </a:lnTo>
                  <a:lnTo>
                    <a:pt x="8477" y="8477"/>
                  </a:lnTo>
                  <a:lnTo>
                    <a:pt x="17680" y="2274"/>
                  </a:lnTo>
                  <a:lnTo>
                    <a:pt x="28956" y="0"/>
                  </a:lnTo>
                  <a:lnTo>
                    <a:pt x="1413510" y="0"/>
                  </a:lnTo>
                  <a:lnTo>
                    <a:pt x="1424785" y="2274"/>
                  </a:lnTo>
                  <a:lnTo>
                    <a:pt x="1433988" y="8477"/>
                  </a:lnTo>
                  <a:lnTo>
                    <a:pt x="1440191" y="17680"/>
                  </a:lnTo>
                  <a:lnTo>
                    <a:pt x="1442466" y="28955"/>
                  </a:lnTo>
                  <a:lnTo>
                    <a:pt x="1442466" y="146303"/>
                  </a:lnTo>
                  <a:lnTo>
                    <a:pt x="1440191" y="158019"/>
                  </a:lnTo>
                  <a:lnTo>
                    <a:pt x="1433988" y="167449"/>
                  </a:lnTo>
                  <a:lnTo>
                    <a:pt x="1424785" y="173735"/>
                  </a:lnTo>
                  <a:lnTo>
                    <a:pt x="1413510" y="176021"/>
                  </a:lnTo>
                  <a:lnTo>
                    <a:pt x="28956" y="176021"/>
                  </a:lnTo>
                  <a:lnTo>
                    <a:pt x="17680" y="173735"/>
                  </a:lnTo>
                  <a:lnTo>
                    <a:pt x="8477" y="167449"/>
                  </a:lnTo>
                  <a:lnTo>
                    <a:pt x="2274" y="158019"/>
                  </a:lnTo>
                  <a:lnTo>
                    <a:pt x="0" y="146303"/>
                  </a:lnTo>
                  <a:lnTo>
                    <a:pt x="0" y="2895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C4EDA6EE-7E34-E12B-BF8D-D4BBB4949C97}"/>
              </a:ext>
            </a:extLst>
          </p:cNvPr>
          <p:cNvSpPr txBox="1"/>
          <p:nvPr/>
        </p:nvSpPr>
        <p:spPr>
          <a:xfrm>
            <a:off x="796163" y="4755510"/>
            <a:ext cx="203200" cy="227626"/>
          </a:xfrm>
          <a:prstGeom prst="rect">
            <a:avLst/>
          </a:prstGeom>
        </p:spPr>
        <p:txBody>
          <a:bodyPr vert="horz" wrap="square" lIns="0" tIns="12065" rIns="0" bIns="0" rtlCol="0">
            <a:spAutoFit/>
          </a:bodyPr>
          <a:lstStyle/>
          <a:p>
            <a:pPr marL="12700">
              <a:lnSpc>
                <a:spcPct val="100000"/>
              </a:lnSpc>
              <a:spcBef>
                <a:spcPts val="95"/>
              </a:spcBef>
            </a:pPr>
            <a:r>
              <a:rPr sz="1400" spc="-50" dirty="0">
                <a:solidFill>
                  <a:srgbClr val="FF0000"/>
                </a:solidFill>
                <a:latin typeface="游ゴシック" panose="020B0400000000000000" pitchFamily="50" charset="-128"/>
                <a:ea typeface="游ゴシック" panose="020B0400000000000000" pitchFamily="50" charset="-128"/>
                <a:cs typeface="MS Gothic"/>
              </a:rPr>
              <a:t>①</a:t>
            </a:r>
            <a:endParaRPr sz="1400" dirty="0">
              <a:latin typeface="游ゴシック" panose="020B0400000000000000" pitchFamily="50" charset="-128"/>
              <a:ea typeface="游ゴシック" panose="020B0400000000000000" pitchFamily="50" charset="-128"/>
              <a:cs typeface="MS Gothic"/>
            </a:endParaRPr>
          </a:p>
        </p:txBody>
      </p:sp>
      <p:grpSp>
        <p:nvGrpSpPr>
          <p:cNvPr id="16" name="object 14">
            <a:extLst>
              <a:ext uri="{FF2B5EF4-FFF2-40B4-BE49-F238E27FC236}">
                <a16:creationId xmlns:a16="http://schemas.microsoft.com/office/drawing/2014/main" id="{7208E70F-CA0B-FDBD-97F0-7A1C75CB9B79}"/>
              </a:ext>
            </a:extLst>
          </p:cNvPr>
          <p:cNvGrpSpPr/>
          <p:nvPr/>
        </p:nvGrpSpPr>
        <p:grpSpPr>
          <a:xfrm>
            <a:off x="2858311" y="2770462"/>
            <a:ext cx="2696718" cy="2550475"/>
            <a:chOff x="3478529" y="2788157"/>
            <a:chExt cx="2696718" cy="2550475"/>
          </a:xfrm>
        </p:grpSpPr>
        <p:pic>
          <p:nvPicPr>
            <p:cNvPr id="17" name="object 15">
              <a:extLst>
                <a:ext uri="{FF2B5EF4-FFF2-40B4-BE49-F238E27FC236}">
                  <a16:creationId xmlns:a16="http://schemas.microsoft.com/office/drawing/2014/main" id="{2AF51D06-6C16-6EF6-A968-682840FCE755}"/>
                </a:ext>
              </a:extLst>
            </p:cNvPr>
            <p:cNvPicPr/>
            <p:nvPr/>
          </p:nvPicPr>
          <p:blipFill>
            <a:blip r:embed="rId5" cstate="print"/>
            <a:srcRect b="16991"/>
            <a:stretch/>
          </p:blipFill>
          <p:spPr>
            <a:xfrm>
              <a:off x="4355591" y="2818637"/>
              <a:ext cx="1819656" cy="2519995"/>
            </a:xfrm>
            <a:prstGeom prst="rect">
              <a:avLst/>
            </a:prstGeom>
          </p:spPr>
        </p:pic>
        <p:sp>
          <p:nvSpPr>
            <p:cNvPr id="18" name="object 16">
              <a:extLst>
                <a:ext uri="{FF2B5EF4-FFF2-40B4-BE49-F238E27FC236}">
                  <a16:creationId xmlns:a16="http://schemas.microsoft.com/office/drawing/2014/main" id="{66DF3CCA-5B50-B0CF-A7DB-886BF5D49A63}"/>
                </a:ext>
              </a:extLst>
            </p:cNvPr>
            <p:cNvSpPr/>
            <p:nvPr/>
          </p:nvSpPr>
          <p:spPr>
            <a:xfrm>
              <a:off x="4921757" y="4755663"/>
              <a:ext cx="927100" cy="291895"/>
            </a:xfrm>
            <a:custGeom>
              <a:avLst/>
              <a:gdLst/>
              <a:ahLst/>
              <a:cxnLst/>
              <a:rect l="l" t="t" r="r" b="b"/>
              <a:pathLst>
                <a:path w="927100" h="379095">
                  <a:moveTo>
                    <a:pt x="0" y="63246"/>
                  </a:moveTo>
                  <a:lnTo>
                    <a:pt x="4953" y="38576"/>
                  </a:lnTo>
                  <a:lnTo>
                    <a:pt x="18478" y="18478"/>
                  </a:lnTo>
                  <a:lnTo>
                    <a:pt x="38576" y="4953"/>
                  </a:lnTo>
                  <a:lnTo>
                    <a:pt x="63246" y="0"/>
                  </a:lnTo>
                  <a:lnTo>
                    <a:pt x="863346" y="0"/>
                  </a:lnTo>
                  <a:lnTo>
                    <a:pt x="887694" y="4953"/>
                  </a:lnTo>
                  <a:lnTo>
                    <a:pt x="907827" y="18478"/>
                  </a:lnTo>
                  <a:lnTo>
                    <a:pt x="921531" y="38576"/>
                  </a:lnTo>
                  <a:lnTo>
                    <a:pt x="926591" y="63246"/>
                  </a:lnTo>
                  <a:lnTo>
                    <a:pt x="926591" y="315468"/>
                  </a:lnTo>
                  <a:lnTo>
                    <a:pt x="921531" y="340137"/>
                  </a:lnTo>
                  <a:lnTo>
                    <a:pt x="907827" y="360235"/>
                  </a:lnTo>
                  <a:lnTo>
                    <a:pt x="887694" y="373761"/>
                  </a:lnTo>
                  <a:lnTo>
                    <a:pt x="863346" y="378714"/>
                  </a:lnTo>
                  <a:lnTo>
                    <a:pt x="63246" y="378714"/>
                  </a:lnTo>
                  <a:lnTo>
                    <a:pt x="38576" y="373761"/>
                  </a:lnTo>
                  <a:lnTo>
                    <a:pt x="18478" y="360235"/>
                  </a:lnTo>
                  <a:lnTo>
                    <a:pt x="4952" y="340137"/>
                  </a:lnTo>
                  <a:lnTo>
                    <a:pt x="0" y="315468"/>
                  </a:lnTo>
                  <a:lnTo>
                    <a:pt x="0" y="63246"/>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7">
              <a:extLst>
                <a:ext uri="{FF2B5EF4-FFF2-40B4-BE49-F238E27FC236}">
                  <a16:creationId xmlns:a16="http://schemas.microsoft.com/office/drawing/2014/main" id="{CEDFCEFE-706D-64D3-79F8-2915DD7DB1BB}"/>
                </a:ext>
              </a:extLst>
            </p:cNvPr>
            <p:cNvSpPr/>
            <p:nvPr/>
          </p:nvSpPr>
          <p:spPr>
            <a:xfrm>
              <a:off x="3478529" y="2788157"/>
              <a:ext cx="1424305" cy="2105025"/>
            </a:xfrm>
            <a:custGeom>
              <a:avLst/>
              <a:gdLst/>
              <a:ahLst/>
              <a:cxnLst/>
              <a:rect l="l" t="t" r="r" b="b"/>
              <a:pathLst>
                <a:path w="1424304" h="2105025">
                  <a:moveTo>
                    <a:pt x="1347978" y="2028444"/>
                  </a:moveTo>
                  <a:lnTo>
                    <a:pt x="1347978" y="2104644"/>
                  </a:lnTo>
                  <a:lnTo>
                    <a:pt x="1405890" y="2075688"/>
                  </a:lnTo>
                  <a:lnTo>
                    <a:pt x="1360932" y="2075688"/>
                  </a:lnTo>
                  <a:lnTo>
                    <a:pt x="1360932" y="2056638"/>
                  </a:lnTo>
                  <a:lnTo>
                    <a:pt x="1404366" y="2056638"/>
                  </a:lnTo>
                  <a:lnTo>
                    <a:pt x="1347978" y="2028444"/>
                  </a:lnTo>
                  <a:close/>
                </a:path>
                <a:path w="1424304" h="2105025">
                  <a:moveTo>
                    <a:pt x="19050" y="0"/>
                  </a:moveTo>
                  <a:lnTo>
                    <a:pt x="0" y="0"/>
                  </a:lnTo>
                  <a:lnTo>
                    <a:pt x="0" y="2075688"/>
                  </a:lnTo>
                  <a:lnTo>
                    <a:pt x="1347978" y="2075688"/>
                  </a:lnTo>
                  <a:lnTo>
                    <a:pt x="1347978" y="2066544"/>
                  </a:lnTo>
                  <a:lnTo>
                    <a:pt x="19050" y="2066544"/>
                  </a:lnTo>
                  <a:lnTo>
                    <a:pt x="9906" y="2056638"/>
                  </a:lnTo>
                  <a:lnTo>
                    <a:pt x="19050" y="2056638"/>
                  </a:lnTo>
                  <a:lnTo>
                    <a:pt x="19050" y="0"/>
                  </a:lnTo>
                  <a:close/>
                </a:path>
                <a:path w="1424304" h="2105025">
                  <a:moveTo>
                    <a:pt x="1404366" y="2056638"/>
                  </a:moveTo>
                  <a:lnTo>
                    <a:pt x="1360932" y="2056638"/>
                  </a:lnTo>
                  <a:lnTo>
                    <a:pt x="1360932" y="2075688"/>
                  </a:lnTo>
                  <a:lnTo>
                    <a:pt x="1405890" y="2075688"/>
                  </a:lnTo>
                  <a:lnTo>
                    <a:pt x="1424178" y="2066544"/>
                  </a:lnTo>
                  <a:lnTo>
                    <a:pt x="1404366" y="2056638"/>
                  </a:lnTo>
                  <a:close/>
                </a:path>
                <a:path w="1424304" h="2105025">
                  <a:moveTo>
                    <a:pt x="19050" y="2056638"/>
                  </a:moveTo>
                  <a:lnTo>
                    <a:pt x="9906" y="2056638"/>
                  </a:lnTo>
                  <a:lnTo>
                    <a:pt x="19050" y="2066544"/>
                  </a:lnTo>
                  <a:lnTo>
                    <a:pt x="19050" y="2056638"/>
                  </a:lnTo>
                  <a:close/>
                </a:path>
                <a:path w="1424304" h="2105025">
                  <a:moveTo>
                    <a:pt x="1347978" y="2056638"/>
                  </a:moveTo>
                  <a:lnTo>
                    <a:pt x="19050" y="2056638"/>
                  </a:lnTo>
                  <a:lnTo>
                    <a:pt x="19050" y="2066544"/>
                  </a:lnTo>
                  <a:lnTo>
                    <a:pt x="1347978" y="2066544"/>
                  </a:lnTo>
                  <a:lnTo>
                    <a:pt x="1347978" y="2056638"/>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367BF864-9DE2-921C-AD98-5602605C0FF2}"/>
              </a:ext>
            </a:extLst>
          </p:cNvPr>
          <p:cNvSpPr/>
          <p:nvPr/>
        </p:nvSpPr>
        <p:spPr>
          <a:xfrm>
            <a:off x="2442591" y="2258948"/>
            <a:ext cx="237490" cy="2771140"/>
          </a:xfrm>
          <a:custGeom>
            <a:avLst/>
            <a:gdLst/>
            <a:ahLst/>
            <a:cxnLst/>
            <a:rect l="l" t="t" r="r" b="b"/>
            <a:pathLst>
              <a:path w="237489" h="2771140">
                <a:moveTo>
                  <a:pt x="76199" y="2694432"/>
                </a:moveTo>
                <a:lnTo>
                  <a:pt x="0" y="2732532"/>
                </a:lnTo>
                <a:lnTo>
                  <a:pt x="76199" y="2770632"/>
                </a:lnTo>
                <a:lnTo>
                  <a:pt x="76199" y="2742438"/>
                </a:lnTo>
                <a:lnTo>
                  <a:pt x="63245" y="2742438"/>
                </a:lnTo>
                <a:lnTo>
                  <a:pt x="63245" y="2723388"/>
                </a:lnTo>
                <a:lnTo>
                  <a:pt x="76199" y="2723388"/>
                </a:lnTo>
                <a:lnTo>
                  <a:pt x="76199" y="2694432"/>
                </a:lnTo>
                <a:close/>
              </a:path>
              <a:path w="237489" h="2771140">
                <a:moveTo>
                  <a:pt x="76199" y="2723388"/>
                </a:moveTo>
                <a:lnTo>
                  <a:pt x="63245" y="2723388"/>
                </a:lnTo>
                <a:lnTo>
                  <a:pt x="63245" y="2742438"/>
                </a:lnTo>
                <a:lnTo>
                  <a:pt x="76199" y="2742438"/>
                </a:lnTo>
                <a:lnTo>
                  <a:pt x="76199" y="2723388"/>
                </a:lnTo>
                <a:close/>
              </a:path>
              <a:path w="237489" h="2771140">
                <a:moveTo>
                  <a:pt x="108965" y="2723388"/>
                </a:moveTo>
                <a:lnTo>
                  <a:pt x="76199" y="2723388"/>
                </a:lnTo>
                <a:lnTo>
                  <a:pt x="76199" y="2742438"/>
                </a:lnTo>
                <a:lnTo>
                  <a:pt x="128015" y="2742438"/>
                </a:lnTo>
                <a:lnTo>
                  <a:pt x="128015" y="2732532"/>
                </a:lnTo>
                <a:lnTo>
                  <a:pt x="108965" y="2732532"/>
                </a:lnTo>
                <a:lnTo>
                  <a:pt x="108965" y="2723388"/>
                </a:lnTo>
                <a:close/>
              </a:path>
              <a:path w="237489" h="2771140">
                <a:moveTo>
                  <a:pt x="236981" y="0"/>
                </a:moveTo>
                <a:lnTo>
                  <a:pt x="108965" y="0"/>
                </a:lnTo>
                <a:lnTo>
                  <a:pt x="108965" y="2732532"/>
                </a:lnTo>
                <a:lnTo>
                  <a:pt x="118109" y="2723388"/>
                </a:lnTo>
                <a:lnTo>
                  <a:pt x="128015" y="2723388"/>
                </a:lnTo>
                <a:lnTo>
                  <a:pt x="128015" y="19050"/>
                </a:lnTo>
                <a:lnTo>
                  <a:pt x="118109" y="19050"/>
                </a:lnTo>
                <a:lnTo>
                  <a:pt x="128015" y="9144"/>
                </a:lnTo>
                <a:lnTo>
                  <a:pt x="236981" y="9144"/>
                </a:lnTo>
                <a:lnTo>
                  <a:pt x="236981" y="0"/>
                </a:lnTo>
                <a:close/>
              </a:path>
              <a:path w="237489" h="2771140">
                <a:moveTo>
                  <a:pt x="128015" y="2723388"/>
                </a:moveTo>
                <a:lnTo>
                  <a:pt x="118109" y="2723388"/>
                </a:lnTo>
                <a:lnTo>
                  <a:pt x="108965" y="2732532"/>
                </a:lnTo>
                <a:lnTo>
                  <a:pt x="128015" y="2732532"/>
                </a:lnTo>
                <a:lnTo>
                  <a:pt x="128015" y="2723388"/>
                </a:lnTo>
                <a:close/>
              </a:path>
              <a:path w="237489" h="2771140">
                <a:moveTo>
                  <a:pt x="128015" y="9144"/>
                </a:moveTo>
                <a:lnTo>
                  <a:pt x="118109" y="19050"/>
                </a:lnTo>
                <a:lnTo>
                  <a:pt x="128015" y="19050"/>
                </a:lnTo>
                <a:lnTo>
                  <a:pt x="128015" y="9144"/>
                </a:lnTo>
                <a:close/>
              </a:path>
              <a:path w="237489" h="2771140">
                <a:moveTo>
                  <a:pt x="236981" y="9144"/>
                </a:moveTo>
                <a:lnTo>
                  <a:pt x="128015" y="9144"/>
                </a:lnTo>
                <a:lnTo>
                  <a:pt x="128015" y="19050"/>
                </a:lnTo>
                <a:lnTo>
                  <a:pt x="236981" y="19050"/>
                </a:lnTo>
                <a:lnTo>
                  <a:pt x="236981" y="9144"/>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1" name="object 19">
            <a:extLst>
              <a:ext uri="{FF2B5EF4-FFF2-40B4-BE49-F238E27FC236}">
                <a16:creationId xmlns:a16="http://schemas.microsoft.com/office/drawing/2014/main" id="{A68D90B4-42C0-8D2B-1C05-E870EDAA032E}"/>
              </a:ext>
            </a:extLst>
          </p:cNvPr>
          <p:cNvSpPr txBox="1"/>
          <p:nvPr/>
        </p:nvSpPr>
        <p:spPr>
          <a:xfrm>
            <a:off x="697863" y="1165729"/>
            <a:ext cx="5941061" cy="1179169"/>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0070C0"/>
                </a:solidFill>
                <a:latin typeface="游ゴシック" panose="020B0400000000000000" pitchFamily="50" charset="-128"/>
                <a:ea typeface="游ゴシック" panose="020B0400000000000000" pitchFamily="50" charset="-128"/>
                <a:cs typeface="MS Mincho"/>
              </a:rPr>
              <a:t>振分</a:t>
            </a:r>
            <a:r>
              <a:rPr sz="1100" spc="-25" dirty="0" err="1">
                <a:solidFill>
                  <a:srgbClr val="006FC0"/>
                </a:solidFill>
                <a:latin typeface="游ゴシック" panose="020B0400000000000000" pitchFamily="50" charset="-128"/>
                <a:ea typeface="游ゴシック" panose="020B0400000000000000" pitchFamily="50" charset="-128"/>
                <a:cs typeface="MS Mincho"/>
              </a:rPr>
              <a:t>処理後「点検業務</a:t>
            </a:r>
            <a:r>
              <a:rPr sz="1100" spc="-25" dirty="0">
                <a:solidFill>
                  <a:srgbClr val="006FC0"/>
                </a:solidFill>
                <a:latin typeface="游ゴシック" panose="020B0400000000000000" pitchFamily="50" charset="-128"/>
                <a:ea typeface="游ゴシック" panose="020B0400000000000000" pitchFamily="50" charset="-128"/>
                <a:cs typeface="MS Mincho"/>
              </a:rPr>
              <a:t>」&gt;「</a:t>
            </a:r>
            <a:r>
              <a:rPr sz="1100" spc="-20" dirty="0" err="1">
                <a:solidFill>
                  <a:srgbClr val="4371C4"/>
                </a:solidFill>
                <a:latin typeface="游ゴシック" panose="020B0400000000000000" pitchFamily="50" charset="-128"/>
                <a:ea typeface="游ゴシック" panose="020B0400000000000000" pitchFamily="50" charset="-128"/>
                <a:cs typeface="MS Mincho"/>
              </a:rPr>
              <a:t>レセ</a:t>
            </a:r>
            <a:r>
              <a:rPr sz="1100" spc="-25" dirty="0" err="1">
                <a:solidFill>
                  <a:srgbClr val="006FC0"/>
                </a:solidFill>
                <a:latin typeface="游ゴシック" panose="020B0400000000000000" pitchFamily="50" charset="-128"/>
                <a:ea typeface="游ゴシック" panose="020B0400000000000000" pitchFamily="50" charset="-128"/>
                <a:cs typeface="MS Mincho"/>
              </a:rPr>
              <a:t>画面点検」で確認可能です</a:t>
            </a:r>
            <a:r>
              <a:rPr sz="1100" spc="-25" dirty="0">
                <a:solidFill>
                  <a:srgbClr val="006FC0"/>
                </a:solidFill>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52400" indent="-139700">
              <a:lnSpc>
                <a:spcPct val="100000"/>
              </a:lnSpc>
              <a:spcBef>
                <a:spcPts val="800"/>
              </a:spcBef>
              <a:buSzPct val="90909"/>
              <a:buFont typeface="MS Mincho"/>
              <a:buChar char="●"/>
              <a:tabLst>
                <a:tab pos="152400" algn="l"/>
              </a:tabLst>
            </a:pPr>
            <a:r>
              <a:rPr sz="1100" spc="-25" dirty="0" err="1">
                <a:latin typeface="游ゴシック" panose="020B0400000000000000" pitchFamily="50" charset="-128"/>
                <a:ea typeface="游ゴシック" panose="020B0400000000000000" pitchFamily="50" charset="-128"/>
                <a:cs typeface="MS Mincho"/>
              </a:rPr>
              <a:t>レセ</a:t>
            </a:r>
            <a:r>
              <a:rPr lang="ja-JP" altLang="en-US" sz="1100" spc="-25" dirty="0">
                <a:latin typeface="游ゴシック" panose="020B0400000000000000" pitchFamily="50" charset="-128"/>
                <a:ea typeface="游ゴシック" panose="020B0400000000000000" pitchFamily="50" charset="-128"/>
                <a:cs typeface="MS Mincho"/>
              </a:rPr>
              <a:t>画面点検</a:t>
            </a:r>
            <a:endParaRPr sz="1100" dirty="0">
              <a:latin typeface="游ゴシック" panose="020B0400000000000000" pitchFamily="50" charset="-128"/>
              <a:ea typeface="游ゴシック" panose="020B0400000000000000" pitchFamily="50" charset="-128"/>
              <a:cs typeface="MS Mincho"/>
            </a:endParaRPr>
          </a:p>
          <a:p>
            <a:pPr marL="110489">
              <a:lnSpc>
                <a:spcPct val="100000"/>
              </a:lnSpc>
              <a:spcBef>
                <a:spcPts val="1000"/>
              </a:spcBef>
            </a:pPr>
            <a:r>
              <a:rPr sz="1100" spc="-25" dirty="0">
                <a:latin typeface="游ゴシック" panose="020B0400000000000000" pitchFamily="50" charset="-128"/>
                <a:ea typeface="游ゴシック" panose="020B0400000000000000" pitchFamily="50" charset="-128"/>
                <a:cs typeface="MS Mincho"/>
              </a:rPr>
              <a:t>「点検業務」 &gt; 「</a:t>
            </a:r>
            <a:r>
              <a:rPr sz="1100" spc="-25" dirty="0" err="1">
                <a:latin typeface="游ゴシック" panose="020B0400000000000000" pitchFamily="50" charset="-128"/>
                <a:ea typeface="游ゴシック" panose="020B0400000000000000" pitchFamily="50" charset="-128"/>
                <a:cs typeface="MS Mincho"/>
              </a:rPr>
              <a:t>レセ</a:t>
            </a:r>
            <a:r>
              <a:rPr lang="ja-JP" altLang="en-US" sz="1100" spc="-25" dirty="0">
                <a:latin typeface="游ゴシック" panose="020B0400000000000000" pitchFamily="50" charset="-128"/>
                <a:ea typeface="游ゴシック" panose="020B0400000000000000" pitchFamily="50" charset="-128"/>
                <a:cs typeface="MS Mincho"/>
              </a:rPr>
              <a:t>画面点検</a:t>
            </a:r>
            <a:r>
              <a:rPr sz="1100" spc="-25" dirty="0">
                <a:latin typeface="游ゴシック" panose="020B0400000000000000" pitchFamily="50" charset="-128"/>
                <a:ea typeface="游ゴシック" panose="020B0400000000000000" pitchFamily="50" charset="-128"/>
                <a:cs typeface="MS Mincho"/>
              </a:rPr>
              <a:t>」の「点検タブ」をクリックします。</a:t>
            </a:r>
            <a:endParaRPr sz="1100" dirty="0">
              <a:latin typeface="游ゴシック" panose="020B0400000000000000" pitchFamily="50" charset="-128"/>
              <a:ea typeface="游ゴシック" panose="020B0400000000000000" pitchFamily="50" charset="-128"/>
              <a:cs typeface="MS Mincho"/>
            </a:endParaRPr>
          </a:p>
          <a:p>
            <a:pPr>
              <a:lnSpc>
                <a:spcPct val="100000"/>
              </a:lnSpc>
              <a:spcBef>
                <a:spcPts val="690"/>
              </a:spcBef>
            </a:pPr>
            <a:endParaRPr sz="1100" dirty="0">
              <a:latin typeface="游ゴシック" panose="020B0400000000000000" pitchFamily="50" charset="-128"/>
              <a:ea typeface="游ゴシック" panose="020B0400000000000000" pitchFamily="50" charset="-128"/>
              <a:cs typeface="MS Mincho"/>
            </a:endParaRPr>
          </a:p>
          <a:p>
            <a:pPr marL="2072005">
              <a:lnSpc>
                <a:spcPct val="100000"/>
              </a:lnSpc>
            </a:pPr>
            <a:r>
              <a:rPr sz="1100" spc="-20" dirty="0">
                <a:solidFill>
                  <a:srgbClr val="FF0000"/>
                </a:solidFill>
                <a:latin typeface="游ゴシック" panose="020B0400000000000000" pitchFamily="50" charset="-128"/>
                <a:ea typeface="游ゴシック" panose="020B0400000000000000" pitchFamily="50" charset="-128"/>
                <a:cs typeface="MS Mincho"/>
              </a:rPr>
              <a:t>①</a:t>
            </a:r>
            <a:r>
              <a:rPr sz="1100" spc="-25" dirty="0">
                <a:latin typeface="游ゴシック" panose="020B0400000000000000" pitchFamily="50" charset="-128"/>
                <a:ea typeface="游ゴシック" panose="020B0400000000000000" pitchFamily="50" charset="-128"/>
                <a:cs typeface="MS Mincho"/>
              </a:rPr>
              <a:t>「点検タブ」をクリックして点検タブ領域に切り替えます。</a:t>
            </a:r>
            <a:endParaRPr sz="1100" dirty="0">
              <a:latin typeface="游ゴシック" panose="020B0400000000000000" pitchFamily="50" charset="-128"/>
              <a:ea typeface="游ゴシック" panose="020B0400000000000000" pitchFamily="50" charset="-128"/>
              <a:cs typeface="MS Mincho"/>
            </a:endParaRPr>
          </a:p>
        </p:txBody>
      </p:sp>
      <p:sp>
        <p:nvSpPr>
          <p:cNvPr id="22" name="object 20">
            <a:extLst>
              <a:ext uri="{FF2B5EF4-FFF2-40B4-BE49-F238E27FC236}">
                <a16:creationId xmlns:a16="http://schemas.microsoft.com/office/drawing/2014/main" id="{98E842B9-B895-CBFA-8A01-A288FAF17528}"/>
              </a:ext>
            </a:extLst>
          </p:cNvPr>
          <p:cNvSpPr txBox="1"/>
          <p:nvPr/>
        </p:nvSpPr>
        <p:spPr>
          <a:xfrm>
            <a:off x="2759988" y="2492295"/>
            <a:ext cx="3096895" cy="181460"/>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②</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点検者分担で点検者ユーザーを選択します。</a:t>
            </a:r>
            <a:endParaRPr sz="1100" dirty="0">
              <a:latin typeface="游ゴシック" panose="020B0400000000000000" pitchFamily="50" charset="-128"/>
              <a:ea typeface="游ゴシック" panose="020B0400000000000000" pitchFamily="50" charset="-128"/>
              <a:cs typeface="MS Mincho"/>
            </a:endParaRPr>
          </a:p>
        </p:txBody>
      </p:sp>
      <p:sp>
        <p:nvSpPr>
          <p:cNvPr id="23" name="직사각형 22">
            <a:extLst>
              <a:ext uri="{FF2B5EF4-FFF2-40B4-BE49-F238E27FC236}">
                <a16:creationId xmlns:a16="http://schemas.microsoft.com/office/drawing/2014/main" id="{B41F6A4C-B016-F9C3-E753-51C9B7120A04}"/>
              </a:ext>
            </a:extLst>
          </p:cNvPr>
          <p:cNvSpPr/>
          <p:nvPr/>
        </p:nvSpPr>
        <p:spPr>
          <a:xfrm>
            <a:off x="3889400" y="284687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23">
            <a:extLst>
              <a:ext uri="{FF2B5EF4-FFF2-40B4-BE49-F238E27FC236}">
                <a16:creationId xmlns:a16="http://schemas.microsoft.com/office/drawing/2014/main" id="{DA9D440F-E66E-DB57-2142-CB4107C2E5CB}"/>
              </a:ext>
            </a:extLst>
          </p:cNvPr>
          <p:cNvSpPr/>
          <p:nvPr/>
        </p:nvSpPr>
        <p:spPr>
          <a:xfrm>
            <a:off x="1109938" y="2038443"/>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0BC6F22D-68A7-CC24-DB65-46A0C6F52988}"/>
              </a:ext>
            </a:extLst>
          </p:cNvPr>
          <p:cNvSpPr/>
          <p:nvPr/>
        </p:nvSpPr>
        <p:spPr>
          <a:xfrm>
            <a:off x="4188431" y="6005743"/>
            <a:ext cx="914791" cy="209322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9" name="object 7">
            <a:extLst>
              <a:ext uri="{FF2B5EF4-FFF2-40B4-BE49-F238E27FC236}">
                <a16:creationId xmlns:a16="http://schemas.microsoft.com/office/drawing/2014/main" id="{01B8C517-A875-A521-E7E9-D0D76BFEA75B}"/>
              </a:ext>
            </a:extLst>
          </p:cNvPr>
          <p:cNvSpPr txBox="1"/>
          <p:nvPr/>
        </p:nvSpPr>
        <p:spPr>
          <a:xfrm>
            <a:off x="2826639" y="6856641"/>
            <a:ext cx="2561590" cy="387927"/>
          </a:xfrm>
          <a:prstGeom prst="rect">
            <a:avLst/>
          </a:prstGeom>
          <a:solidFill>
            <a:srgbClr val="FFFFFF"/>
          </a:solidFill>
          <a:ln w="9525">
            <a:solidFill>
              <a:srgbClr val="FF0000"/>
            </a:solidFill>
          </a:ln>
        </p:spPr>
        <p:txBody>
          <a:bodyPr vert="horz" wrap="square" lIns="0" tIns="48895" rIns="0" bIns="0" rtlCol="0">
            <a:spAutoFit/>
          </a:bodyPr>
          <a:lstStyle/>
          <a:p>
            <a:pPr marL="90805" marR="158750">
              <a:lnSpc>
                <a:spcPct val="100000"/>
              </a:lnSpc>
              <a:spcBef>
                <a:spcPts val="385"/>
              </a:spcBef>
            </a:pPr>
            <a:r>
              <a:rPr sz="1100" spc="-25" dirty="0">
                <a:solidFill>
                  <a:srgbClr val="FF0000"/>
                </a:solidFill>
                <a:latin typeface="游ゴシック" panose="020B0400000000000000" pitchFamily="50" charset="-128"/>
                <a:ea typeface="游ゴシック" panose="020B0400000000000000" pitchFamily="50" charset="-128"/>
                <a:cs typeface="MS Mincho"/>
              </a:rPr>
              <a:t>「ユーザー</a:t>
            </a:r>
            <a:r>
              <a:rPr sz="1100" spc="-20" dirty="0">
                <a:solidFill>
                  <a:srgbClr val="FF0000"/>
                </a:solidFill>
                <a:latin typeface="游ゴシック" panose="020B0400000000000000" pitchFamily="50" charset="-128"/>
                <a:ea typeface="游ゴシック" panose="020B0400000000000000" pitchFamily="50" charset="-128"/>
                <a:cs typeface="MS Mincho"/>
              </a:rPr>
              <a:t>1</a:t>
            </a:r>
            <a:r>
              <a:rPr sz="1100" spc="-30" dirty="0">
                <a:solidFill>
                  <a:srgbClr val="FF0000"/>
                </a:solidFill>
                <a:latin typeface="游ゴシック" panose="020B0400000000000000" pitchFamily="50" charset="-128"/>
                <a:ea typeface="游ゴシック" panose="020B0400000000000000" pitchFamily="50" charset="-128"/>
                <a:cs typeface="MS Mincho"/>
              </a:rPr>
              <a:t>」に分担されたレセプト</a:t>
            </a:r>
            <a:r>
              <a:rPr sz="1100" spc="-25" dirty="0">
                <a:solidFill>
                  <a:srgbClr val="FF0000"/>
                </a:solidFill>
                <a:latin typeface="游ゴシック" panose="020B0400000000000000" pitchFamily="50" charset="-128"/>
                <a:ea typeface="游ゴシック" panose="020B0400000000000000" pitchFamily="50" charset="-128"/>
                <a:cs typeface="MS Mincho"/>
              </a:rPr>
              <a:t>が</a:t>
            </a:r>
            <a:r>
              <a:rPr lang="ja-JP" altLang="en-US" sz="1100" spc="-25" dirty="0">
                <a:solidFill>
                  <a:srgbClr val="FF0000"/>
                </a:solidFill>
                <a:latin typeface="游ゴシック" panose="020B0400000000000000" pitchFamily="50" charset="-128"/>
                <a:ea typeface="游ゴシック" panose="020B0400000000000000" pitchFamily="50" charset="-128"/>
                <a:cs typeface="MS Mincho"/>
              </a:rPr>
              <a:t>表示</a:t>
            </a:r>
            <a:r>
              <a:rPr sz="1100" spc="-25" dirty="0" err="1">
                <a:solidFill>
                  <a:srgbClr val="FF0000"/>
                </a:solidFill>
                <a:latin typeface="游ゴシック" panose="020B0400000000000000" pitchFamily="50" charset="-128"/>
                <a:ea typeface="游ゴシック" panose="020B0400000000000000" pitchFamily="50" charset="-128"/>
                <a:cs typeface="MS Mincho"/>
              </a:rPr>
              <a:t>されます</a:t>
            </a:r>
            <a:r>
              <a:rPr sz="1100" spc="-25" dirty="0">
                <a:solidFill>
                  <a:srgbClr val="FF0000"/>
                </a:solidFill>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3" name="object 13">
            <a:extLst>
              <a:ext uri="{FF2B5EF4-FFF2-40B4-BE49-F238E27FC236}">
                <a16:creationId xmlns:a16="http://schemas.microsoft.com/office/drawing/2014/main" id="{B6C12916-3A72-1E88-1B96-B3DDE582C321}"/>
              </a:ext>
            </a:extLst>
          </p:cNvPr>
          <p:cNvSpPr txBox="1"/>
          <p:nvPr/>
        </p:nvSpPr>
        <p:spPr>
          <a:xfrm>
            <a:off x="4358627" y="4419642"/>
            <a:ext cx="203200" cy="227626"/>
          </a:xfrm>
          <a:prstGeom prst="rect">
            <a:avLst/>
          </a:prstGeom>
        </p:spPr>
        <p:txBody>
          <a:bodyPr vert="horz" wrap="square" lIns="0" tIns="12065" rIns="0" bIns="0" rtlCol="0">
            <a:spAutoFit/>
          </a:bodyPr>
          <a:lstStyle/>
          <a:p>
            <a:pPr marL="12700">
              <a:lnSpc>
                <a:spcPct val="100000"/>
              </a:lnSpc>
              <a:spcBef>
                <a:spcPts val="95"/>
              </a:spcBef>
            </a:pPr>
            <a:r>
              <a:rPr lang="ja-JP" altLang="en-US" sz="1400" spc="-50" dirty="0">
                <a:solidFill>
                  <a:srgbClr val="FF0000"/>
                </a:solidFill>
                <a:latin typeface="游ゴシック" panose="020B0400000000000000" pitchFamily="50" charset="-128"/>
                <a:ea typeface="游ゴシック" panose="020B0400000000000000" pitchFamily="50" charset="-128"/>
                <a:cs typeface="MS Gothic"/>
              </a:rPr>
              <a:t>②</a:t>
            </a:r>
            <a:endParaRPr sz="1400" dirty="0">
              <a:latin typeface="游ゴシック" panose="020B0400000000000000" pitchFamily="50" charset="-128"/>
              <a:ea typeface="游ゴシック" panose="020B0400000000000000" pitchFamily="50" charset="-128"/>
              <a:cs typeface="MS Gothic"/>
            </a:endParaRPr>
          </a:p>
        </p:txBody>
      </p:sp>
      <p:sp>
        <p:nvSpPr>
          <p:cNvPr id="26" name="직사각형 13">
            <a:extLst>
              <a:ext uri="{FF2B5EF4-FFF2-40B4-BE49-F238E27FC236}">
                <a16:creationId xmlns:a16="http://schemas.microsoft.com/office/drawing/2014/main" id="{562B7DC3-F15A-A2F0-26FB-BB38B945A9BD}"/>
              </a:ext>
            </a:extLst>
          </p:cNvPr>
          <p:cNvSpPr/>
          <p:nvPr/>
        </p:nvSpPr>
        <p:spPr>
          <a:xfrm>
            <a:off x="1113646" y="5449294"/>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7383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903A-851D-DD27-7CE2-C5191B1FEA7A}"/>
            </a:ext>
          </a:extLst>
        </p:cNvPr>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A02434BC-267A-4BD3-934F-5F33965CBC4E}"/>
              </a:ext>
            </a:extLst>
          </p:cNvPr>
          <p:cNvSpPr/>
          <p:nvPr/>
        </p:nvSpPr>
        <p:spPr>
          <a:xfrm>
            <a:off x="609600" y="1542560"/>
            <a:ext cx="3497853" cy="9455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슬라이드 번호 개체 틀 1">
            <a:extLst>
              <a:ext uri="{FF2B5EF4-FFF2-40B4-BE49-F238E27FC236}">
                <a16:creationId xmlns:a16="http://schemas.microsoft.com/office/drawing/2014/main" id="{280B4DF2-21E5-905A-60A9-1F44C1E281E5}"/>
              </a:ext>
            </a:extLst>
          </p:cNvPr>
          <p:cNvSpPr>
            <a:spLocks noGrp="1"/>
          </p:cNvSpPr>
          <p:nvPr>
            <p:ph type="sldNum" sz="quarter" idx="12"/>
          </p:nvPr>
        </p:nvSpPr>
        <p:spPr/>
        <p:txBody>
          <a:bodyPr/>
          <a:lstStyle/>
          <a:p>
            <a:fld id="{AE8EA5A1-38AB-4AA0-89CC-DE1004BC27E5}" type="slidenum">
              <a:rPr kumimoji="1" lang="ja-JP" altLang="en-US" smtClean="0"/>
              <a:t>154</a:t>
            </a:fld>
            <a:endParaRPr kumimoji="1" lang="ja-JP" altLang="en-US"/>
          </a:p>
        </p:txBody>
      </p:sp>
      <p:pic>
        <p:nvPicPr>
          <p:cNvPr id="4" name="object 2">
            <a:extLst>
              <a:ext uri="{FF2B5EF4-FFF2-40B4-BE49-F238E27FC236}">
                <a16:creationId xmlns:a16="http://schemas.microsoft.com/office/drawing/2014/main" id="{F3DD536F-B35C-F359-7331-449CEEFE043F}"/>
              </a:ext>
            </a:extLst>
          </p:cNvPr>
          <p:cNvPicPr/>
          <p:nvPr/>
        </p:nvPicPr>
        <p:blipFill>
          <a:blip r:embed="rId2" cstate="print"/>
          <a:stretch>
            <a:fillRect/>
          </a:stretch>
        </p:blipFill>
        <p:spPr>
          <a:xfrm>
            <a:off x="1017816" y="3340618"/>
            <a:ext cx="4938975" cy="3208330"/>
          </a:xfrm>
          <a:prstGeom prst="rect">
            <a:avLst/>
          </a:prstGeom>
        </p:spPr>
      </p:pic>
      <p:pic>
        <p:nvPicPr>
          <p:cNvPr id="5" name="object 3">
            <a:extLst>
              <a:ext uri="{FF2B5EF4-FFF2-40B4-BE49-F238E27FC236}">
                <a16:creationId xmlns:a16="http://schemas.microsoft.com/office/drawing/2014/main" id="{175A8BCA-F7C6-3230-F46F-942020799483}"/>
              </a:ext>
            </a:extLst>
          </p:cNvPr>
          <p:cNvPicPr/>
          <p:nvPr/>
        </p:nvPicPr>
        <p:blipFill>
          <a:blip r:embed="rId3" cstate="print"/>
          <a:stretch>
            <a:fillRect/>
          </a:stretch>
        </p:blipFill>
        <p:spPr>
          <a:xfrm>
            <a:off x="919853" y="1873521"/>
            <a:ext cx="2034059" cy="462649"/>
          </a:xfrm>
          <a:prstGeom prst="rect">
            <a:avLst/>
          </a:prstGeom>
        </p:spPr>
      </p:pic>
      <p:grpSp>
        <p:nvGrpSpPr>
          <p:cNvPr id="6" name="object 4">
            <a:extLst>
              <a:ext uri="{FF2B5EF4-FFF2-40B4-BE49-F238E27FC236}">
                <a16:creationId xmlns:a16="http://schemas.microsoft.com/office/drawing/2014/main" id="{7935E7C5-1BFC-DA34-AD6A-18DEE7FC83DE}"/>
              </a:ext>
            </a:extLst>
          </p:cNvPr>
          <p:cNvGrpSpPr/>
          <p:nvPr/>
        </p:nvGrpSpPr>
        <p:grpSpPr>
          <a:xfrm>
            <a:off x="2534140" y="6410652"/>
            <a:ext cx="561340" cy="349885"/>
            <a:chOff x="2856363" y="6401949"/>
            <a:chExt cx="561340" cy="349885"/>
          </a:xfrm>
        </p:grpSpPr>
        <p:pic>
          <p:nvPicPr>
            <p:cNvPr id="7" name="object 5">
              <a:extLst>
                <a:ext uri="{FF2B5EF4-FFF2-40B4-BE49-F238E27FC236}">
                  <a16:creationId xmlns:a16="http://schemas.microsoft.com/office/drawing/2014/main" id="{BBD4879D-D26E-07A9-F8FB-391648656A7E}"/>
                </a:ext>
              </a:extLst>
            </p:cNvPr>
            <p:cNvPicPr/>
            <p:nvPr/>
          </p:nvPicPr>
          <p:blipFill>
            <a:blip r:embed="rId4" cstate="print"/>
            <a:stretch>
              <a:fillRect/>
            </a:stretch>
          </p:blipFill>
          <p:spPr>
            <a:xfrm>
              <a:off x="3086862" y="6579108"/>
              <a:ext cx="76200" cy="172212"/>
            </a:xfrm>
            <a:prstGeom prst="rect">
              <a:avLst/>
            </a:prstGeom>
          </p:spPr>
        </p:pic>
        <p:sp>
          <p:nvSpPr>
            <p:cNvPr id="8" name="object 6">
              <a:extLst>
                <a:ext uri="{FF2B5EF4-FFF2-40B4-BE49-F238E27FC236}">
                  <a16:creationId xmlns:a16="http://schemas.microsoft.com/office/drawing/2014/main" id="{7934B5E5-8E9B-1E91-8306-B8C9A5EF75D7}"/>
                </a:ext>
              </a:extLst>
            </p:cNvPr>
            <p:cNvSpPr/>
            <p:nvPr/>
          </p:nvSpPr>
          <p:spPr>
            <a:xfrm>
              <a:off x="2865882" y="6411468"/>
              <a:ext cx="542290" cy="118110"/>
            </a:xfrm>
            <a:custGeom>
              <a:avLst/>
              <a:gdLst/>
              <a:ahLst/>
              <a:cxnLst/>
              <a:rect l="l" t="t" r="r" b="b"/>
              <a:pathLst>
                <a:path w="542289" h="118109">
                  <a:moveTo>
                    <a:pt x="541782" y="98298"/>
                  </a:moveTo>
                  <a:lnTo>
                    <a:pt x="540305" y="105894"/>
                  </a:lnTo>
                  <a:lnTo>
                    <a:pt x="536257" y="112204"/>
                  </a:lnTo>
                  <a:lnTo>
                    <a:pt x="530209" y="116514"/>
                  </a:lnTo>
                  <a:lnTo>
                    <a:pt x="522731" y="118110"/>
                  </a:lnTo>
                  <a:lnTo>
                    <a:pt x="19811" y="118110"/>
                  </a:lnTo>
                  <a:lnTo>
                    <a:pt x="12215" y="116514"/>
                  </a:lnTo>
                  <a:lnTo>
                    <a:pt x="5905" y="112204"/>
                  </a:lnTo>
                  <a:lnTo>
                    <a:pt x="1595" y="105894"/>
                  </a:lnTo>
                  <a:lnTo>
                    <a:pt x="0" y="98298"/>
                  </a:lnTo>
                  <a:lnTo>
                    <a:pt x="0" y="19812"/>
                  </a:lnTo>
                  <a:lnTo>
                    <a:pt x="1595" y="12215"/>
                  </a:lnTo>
                  <a:lnTo>
                    <a:pt x="5905" y="5905"/>
                  </a:lnTo>
                  <a:lnTo>
                    <a:pt x="12215" y="1595"/>
                  </a:lnTo>
                  <a:lnTo>
                    <a:pt x="19811" y="0"/>
                  </a:lnTo>
                  <a:lnTo>
                    <a:pt x="522731" y="0"/>
                  </a:lnTo>
                  <a:lnTo>
                    <a:pt x="530209" y="1595"/>
                  </a:lnTo>
                  <a:lnTo>
                    <a:pt x="536257" y="5905"/>
                  </a:lnTo>
                  <a:lnTo>
                    <a:pt x="540305" y="12215"/>
                  </a:lnTo>
                  <a:lnTo>
                    <a:pt x="541782" y="19812"/>
                  </a:lnTo>
                  <a:lnTo>
                    <a:pt x="541782" y="98298"/>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7">
            <a:extLst>
              <a:ext uri="{FF2B5EF4-FFF2-40B4-BE49-F238E27FC236}">
                <a16:creationId xmlns:a16="http://schemas.microsoft.com/office/drawing/2014/main" id="{9D2DAC62-D4C8-C184-2359-2E2E8A4817F9}"/>
              </a:ext>
            </a:extLst>
          </p:cNvPr>
          <p:cNvSpPr txBox="1"/>
          <p:nvPr/>
        </p:nvSpPr>
        <p:spPr>
          <a:xfrm>
            <a:off x="1071474" y="6759260"/>
            <a:ext cx="5242560" cy="232756"/>
          </a:xfrm>
          <a:prstGeom prst="rect">
            <a:avLst/>
          </a:prstGeom>
          <a:ln w="9525">
            <a:solidFill>
              <a:srgbClr val="FF0000"/>
            </a:solidFill>
          </a:ln>
        </p:spPr>
        <p:txBody>
          <a:bodyPr vert="horz" wrap="square" lIns="0" tIns="62865" rIns="0" bIns="0" rtlCol="0">
            <a:spAutoFit/>
          </a:bodyPr>
          <a:lstStyle/>
          <a:p>
            <a:pPr marL="90170">
              <a:lnSpc>
                <a:spcPct val="100000"/>
              </a:lnSpc>
              <a:spcBef>
                <a:spcPts val="495"/>
              </a:spcBef>
            </a:pPr>
            <a:r>
              <a:rPr sz="1100" spc="-25" dirty="0">
                <a:latin typeface="游ゴシック" panose="020B0400000000000000" pitchFamily="50" charset="-128"/>
                <a:ea typeface="游ゴシック" panose="020B0400000000000000" pitchFamily="50" charset="-128"/>
                <a:cs typeface="MS Mincho"/>
              </a:rPr>
              <a:t>「ユーザー</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」の分担件数</a:t>
            </a:r>
            <a:r>
              <a:rPr sz="1100" spc="-20" dirty="0">
                <a:latin typeface="游ゴシック" panose="020B0400000000000000" pitchFamily="50" charset="-128"/>
                <a:ea typeface="游ゴシック" panose="020B0400000000000000" pitchFamily="50" charset="-128"/>
                <a:cs typeface="MS Mincho"/>
              </a:rPr>
              <a:t>132</a:t>
            </a:r>
            <a:r>
              <a:rPr sz="1100" spc="-30" dirty="0">
                <a:latin typeface="游ゴシック" panose="020B0400000000000000" pitchFamily="50" charset="-128"/>
                <a:ea typeface="游ゴシック" panose="020B0400000000000000" pitchFamily="50" charset="-128"/>
                <a:cs typeface="MS Mincho"/>
              </a:rPr>
              <a:t>件の中、不合格レセプトのみ検索されます。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8">
            <a:extLst>
              <a:ext uri="{FF2B5EF4-FFF2-40B4-BE49-F238E27FC236}">
                <a16:creationId xmlns:a16="http://schemas.microsoft.com/office/drawing/2014/main" id="{C3174EEE-5C6D-66ED-CECD-38AE4AE60650}"/>
              </a:ext>
            </a:extLst>
          </p:cNvPr>
          <p:cNvSpPr/>
          <p:nvPr/>
        </p:nvSpPr>
        <p:spPr>
          <a:xfrm>
            <a:off x="1359510" y="1805067"/>
            <a:ext cx="571500" cy="273685"/>
          </a:xfrm>
          <a:custGeom>
            <a:avLst/>
            <a:gdLst/>
            <a:ahLst/>
            <a:cxnLst/>
            <a:rect l="l" t="t" r="r" b="b"/>
            <a:pathLst>
              <a:path w="571500" h="273685">
                <a:moveTo>
                  <a:pt x="0" y="45720"/>
                </a:moveTo>
                <a:lnTo>
                  <a:pt x="3488" y="27967"/>
                </a:lnTo>
                <a:lnTo>
                  <a:pt x="13049" y="13430"/>
                </a:lnTo>
                <a:lnTo>
                  <a:pt x="27324" y="3607"/>
                </a:lnTo>
                <a:lnTo>
                  <a:pt x="44958" y="0"/>
                </a:lnTo>
                <a:lnTo>
                  <a:pt x="526542" y="0"/>
                </a:lnTo>
                <a:lnTo>
                  <a:pt x="544175" y="3607"/>
                </a:lnTo>
                <a:lnTo>
                  <a:pt x="558450" y="13430"/>
                </a:lnTo>
                <a:lnTo>
                  <a:pt x="568011" y="27967"/>
                </a:lnTo>
                <a:lnTo>
                  <a:pt x="571500" y="45720"/>
                </a:lnTo>
                <a:lnTo>
                  <a:pt x="571500" y="228600"/>
                </a:lnTo>
                <a:lnTo>
                  <a:pt x="568011" y="246233"/>
                </a:lnTo>
                <a:lnTo>
                  <a:pt x="558450" y="260508"/>
                </a:lnTo>
                <a:lnTo>
                  <a:pt x="544175" y="270069"/>
                </a:lnTo>
                <a:lnTo>
                  <a:pt x="526542" y="273558"/>
                </a:lnTo>
                <a:lnTo>
                  <a:pt x="44958" y="273558"/>
                </a:lnTo>
                <a:lnTo>
                  <a:pt x="27324" y="270069"/>
                </a:lnTo>
                <a:lnTo>
                  <a:pt x="13049" y="260508"/>
                </a:lnTo>
                <a:lnTo>
                  <a:pt x="3488" y="246233"/>
                </a:lnTo>
                <a:lnTo>
                  <a:pt x="0" y="228600"/>
                </a:lnTo>
                <a:lnTo>
                  <a:pt x="0" y="4572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1690FC92-0FAB-6187-B071-1ABA778AAC9A}"/>
              </a:ext>
            </a:extLst>
          </p:cNvPr>
          <p:cNvSpPr txBox="1"/>
          <p:nvPr/>
        </p:nvSpPr>
        <p:spPr>
          <a:xfrm>
            <a:off x="951370" y="2564267"/>
            <a:ext cx="5097006" cy="656590"/>
          </a:xfrm>
          <a:prstGeom prst="rect">
            <a:avLst/>
          </a:prstGeom>
        </p:spPr>
        <p:txBody>
          <a:bodyPr vert="horz" wrap="square" lIns="0" tIns="12700" rIns="0" bIns="0" rtlCol="0">
            <a:spAutoFit/>
          </a:bodyPr>
          <a:lstStyle/>
          <a:p>
            <a:pPr marL="12700" marR="5080">
              <a:lnSpc>
                <a:spcPct val="125000"/>
              </a:lnSpc>
              <a:spcBef>
                <a:spcPts val="100"/>
              </a:spcBef>
            </a:pPr>
            <a:r>
              <a:rPr sz="1100" spc="-15" dirty="0" err="1">
                <a:latin typeface="游ゴシック" panose="020B0400000000000000" pitchFamily="50" charset="-128"/>
                <a:ea typeface="游ゴシック" panose="020B0400000000000000" pitchFamily="50" charset="-128"/>
                <a:cs typeface="MS Mincho"/>
              </a:rPr>
              <a:t>デフォルト初期画面条件は、判定が「不合格」です</a:t>
            </a:r>
            <a:r>
              <a:rPr sz="1100" spc="-15" dirty="0">
                <a:latin typeface="游ゴシック" panose="020B0400000000000000" pitchFamily="50" charset="-128"/>
                <a:ea typeface="游ゴシック" panose="020B0400000000000000" pitchFamily="50" charset="-128"/>
                <a:cs typeface="MS Mincho"/>
              </a:rPr>
              <a:t>。</a:t>
            </a:r>
            <a:br>
              <a:rPr lang="en-US" sz="1100" spc="-15" dirty="0">
                <a:latin typeface="游ゴシック" panose="020B0400000000000000" pitchFamily="50" charset="-128"/>
                <a:ea typeface="游ゴシック" panose="020B0400000000000000" pitchFamily="50" charset="-128"/>
                <a:cs typeface="MS Mincho"/>
              </a:rPr>
            </a:br>
            <a:r>
              <a:rPr sz="1100" spc="-15" dirty="0" err="1">
                <a:latin typeface="游ゴシック" panose="020B0400000000000000" pitchFamily="50" charset="-128"/>
                <a:ea typeface="游ゴシック" panose="020B0400000000000000" pitchFamily="50" charset="-128"/>
                <a:cs typeface="MS Mincho"/>
              </a:rPr>
              <a:t>目視点検対象は不合格対象ですが、分担された件数を正確に把握したい場合には</a:t>
            </a:r>
            <a:r>
              <a:rPr lang="ja-JP" altLang="en-US" sz="1100" spc="-15" dirty="0">
                <a:latin typeface="游ゴシック" panose="020B0400000000000000" pitchFamily="50" charset="-128"/>
                <a:ea typeface="游ゴシック" panose="020B0400000000000000" pitchFamily="50" charset="-128"/>
                <a:cs typeface="MS Mincho"/>
              </a:rPr>
              <a:t>「判定」</a:t>
            </a:r>
            <a:r>
              <a:rPr sz="1100" spc="-15" dirty="0" err="1">
                <a:latin typeface="游ゴシック" panose="020B0400000000000000" pitchFamily="50" charset="-128"/>
                <a:ea typeface="游ゴシック" panose="020B0400000000000000" pitchFamily="50" charset="-128"/>
                <a:cs typeface="MS Mincho"/>
              </a:rPr>
              <a:t>を「全体」に変更</a:t>
            </a:r>
            <a:r>
              <a:rPr lang="ja-JP" altLang="en-US" sz="1100" spc="-15" dirty="0">
                <a:latin typeface="游ゴシック" panose="020B0400000000000000" pitchFamily="50" charset="-128"/>
                <a:ea typeface="游ゴシック" panose="020B0400000000000000" pitchFamily="50" charset="-128"/>
                <a:cs typeface="MS Mincho"/>
              </a:rPr>
              <a:t>することで、確認が</a:t>
            </a:r>
            <a:r>
              <a:rPr sz="1100" spc="-15" dirty="0" err="1">
                <a:latin typeface="游ゴシック" panose="020B0400000000000000" pitchFamily="50" charset="-128"/>
                <a:ea typeface="游ゴシック" panose="020B0400000000000000" pitchFamily="50" charset="-128"/>
                <a:cs typeface="MS Mincho"/>
              </a:rPr>
              <a:t>可能です</a:t>
            </a:r>
            <a:r>
              <a:rPr sz="1100" spc="-1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13" name="Google Shape;96;p1">
            <a:extLst>
              <a:ext uri="{FF2B5EF4-FFF2-40B4-BE49-F238E27FC236}">
                <a16:creationId xmlns:a16="http://schemas.microsoft.com/office/drawing/2014/main" id="{001D3EB8-E558-2369-8ADE-B150F05AE15B}"/>
              </a:ext>
            </a:extLst>
          </p:cNvPr>
          <p:cNvSpPr txBox="1"/>
          <p:nvPr/>
        </p:nvSpPr>
        <p:spPr>
          <a:xfrm>
            <a:off x="754236" y="996752"/>
            <a:ext cx="5202555"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panose="020B0400000000000000" pitchFamily="50" charset="-128"/>
                <a:ea typeface="游ゴシック" panose="020B0400000000000000" pitchFamily="50" charset="-128"/>
                <a:cs typeface="游ゴシック"/>
              </a:rPr>
              <a:t>※ </a:t>
            </a:r>
            <a:r>
              <a:rPr lang="ja-JP" altLang="en-US" sz="1100" spc="-25" dirty="0">
                <a:latin typeface="游ゴシック" panose="020B0400000000000000" pitchFamily="50" charset="-128"/>
                <a:ea typeface="游ゴシック" panose="020B0400000000000000" pitchFamily="50" charset="-128"/>
                <a:cs typeface="MS Mincho"/>
              </a:rPr>
              <a:t>注：割り当てられた分担結果を確認する際の注意点</a:t>
            </a:r>
            <a:endParaRPr sz="1100" dirty="0">
              <a:latin typeface="游ゴシック" panose="020B0400000000000000" pitchFamily="50" charset="-128"/>
              <a:ea typeface="游ゴシック" panose="020B0400000000000000" pitchFamily="50" charset="-128"/>
            </a:endParaRPr>
          </a:p>
        </p:txBody>
      </p:sp>
      <p:sp>
        <p:nvSpPr>
          <p:cNvPr id="14" name="직사각형 13">
            <a:extLst>
              <a:ext uri="{FF2B5EF4-FFF2-40B4-BE49-F238E27FC236}">
                <a16:creationId xmlns:a16="http://schemas.microsoft.com/office/drawing/2014/main" id="{324E93E2-CD1F-CE43-2E0C-20F03AAEB0A9}"/>
              </a:ext>
            </a:extLst>
          </p:cNvPr>
          <p:cNvSpPr/>
          <p:nvPr/>
        </p:nvSpPr>
        <p:spPr>
          <a:xfrm>
            <a:off x="1159916" y="3371510"/>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3977B135-031D-062E-7534-E54CE2849638}"/>
              </a:ext>
            </a:extLst>
          </p:cNvPr>
          <p:cNvSpPr/>
          <p:nvPr/>
        </p:nvSpPr>
        <p:spPr>
          <a:xfrm>
            <a:off x="4386694" y="3956805"/>
            <a:ext cx="913538" cy="223498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テキスト ボックス 15">
            <a:extLst>
              <a:ext uri="{FF2B5EF4-FFF2-40B4-BE49-F238E27FC236}">
                <a16:creationId xmlns:a16="http://schemas.microsoft.com/office/drawing/2014/main" id="{6E570EDC-DA6F-4845-2EE7-964DBF1D4272}"/>
              </a:ext>
            </a:extLst>
          </p:cNvPr>
          <p:cNvSpPr txBox="1"/>
          <p:nvPr/>
        </p:nvSpPr>
        <p:spPr>
          <a:xfrm>
            <a:off x="754236" y="1429771"/>
            <a:ext cx="3170064" cy="261610"/>
          </a:xfrm>
          <a:prstGeom prst="rect">
            <a:avLst/>
          </a:prstGeom>
          <a:solidFill>
            <a:schemeClr val="bg1"/>
          </a:solidFill>
        </p:spPr>
        <p:txBody>
          <a:bodyPr wrap="square" rtlCol="0">
            <a:spAutoFit/>
          </a:bodyPr>
          <a:lstStyle/>
          <a:p>
            <a:r>
              <a:rPr kumimoji="1" lang="ja-JP" altLang="en-US" sz="1100" dirty="0"/>
              <a:t>　　を再度クリックした画面での操作方法です。</a:t>
            </a:r>
          </a:p>
        </p:txBody>
      </p:sp>
      <p:pic>
        <p:nvPicPr>
          <p:cNvPr id="12" name="図 11">
            <a:extLst>
              <a:ext uri="{FF2B5EF4-FFF2-40B4-BE49-F238E27FC236}">
                <a16:creationId xmlns:a16="http://schemas.microsoft.com/office/drawing/2014/main" id="{2D3186D0-5B71-675A-5300-15C298FB30EA}"/>
              </a:ext>
            </a:extLst>
          </p:cNvPr>
          <p:cNvPicPr>
            <a:picLocks noChangeAspect="1"/>
          </p:cNvPicPr>
          <p:nvPr/>
        </p:nvPicPr>
        <p:blipFill>
          <a:blip r:embed="rId5"/>
          <a:stretch>
            <a:fillRect/>
          </a:stretch>
        </p:blipFill>
        <p:spPr>
          <a:xfrm>
            <a:off x="880947" y="1447297"/>
            <a:ext cx="190527" cy="190527"/>
          </a:xfrm>
          <a:prstGeom prst="rect">
            <a:avLst/>
          </a:prstGeom>
        </p:spPr>
      </p:pic>
    </p:spTree>
    <p:extLst>
      <p:ext uri="{BB962C8B-B14F-4D97-AF65-F5344CB8AC3E}">
        <p14:creationId xmlns:p14="http://schemas.microsoft.com/office/powerpoint/2010/main" val="2761749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479C-BC0E-7C4E-7E9A-CEC44E497AC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719D69-92A6-8EC1-27C6-B3D705666743}"/>
              </a:ext>
            </a:extLst>
          </p:cNvPr>
          <p:cNvSpPr>
            <a:spLocks noGrp="1"/>
          </p:cNvSpPr>
          <p:nvPr>
            <p:ph type="sldNum" sz="quarter" idx="12"/>
          </p:nvPr>
        </p:nvSpPr>
        <p:spPr/>
        <p:txBody>
          <a:bodyPr/>
          <a:lstStyle/>
          <a:p>
            <a:fld id="{AE8EA5A1-38AB-4AA0-89CC-DE1004BC27E5}" type="slidenum">
              <a:rPr kumimoji="1" lang="ja-JP" altLang="en-US" smtClean="0"/>
              <a:t>155</a:t>
            </a:fld>
            <a:endParaRPr kumimoji="1" lang="ja-JP" altLang="en-US"/>
          </a:p>
        </p:txBody>
      </p:sp>
      <p:sp>
        <p:nvSpPr>
          <p:cNvPr id="3" name="正方形/長方形 1">
            <a:extLst>
              <a:ext uri="{FF2B5EF4-FFF2-40B4-BE49-F238E27FC236}">
                <a16:creationId xmlns:a16="http://schemas.microsoft.com/office/drawing/2014/main" id="{50A67A5D-7298-083E-E278-6258436F4D25}"/>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30" dirty="0">
                <a:solidFill>
                  <a:schemeClr val="tx1"/>
                </a:solidFill>
                <a:latin typeface="游ゴシック" panose="020B0400000000000000" pitchFamily="50" charset="-128"/>
                <a:ea typeface="游ゴシック" panose="020B0400000000000000" pitchFamily="50" charset="-128"/>
                <a:cs typeface="游ゴシック"/>
              </a:rPr>
              <a:t>チェックポイント</a:t>
            </a:r>
            <a:r>
              <a:rPr lang="en-US" altLang="ja-JP" sz="1400" b="1" spc="-30" dirty="0">
                <a:solidFill>
                  <a:schemeClr val="tx1"/>
                </a:solidFill>
                <a:latin typeface="游ゴシック" panose="020B0400000000000000" pitchFamily="50" charset="-128"/>
                <a:ea typeface="游ゴシック" panose="020B0400000000000000" pitchFamily="50" charset="-128"/>
                <a:cs typeface="游ゴシック"/>
              </a:rPr>
              <a:t>(</a:t>
            </a:r>
            <a:r>
              <a:rPr lang="ja-JP" altLang="en-US" sz="1400" b="1" spc="-30" dirty="0">
                <a:solidFill>
                  <a:schemeClr val="tx1"/>
                </a:solidFill>
                <a:latin typeface="游ゴシック" panose="020B0400000000000000" pitchFamily="50" charset="-128"/>
                <a:ea typeface="游ゴシック" panose="020B0400000000000000" pitchFamily="50" charset="-128"/>
                <a:cs typeface="游ゴシック"/>
              </a:rPr>
              <a:t>オリジナルチェックリスト</a:t>
            </a:r>
            <a:r>
              <a:rPr lang="en-US" altLang="ja-JP" sz="1400" b="1" spc="-30" dirty="0">
                <a:solidFill>
                  <a:schemeClr val="tx1"/>
                </a:solidFill>
                <a:latin typeface="游ゴシック" panose="020B0400000000000000" pitchFamily="50" charset="-128"/>
                <a:ea typeface="游ゴシック" panose="020B0400000000000000" pitchFamily="50" charset="-128"/>
                <a:cs typeface="游ゴシック"/>
              </a:rPr>
              <a:t>)</a:t>
            </a:r>
            <a:endParaRPr lang="ja-JP" altLang="en-US" sz="1400" dirty="0">
              <a:solidFill>
                <a:schemeClr val="tx1"/>
              </a:solidFill>
              <a:latin typeface="游ゴシック" panose="020B0400000000000000" pitchFamily="50" charset="-128"/>
              <a:ea typeface="游ゴシック" panose="020B0400000000000000" pitchFamily="50" charset="-128"/>
              <a:cs typeface="游ゴシック"/>
            </a:endParaRPr>
          </a:p>
        </p:txBody>
      </p:sp>
      <p:sp>
        <p:nvSpPr>
          <p:cNvPr id="5" name="object 3">
            <a:extLst>
              <a:ext uri="{FF2B5EF4-FFF2-40B4-BE49-F238E27FC236}">
                <a16:creationId xmlns:a16="http://schemas.microsoft.com/office/drawing/2014/main" id="{CF603E8D-198C-E0AA-F32E-19B8ABAC53F3}"/>
              </a:ext>
            </a:extLst>
          </p:cNvPr>
          <p:cNvSpPr txBox="1"/>
          <p:nvPr/>
        </p:nvSpPr>
        <p:spPr>
          <a:xfrm>
            <a:off x="706585" y="1644964"/>
            <a:ext cx="5444829" cy="225061"/>
          </a:xfrm>
          <a:prstGeom prst="rect">
            <a:avLst/>
          </a:prstGeom>
        </p:spPr>
        <p:txBody>
          <a:bodyPr vert="horz" wrap="square" lIns="0" tIns="55244" rIns="0" bIns="0" rtlCol="0">
            <a:spAutoFit/>
          </a:bodyPr>
          <a:lstStyle/>
          <a:p>
            <a:pPr marL="12700">
              <a:lnSpc>
                <a:spcPct val="100000"/>
              </a:lnSpc>
              <a:spcBef>
                <a:spcPts val="434"/>
              </a:spcBef>
            </a:pPr>
            <a:r>
              <a:rPr lang="ja-JP" altLang="en-US" sz="1100" dirty="0">
                <a:latin typeface="游ゴシック" panose="020B0400000000000000" pitchFamily="50" charset="-128"/>
                <a:ea typeface="游ゴシック" panose="020B0400000000000000" pitchFamily="50" charset="-128"/>
                <a:cs typeface="游ゴシック"/>
              </a:rPr>
              <a:t>これまで提供していた</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チェックリスト</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を</a:t>
            </a:r>
            <a:r>
              <a:rPr sz="1100" spc="-5" dirty="0">
                <a:latin typeface="游ゴシック" panose="020B0400000000000000" pitchFamily="50" charset="-128"/>
                <a:ea typeface="游ゴシック" panose="020B0400000000000000" pitchFamily="50" charset="-128"/>
                <a:cs typeface="游ゴシック"/>
              </a:rPr>
              <a:t>「</a:t>
            </a:r>
            <a:r>
              <a:rPr sz="1100" b="1" spc="-5" dirty="0" err="1">
                <a:latin typeface="游ゴシック" panose="020B0400000000000000" pitchFamily="50" charset="-128"/>
                <a:ea typeface="游ゴシック" panose="020B0400000000000000" pitchFamily="50" charset="-128"/>
                <a:cs typeface="游ゴシック"/>
              </a:rPr>
              <a:t>チェックポイント</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に刷新しました。</a:t>
            </a:r>
            <a:endParaRPr lang="en-US" altLang="ja-JP" sz="1100" spc="-5" dirty="0">
              <a:latin typeface="游ゴシック" panose="020B0400000000000000" pitchFamily="50" charset="-128"/>
              <a:ea typeface="游ゴシック" panose="020B0400000000000000" pitchFamily="50" charset="-128"/>
              <a:cs typeface="游ゴシック"/>
            </a:endParaRPr>
          </a:p>
        </p:txBody>
      </p:sp>
      <p:sp>
        <p:nvSpPr>
          <p:cNvPr id="13" name="object 12">
            <a:extLst>
              <a:ext uri="{FF2B5EF4-FFF2-40B4-BE49-F238E27FC236}">
                <a16:creationId xmlns:a16="http://schemas.microsoft.com/office/drawing/2014/main" id="{63DFA46F-A65A-7AE0-52DC-99F25ED6B5EE}"/>
              </a:ext>
            </a:extLst>
          </p:cNvPr>
          <p:cNvSpPr txBox="1"/>
          <p:nvPr/>
        </p:nvSpPr>
        <p:spPr>
          <a:xfrm>
            <a:off x="733038" y="5220399"/>
            <a:ext cx="3626409" cy="182742"/>
          </a:xfrm>
          <a:prstGeom prst="rect">
            <a:avLst/>
          </a:prstGeom>
        </p:spPr>
        <p:txBody>
          <a:bodyPr vert="horz" wrap="square" lIns="0" tIns="13335" rIns="0" bIns="0" rtlCol="0">
            <a:spAutoFit/>
          </a:bodyPr>
          <a:lstStyle/>
          <a:p>
            <a:pPr marL="12700">
              <a:lnSpc>
                <a:spcPct val="100000"/>
              </a:lnSpc>
              <a:spcBef>
                <a:spcPts val="105"/>
              </a:spcBef>
            </a:pPr>
            <a:r>
              <a:rPr lang="ja-JP" altLang="en-US" sz="1100" spc="-5" dirty="0">
                <a:latin typeface="游ゴシック" panose="020B0400000000000000" pitchFamily="50" charset="-128"/>
                <a:ea typeface="游ゴシック" panose="020B0400000000000000" pitchFamily="50" charset="-128"/>
                <a:cs typeface="游ゴシック"/>
              </a:rPr>
              <a:t>初期画面</a:t>
            </a:r>
            <a:r>
              <a:rPr sz="1100" spc="-5" dirty="0" err="1">
                <a:latin typeface="游ゴシック" panose="020B0400000000000000" pitchFamily="50" charset="-128"/>
                <a:ea typeface="游ゴシック" panose="020B0400000000000000" pitchFamily="50" charset="-128"/>
                <a:cs typeface="游ゴシック"/>
              </a:rPr>
              <a:t>は「検索結果</a:t>
            </a:r>
            <a:r>
              <a:rPr sz="1100" spc="-5" dirty="0">
                <a:latin typeface="游ゴシック" panose="020B0400000000000000" pitchFamily="50" charset="-128"/>
                <a:ea typeface="游ゴシック" panose="020B0400000000000000" pitchFamily="50" charset="-128"/>
                <a:cs typeface="游ゴシック"/>
              </a:rPr>
              <a:t>」 タブが空の状態です。</a:t>
            </a:r>
            <a:endParaRPr sz="1100" dirty="0">
              <a:latin typeface="游ゴシック" panose="020B0400000000000000" pitchFamily="50" charset="-128"/>
              <a:ea typeface="游ゴシック" panose="020B0400000000000000" pitchFamily="50" charset="-128"/>
              <a:cs typeface="游ゴシック"/>
            </a:endParaRPr>
          </a:p>
        </p:txBody>
      </p:sp>
      <p:grpSp>
        <p:nvGrpSpPr>
          <p:cNvPr id="15" name="object 14">
            <a:extLst>
              <a:ext uri="{FF2B5EF4-FFF2-40B4-BE49-F238E27FC236}">
                <a16:creationId xmlns:a16="http://schemas.microsoft.com/office/drawing/2014/main" id="{C9BB77F1-71D2-E4BE-8642-B504875A4D99}"/>
              </a:ext>
            </a:extLst>
          </p:cNvPr>
          <p:cNvGrpSpPr/>
          <p:nvPr/>
        </p:nvGrpSpPr>
        <p:grpSpPr>
          <a:xfrm>
            <a:off x="921530" y="5509689"/>
            <a:ext cx="5320894" cy="2484635"/>
            <a:chOff x="981455" y="6371844"/>
            <a:chExt cx="5565775" cy="2440305"/>
          </a:xfrm>
        </p:grpSpPr>
        <p:pic>
          <p:nvPicPr>
            <p:cNvPr id="16" name="object 15">
              <a:extLst>
                <a:ext uri="{FF2B5EF4-FFF2-40B4-BE49-F238E27FC236}">
                  <a16:creationId xmlns:a16="http://schemas.microsoft.com/office/drawing/2014/main" id="{6E3A2EE1-3D53-B2AA-C501-A25FA0BAEA6E}"/>
                </a:ext>
              </a:extLst>
            </p:cNvPr>
            <p:cNvPicPr/>
            <p:nvPr/>
          </p:nvPicPr>
          <p:blipFill>
            <a:blip r:embed="rId3" cstate="print"/>
            <a:stretch>
              <a:fillRect/>
            </a:stretch>
          </p:blipFill>
          <p:spPr>
            <a:xfrm>
              <a:off x="981455" y="6371844"/>
              <a:ext cx="5565647" cy="2439923"/>
            </a:xfrm>
            <a:prstGeom prst="rect">
              <a:avLst/>
            </a:prstGeom>
          </p:spPr>
        </p:pic>
        <p:sp>
          <p:nvSpPr>
            <p:cNvPr id="17" name="object 16">
              <a:extLst>
                <a:ext uri="{FF2B5EF4-FFF2-40B4-BE49-F238E27FC236}">
                  <a16:creationId xmlns:a16="http://schemas.microsoft.com/office/drawing/2014/main" id="{FBAB59C0-46C9-F66F-F8F5-828E10BDEDCF}"/>
                </a:ext>
              </a:extLst>
            </p:cNvPr>
            <p:cNvSpPr/>
            <p:nvPr/>
          </p:nvSpPr>
          <p:spPr>
            <a:xfrm>
              <a:off x="2400300" y="6461760"/>
              <a:ext cx="500380" cy="329565"/>
            </a:xfrm>
            <a:custGeom>
              <a:avLst/>
              <a:gdLst/>
              <a:ahLst/>
              <a:cxnLst/>
              <a:rect l="l" t="t" r="r" b="b"/>
              <a:pathLst>
                <a:path w="500380" h="329565">
                  <a:moveTo>
                    <a:pt x="0" y="89915"/>
                  </a:moveTo>
                  <a:lnTo>
                    <a:pt x="6977" y="54649"/>
                  </a:lnTo>
                  <a:lnTo>
                    <a:pt x="26098" y="26098"/>
                  </a:lnTo>
                  <a:lnTo>
                    <a:pt x="54649" y="6977"/>
                  </a:lnTo>
                  <a:lnTo>
                    <a:pt x="89916" y="0"/>
                  </a:lnTo>
                  <a:lnTo>
                    <a:pt x="408432" y="0"/>
                  </a:lnTo>
                  <a:lnTo>
                    <a:pt x="443936" y="6977"/>
                  </a:lnTo>
                  <a:lnTo>
                    <a:pt x="473011" y="26098"/>
                  </a:lnTo>
                  <a:lnTo>
                    <a:pt x="492656" y="54649"/>
                  </a:lnTo>
                  <a:lnTo>
                    <a:pt x="499872" y="89915"/>
                  </a:lnTo>
                  <a:lnTo>
                    <a:pt x="499872" y="237743"/>
                  </a:lnTo>
                  <a:lnTo>
                    <a:pt x="492656" y="273248"/>
                  </a:lnTo>
                  <a:lnTo>
                    <a:pt x="473011" y="302323"/>
                  </a:lnTo>
                  <a:lnTo>
                    <a:pt x="443936" y="321968"/>
                  </a:lnTo>
                  <a:lnTo>
                    <a:pt x="408432" y="329183"/>
                  </a:lnTo>
                  <a:lnTo>
                    <a:pt x="89916" y="329183"/>
                  </a:lnTo>
                  <a:lnTo>
                    <a:pt x="54649" y="321968"/>
                  </a:lnTo>
                  <a:lnTo>
                    <a:pt x="26098" y="302323"/>
                  </a:lnTo>
                  <a:lnTo>
                    <a:pt x="6977" y="273248"/>
                  </a:lnTo>
                  <a:lnTo>
                    <a:pt x="0" y="237743"/>
                  </a:lnTo>
                  <a:lnTo>
                    <a:pt x="0" y="89915"/>
                  </a:lnTo>
                  <a:close/>
                </a:path>
              </a:pathLst>
            </a:custGeom>
            <a:ln w="18288">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8" name="object 17">
            <a:extLst>
              <a:ext uri="{FF2B5EF4-FFF2-40B4-BE49-F238E27FC236}">
                <a16:creationId xmlns:a16="http://schemas.microsoft.com/office/drawing/2014/main" id="{F2AD987F-ADD5-C606-190B-3600FB63BA05}"/>
              </a:ext>
            </a:extLst>
          </p:cNvPr>
          <p:cNvSpPr txBox="1"/>
          <p:nvPr/>
        </p:nvSpPr>
        <p:spPr>
          <a:xfrm>
            <a:off x="813454" y="8048829"/>
            <a:ext cx="5320894" cy="826769"/>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sz="1100" spc="-50" dirty="0">
                <a:solidFill>
                  <a:srgbClr val="FF0000"/>
                </a:solidFill>
                <a:latin typeface="游ゴシック" panose="020B0400000000000000" pitchFamily="50" charset="-128"/>
                <a:ea typeface="游ゴシック" panose="020B0400000000000000" pitchFamily="50" charset="-128"/>
                <a:cs typeface="游ゴシック"/>
              </a:rPr>
              <a:t>①</a:t>
            </a:r>
            <a:r>
              <a:rPr sz="1100" spc="-5" dirty="0">
                <a:latin typeface="游ゴシック" panose="020B0400000000000000" pitchFamily="50" charset="-128"/>
                <a:ea typeface="游ゴシック" panose="020B0400000000000000" pitchFamily="50" charset="-128"/>
                <a:cs typeface="游ゴシック"/>
              </a:rPr>
              <a:t>「検索結果」のタブをクリックし、「検索」をクリックすると、「</a:t>
            </a:r>
            <a:r>
              <a:rPr sz="1100" spc="-5" dirty="0" err="1">
                <a:latin typeface="游ゴシック" panose="020B0400000000000000" pitchFamily="50" charset="-128"/>
                <a:ea typeface="游ゴシック" panose="020B0400000000000000" pitchFamily="50" charset="-128"/>
                <a:cs typeface="游ゴシック"/>
              </a:rPr>
              <a:t>項目</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と</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spcBef>
                <a:spcPts val="265"/>
              </a:spcBef>
            </a:pPr>
            <a:r>
              <a:rPr lang="ja-JP" altLang="en-US" sz="1100" spc="-5" dirty="0">
                <a:latin typeface="游ゴシック" panose="020B0400000000000000" pitchFamily="50" charset="-128"/>
                <a:ea typeface="游ゴシック" panose="020B0400000000000000" pitchFamily="50" charset="-128"/>
                <a:cs typeface="游ゴシック"/>
              </a:rPr>
              <a:t>　</a:t>
            </a:r>
            <a:r>
              <a:rPr sz="1100" spc="-5" dirty="0">
                <a:latin typeface="游ゴシック" panose="020B0400000000000000" pitchFamily="50" charset="-128"/>
                <a:ea typeface="游ゴシック" panose="020B0400000000000000" pitchFamily="50" charset="-128"/>
                <a:cs typeface="游ゴシック"/>
              </a:rPr>
              <a:t>「チェックポイントの記載事項」が表示されます。</a:t>
            </a:r>
            <a:endParaRPr sz="1100" dirty="0">
              <a:latin typeface="游ゴシック" panose="020B0400000000000000" pitchFamily="50" charset="-128"/>
              <a:ea typeface="游ゴシック" panose="020B0400000000000000" pitchFamily="50" charset="-128"/>
              <a:cs typeface="游ゴシック"/>
            </a:endParaRPr>
          </a:p>
          <a:p>
            <a:pPr marL="12700" marR="5080" indent="-635">
              <a:lnSpc>
                <a:spcPct val="117500"/>
              </a:lnSpc>
              <a:spcBef>
                <a:spcPts val="35"/>
              </a:spcBef>
              <a:tabLst>
                <a:tab pos="292735" algn="l"/>
              </a:tabLst>
            </a:pPr>
            <a:r>
              <a:rPr sz="1100" spc="-50" dirty="0">
                <a:solidFill>
                  <a:srgbClr val="FF0000"/>
                </a:solidFill>
                <a:latin typeface="游ゴシック" panose="020B0400000000000000" pitchFamily="50" charset="-128"/>
                <a:ea typeface="游ゴシック" panose="020B0400000000000000" pitchFamily="50" charset="-128"/>
                <a:cs typeface="游ゴシック"/>
              </a:rPr>
              <a:t>②</a:t>
            </a:r>
            <a:r>
              <a:rPr sz="1100" spc="-10" dirty="0">
                <a:latin typeface="游ゴシック" panose="020B0400000000000000" pitchFamily="50" charset="-128"/>
                <a:ea typeface="游ゴシック" panose="020B0400000000000000" pitchFamily="50" charset="-128"/>
                <a:cs typeface="游ゴシック"/>
              </a:rPr>
              <a:t>「レセプト点検のチェックポイント(基本)」 </a:t>
            </a:r>
            <a:r>
              <a:rPr lang="ja-JP" altLang="en-US" sz="1100" spc="-10" dirty="0">
                <a:latin typeface="游ゴシック" panose="020B0400000000000000" pitchFamily="50" charset="-128"/>
                <a:ea typeface="游ゴシック" panose="020B0400000000000000" pitchFamily="50" charset="-128"/>
                <a:cs typeface="游ゴシック"/>
              </a:rPr>
              <a:t>のタブをクリックすると</a:t>
            </a:r>
            <a:r>
              <a:rPr sz="1100" spc="-10" dirty="0">
                <a:latin typeface="游ゴシック" panose="020B0400000000000000" pitchFamily="50" charset="-128"/>
                <a:ea typeface="游ゴシック" panose="020B0400000000000000" pitchFamily="50" charset="-128"/>
                <a:cs typeface="游ゴシック"/>
              </a:rPr>
              <a:t>「</a:t>
            </a:r>
            <a:r>
              <a:rPr sz="1100" spc="-10" dirty="0" err="1">
                <a:latin typeface="游ゴシック" panose="020B0400000000000000" pitchFamily="50" charset="-128"/>
                <a:ea typeface="游ゴシック" panose="020B0400000000000000" pitchFamily="50" charset="-128"/>
                <a:cs typeface="游ゴシック"/>
              </a:rPr>
              <a:t>チェックポ</a:t>
            </a:r>
            <a:endParaRPr lang="en-US" sz="1100" spc="-10" dirty="0">
              <a:latin typeface="游ゴシック" panose="020B0400000000000000" pitchFamily="50" charset="-128"/>
              <a:ea typeface="游ゴシック" panose="020B0400000000000000" pitchFamily="50" charset="-128"/>
              <a:cs typeface="游ゴシック"/>
            </a:endParaRPr>
          </a:p>
          <a:p>
            <a:pPr marL="12700" marR="5080" indent="-635">
              <a:lnSpc>
                <a:spcPct val="117500"/>
              </a:lnSpc>
              <a:spcBef>
                <a:spcPts val="35"/>
              </a:spcBef>
              <a:tabLst>
                <a:tab pos="292735" algn="l"/>
              </a:tabLst>
            </a:pPr>
            <a:r>
              <a:rPr lang="ja-JP" altLang="en-US" sz="1100" spc="-10" dirty="0">
                <a:latin typeface="游ゴシック" panose="020B0400000000000000" pitchFamily="50" charset="-128"/>
                <a:ea typeface="游ゴシック" panose="020B0400000000000000" pitchFamily="50" charset="-128"/>
                <a:cs typeface="游ゴシック"/>
              </a:rPr>
              <a:t>　　</a:t>
            </a:r>
            <a:r>
              <a:rPr sz="1100" spc="-10" dirty="0" err="1">
                <a:latin typeface="游ゴシック" panose="020B0400000000000000" pitchFamily="50" charset="-128"/>
                <a:ea typeface="游ゴシック" panose="020B0400000000000000" pitchFamily="50" charset="-128"/>
                <a:cs typeface="游ゴシック"/>
              </a:rPr>
              <a:t>イント」の全体</a:t>
            </a:r>
            <a:r>
              <a:rPr sz="1100" spc="-5" dirty="0" err="1">
                <a:latin typeface="游ゴシック" panose="020B0400000000000000" pitchFamily="50" charset="-128"/>
                <a:ea typeface="游ゴシック" panose="020B0400000000000000" pitchFamily="50" charset="-128"/>
                <a:cs typeface="游ゴシック"/>
              </a:rPr>
              <a:t>内容が表示され</a:t>
            </a:r>
            <a:r>
              <a:rPr lang="ja-JP" altLang="en-US" sz="1100" spc="-5" dirty="0">
                <a:latin typeface="游ゴシック" panose="020B0400000000000000" pitchFamily="50" charset="-128"/>
                <a:ea typeface="游ゴシック" panose="020B0400000000000000" pitchFamily="50" charset="-128"/>
                <a:cs typeface="游ゴシック"/>
              </a:rPr>
              <a:t>、確認することができ</a:t>
            </a:r>
            <a:r>
              <a:rPr sz="1100" spc="-5" dirty="0" err="1">
                <a:latin typeface="游ゴシック" panose="020B0400000000000000" pitchFamily="50" charset="-128"/>
                <a:ea typeface="游ゴシック" panose="020B0400000000000000" pitchFamily="50" charset="-128"/>
                <a:cs typeface="游ゴシック"/>
              </a:rPr>
              <a:t>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19" name="object 18">
            <a:extLst>
              <a:ext uri="{FF2B5EF4-FFF2-40B4-BE49-F238E27FC236}">
                <a16:creationId xmlns:a16="http://schemas.microsoft.com/office/drawing/2014/main" id="{B5711B7F-20C0-FBC5-9E11-40B0F9FE5930}"/>
              </a:ext>
            </a:extLst>
          </p:cNvPr>
          <p:cNvSpPr txBox="1"/>
          <p:nvPr/>
        </p:nvSpPr>
        <p:spPr>
          <a:xfrm>
            <a:off x="1069255"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游ゴシック" panose="020B0400000000000000" pitchFamily="50" charset="-128"/>
                <a:ea typeface="游ゴシック" panose="020B0400000000000000" pitchFamily="50" charset="-128"/>
                <a:cs typeface="HG教科書体"/>
              </a:rPr>
              <a:t>①</a:t>
            </a:r>
            <a:endParaRPr sz="1100">
              <a:latin typeface="游ゴシック" panose="020B0400000000000000" pitchFamily="50" charset="-128"/>
              <a:ea typeface="游ゴシック" panose="020B0400000000000000" pitchFamily="50" charset="-128"/>
              <a:cs typeface="HG教科書体"/>
            </a:endParaRPr>
          </a:p>
        </p:txBody>
      </p:sp>
      <p:sp>
        <p:nvSpPr>
          <p:cNvPr id="20" name="object 19">
            <a:extLst>
              <a:ext uri="{FF2B5EF4-FFF2-40B4-BE49-F238E27FC236}">
                <a16:creationId xmlns:a16="http://schemas.microsoft.com/office/drawing/2014/main" id="{68B8B3C8-1C3C-421A-E40C-304FBE20C33F}"/>
              </a:ext>
            </a:extLst>
          </p:cNvPr>
          <p:cNvSpPr txBox="1"/>
          <p:nvPr/>
        </p:nvSpPr>
        <p:spPr>
          <a:xfrm>
            <a:off x="2144536"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游ゴシック" panose="020B0400000000000000" pitchFamily="50" charset="-128"/>
                <a:ea typeface="游ゴシック" panose="020B0400000000000000" pitchFamily="50" charset="-128"/>
                <a:cs typeface="HG教科書体"/>
              </a:rPr>
              <a:t>②</a:t>
            </a:r>
            <a:endParaRPr sz="1100">
              <a:latin typeface="游ゴシック" panose="020B0400000000000000" pitchFamily="50" charset="-128"/>
              <a:ea typeface="游ゴシック" panose="020B0400000000000000" pitchFamily="50" charset="-128"/>
              <a:cs typeface="HG教科書体"/>
            </a:endParaRPr>
          </a:p>
        </p:txBody>
      </p:sp>
      <p:grpSp>
        <p:nvGrpSpPr>
          <p:cNvPr id="4" name="グループ化 3">
            <a:extLst>
              <a:ext uri="{FF2B5EF4-FFF2-40B4-BE49-F238E27FC236}">
                <a16:creationId xmlns:a16="http://schemas.microsoft.com/office/drawing/2014/main" id="{8B9085E7-514C-C822-4979-7069A5F3F092}"/>
              </a:ext>
            </a:extLst>
          </p:cNvPr>
          <p:cNvGrpSpPr/>
          <p:nvPr/>
        </p:nvGrpSpPr>
        <p:grpSpPr>
          <a:xfrm>
            <a:off x="995241" y="2233925"/>
            <a:ext cx="5156172" cy="2501865"/>
            <a:chOff x="995241" y="2361250"/>
            <a:chExt cx="5156172" cy="2501865"/>
          </a:xfrm>
        </p:grpSpPr>
        <p:grpSp>
          <p:nvGrpSpPr>
            <p:cNvPr id="9" name="object 8">
              <a:extLst>
                <a:ext uri="{FF2B5EF4-FFF2-40B4-BE49-F238E27FC236}">
                  <a16:creationId xmlns:a16="http://schemas.microsoft.com/office/drawing/2014/main" id="{160DDFBF-5C86-CDE6-912E-35E33B960CDA}"/>
                </a:ext>
              </a:extLst>
            </p:cNvPr>
            <p:cNvGrpSpPr/>
            <p:nvPr/>
          </p:nvGrpSpPr>
          <p:grpSpPr>
            <a:xfrm>
              <a:off x="3206296" y="2361250"/>
              <a:ext cx="2576199" cy="1529303"/>
              <a:chOff x="4855878" y="2902166"/>
              <a:chExt cx="2465070" cy="1328430"/>
            </a:xfrm>
          </p:grpSpPr>
          <p:sp>
            <p:nvSpPr>
              <p:cNvPr id="10" name="object 9">
                <a:extLst>
                  <a:ext uri="{FF2B5EF4-FFF2-40B4-BE49-F238E27FC236}">
                    <a16:creationId xmlns:a16="http://schemas.microsoft.com/office/drawing/2014/main" id="{06FAD6FC-7A86-C75C-148B-B8A86A8FAEDD}"/>
                  </a:ext>
                </a:extLst>
              </p:cNvPr>
              <p:cNvSpPr/>
              <p:nvPr/>
            </p:nvSpPr>
            <p:spPr>
              <a:xfrm>
                <a:off x="4855878" y="2902166"/>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sp>
            <p:nvSpPr>
              <p:cNvPr id="11" name="object 10">
                <a:extLst>
                  <a:ext uri="{FF2B5EF4-FFF2-40B4-BE49-F238E27FC236}">
                    <a16:creationId xmlns:a16="http://schemas.microsoft.com/office/drawing/2014/main" id="{3023C6E6-E0A0-3E63-D63D-F97E2FE1E2BC}"/>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2" name="object 11">
              <a:extLst>
                <a:ext uri="{FF2B5EF4-FFF2-40B4-BE49-F238E27FC236}">
                  <a16:creationId xmlns:a16="http://schemas.microsoft.com/office/drawing/2014/main" id="{DBE6D147-2824-541C-5A8E-0EE84EEC6851}"/>
                </a:ext>
              </a:extLst>
            </p:cNvPr>
            <p:cNvSpPr txBox="1"/>
            <p:nvPr/>
          </p:nvSpPr>
          <p:spPr>
            <a:xfrm>
              <a:off x="3289531" y="2541206"/>
              <a:ext cx="2468500" cy="1131079"/>
            </a:xfrm>
            <a:prstGeom prst="rect">
              <a:avLst/>
            </a:prstGeom>
          </p:spPr>
          <p:txBody>
            <a:bodyPr vert="horz" wrap="square" lIns="0" tIns="12700" rIns="0" bIns="0" rtlCol="0">
              <a:spAutoFit/>
            </a:bodyPr>
            <a:lstStyle/>
            <a:p>
              <a:pPr marL="12700" marR="5080" indent="139700" algn="just">
                <a:lnSpc>
                  <a:spcPct val="100000"/>
                </a:lnSpc>
                <a:spcBef>
                  <a:spcPts val="100"/>
                </a:spcBef>
              </a:pPr>
              <a:r>
                <a:rPr sz="1100" spc="-5" dirty="0">
                  <a:latin typeface="游ゴシック" panose="020B0400000000000000" pitchFamily="50" charset="-128"/>
                  <a:ea typeface="游ゴシック" panose="020B0400000000000000" pitchFamily="50" charset="-128"/>
                  <a:cs typeface="游ゴシック"/>
                </a:rPr>
                <a:t>診療の中で陥りやすい請求漏れをまとめた「請求漏れチェックポイント」を整理して作成しています。</a:t>
              </a:r>
              <a:endParaRPr sz="1100" dirty="0">
                <a:latin typeface="游ゴシック" panose="020B0400000000000000" pitchFamily="50" charset="-128"/>
                <a:ea typeface="游ゴシック" panose="020B0400000000000000" pitchFamily="50" charset="-128"/>
                <a:cs typeface="游ゴシック"/>
              </a:endParaRPr>
            </a:p>
            <a:p>
              <a:pPr marL="12700" marR="144780">
                <a:lnSpc>
                  <a:spcPct val="100000"/>
                </a:lnSpc>
                <a:spcBef>
                  <a:spcPts val="810"/>
                </a:spcBef>
              </a:pPr>
              <a:r>
                <a:rPr sz="1100" dirty="0">
                  <a:latin typeface="游ゴシック" panose="020B0400000000000000" pitchFamily="50" charset="-128"/>
                  <a:ea typeface="游ゴシック" panose="020B0400000000000000" pitchFamily="50" charset="-128"/>
                  <a:cs typeface="游ゴシック"/>
                </a:rPr>
                <a:t>「2024</a:t>
              </a:r>
              <a:r>
                <a:rPr sz="1100" spc="-5" dirty="0">
                  <a:latin typeface="游ゴシック" panose="020B0400000000000000" pitchFamily="50" charset="-128"/>
                  <a:ea typeface="游ゴシック" panose="020B0400000000000000" pitchFamily="50" charset="-128"/>
                  <a:cs typeface="游ゴシック"/>
                </a:rPr>
                <a:t>年レセプト総点検マニュアル</a:t>
              </a:r>
              <a:r>
                <a:rPr lang="ja-JP" altLang="en-US" sz="1100" spc="-5" dirty="0">
                  <a:latin typeface="游ゴシック" panose="020B0400000000000000" pitchFamily="50" charset="-128"/>
                  <a:ea typeface="游ゴシック" panose="020B0400000000000000" pitchFamily="50" charset="-128"/>
                  <a:cs typeface="游ゴシック"/>
                </a:rPr>
                <a:t>（医学通信社）</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を参考に医療監修者の元、刷新</a:t>
              </a:r>
              <a:r>
                <a:rPr sz="1100" spc="-5" dirty="0" err="1">
                  <a:latin typeface="游ゴシック" panose="020B0400000000000000" pitchFamily="50" charset="-128"/>
                  <a:ea typeface="游ゴシック" panose="020B0400000000000000" pitchFamily="50" charset="-128"/>
                  <a:cs typeface="游ゴシック"/>
                </a:rPr>
                <a:t>しました</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21" name="object 7">
              <a:extLst>
                <a:ext uri="{FF2B5EF4-FFF2-40B4-BE49-F238E27FC236}">
                  <a16:creationId xmlns:a16="http://schemas.microsoft.com/office/drawing/2014/main" id="{66F34C50-EA63-839B-E055-5A2DA1E60B7D}"/>
                </a:ext>
              </a:extLst>
            </p:cNvPr>
            <p:cNvSpPr/>
            <p:nvPr/>
          </p:nvSpPr>
          <p:spPr>
            <a:xfrm>
              <a:off x="2907292" y="4049355"/>
              <a:ext cx="3244121" cy="653274"/>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object 8">
              <a:extLst>
                <a:ext uri="{FF2B5EF4-FFF2-40B4-BE49-F238E27FC236}">
                  <a16:creationId xmlns:a16="http://schemas.microsoft.com/office/drawing/2014/main" id="{354A13AC-6189-CD48-6EED-E02C7858FF79}"/>
                </a:ext>
              </a:extLst>
            </p:cNvPr>
            <p:cNvSpPr txBox="1"/>
            <p:nvPr/>
          </p:nvSpPr>
          <p:spPr>
            <a:xfrm>
              <a:off x="3010162" y="4189103"/>
              <a:ext cx="3118837" cy="422873"/>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游ゴシック" panose="020B0400000000000000" pitchFamily="50" charset="-128"/>
                  <a:ea typeface="游ゴシック" panose="020B0400000000000000" pitchFamily="50" charset="-128"/>
                  <a:cs typeface="MS Mincho"/>
                </a:rPr>
                <a:t>ナビゲーションウィンドウの「点検業務</a:t>
              </a:r>
              <a:r>
                <a:rPr sz="1100" spc="-30" dirty="0">
                  <a:latin typeface="游ゴシック" panose="020B0400000000000000" pitchFamily="50" charset="-128"/>
                  <a:ea typeface="游ゴシック" panose="020B0400000000000000" pitchFamily="50" charset="-128"/>
                  <a:cs typeface="MS Mincho"/>
                </a:rPr>
                <a:t>」&gt;</a:t>
              </a:r>
              <a:br>
                <a:rPr lang="en-US" sz="1100" spc="-30" dirty="0">
                  <a:latin typeface="游ゴシック" panose="020B0400000000000000" pitchFamily="50" charset="-128"/>
                  <a:ea typeface="游ゴシック" panose="020B0400000000000000" pitchFamily="50" charset="-128"/>
                  <a:cs typeface="MS Mincho"/>
                </a:rPr>
              </a:br>
              <a:r>
                <a:rPr sz="1100" spc="-30" dirty="0">
                  <a:latin typeface="游ゴシック" panose="020B0400000000000000" pitchFamily="50" charset="-128"/>
                  <a:ea typeface="游ゴシック" panose="020B0400000000000000" pitchFamily="50" charset="-128"/>
                  <a:cs typeface="MS Mincho"/>
                </a:rPr>
                <a:t>「</a:t>
              </a:r>
              <a:r>
                <a:rPr lang="ja-JP" altLang="en-US" sz="1100" spc="-30" dirty="0">
                  <a:latin typeface="游ゴシック" panose="020B0400000000000000" pitchFamily="50" charset="-128"/>
                  <a:ea typeface="游ゴシック" panose="020B0400000000000000" pitchFamily="50" charset="-128"/>
                  <a:cs typeface="MS Mincho"/>
                </a:rPr>
                <a:t>チェックポイント</a:t>
              </a:r>
              <a:r>
                <a:rPr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をダブルクリックします</a:t>
              </a:r>
              <a:endParaRPr sz="1100" dirty="0">
                <a:latin typeface="游ゴシック" panose="020B0400000000000000" pitchFamily="50" charset="-128"/>
                <a:ea typeface="游ゴシック" panose="020B0400000000000000" pitchFamily="50" charset="-128"/>
                <a:cs typeface="MS Mincho"/>
              </a:endParaRPr>
            </a:p>
          </p:txBody>
        </p:sp>
        <p:grpSp>
          <p:nvGrpSpPr>
            <p:cNvPr id="23" name="그룹 22">
              <a:extLst>
                <a:ext uri="{FF2B5EF4-FFF2-40B4-BE49-F238E27FC236}">
                  <a16:creationId xmlns:a16="http://schemas.microsoft.com/office/drawing/2014/main" id="{B3F32850-4E8E-6743-82A8-51E106B89752}"/>
                </a:ext>
              </a:extLst>
            </p:cNvPr>
            <p:cNvGrpSpPr/>
            <p:nvPr/>
          </p:nvGrpSpPr>
          <p:grpSpPr>
            <a:xfrm>
              <a:off x="995241" y="2384203"/>
              <a:ext cx="1863235" cy="2478912"/>
              <a:chOff x="855902" y="2488707"/>
              <a:chExt cx="1863235" cy="2478912"/>
            </a:xfrm>
          </p:grpSpPr>
          <p:pic>
            <p:nvPicPr>
              <p:cNvPr id="24" name="그림 23">
                <a:extLst>
                  <a:ext uri="{FF2B5EF4-FFF2-40B4-BE49-F238E27FC236}">
                    <a16:creationId xmlns:a16="http://schemas.microsoft.com/office/drawing/2014/main" id="{1D7C8C93-ED0B-7829-389B-E70196189A57}"/>
                  </a:ext>
                </a:extLst>
              </p:cNvPr>
              <p:cNvPicPr>
                <a:picLocks noChangeAspect="1"/>
              </p:cNvPicPr>
              <p:nvPr/>
            </p:nvPicPr>
            <p:blipFill>
              <a:blip r:embed="rId4"/>
              <a:stretch>
                <a:fillRect/>
              </a:stretch>
            </p:blipFill>
            <p:spPr>
              <a:xfrm>
                <a:off x="855902" y="2488707"/>
                <a:ext cx="1863235" cy="2478912"/>
              </a:xfrm>
              <a:prstGeom prst="rect">
                <a:avLst/>
              </a:prstGeom>
            </p:spPr>
          </p:pic>
          <p:sp>
            <p:nvSpPr>
              <p:cNvPr id="25" name="직사각형 24">
                <a:extLst>
                  <a:ext uri="{FF2B5EF4-FFF2-40B4-BE49-F238E27FC236}">
                    <a16:creationId xmlns:a16="http://schemas.microsoft.com/office/drawing/2014/main" id="{CFDAAA22-F3B5-9AE3-616F-87F0DA90BBC3}"/>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6" name="Google Shape;112;p2">
              <a:extLst>
                <a:ext uri="{FF2B5EF4-FFF2-40B4-BE49-F238E27FC236}">
                  <a16:creationId xmlns:a16="http://schemas.microsoft.com/office/drawing/2014/main" id="{3E45371E-E20F-BF62-7E13-2F49FF40D5C6}"/>
                </a:ext>
              </a:extLst>
            </p:cNvPr>
            <p:cNvSpPr/>
            <p:nvPr/>
          </p:nvSpPr>
          <p:spPr>
            <a:xfrm>
              <a:off x="1176227" y="4081654"/>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spTree>
    <p:extLst>
      <p:ext uri="{BB962C8B-B14F-4D97-AF65-F5344CB8AC3E}">
        <p14:creationId xmlns:p14="http://schemas.microsoft.com/office/powerpoint/2010/main" val="1538344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02D4-7D73-5DC1-D320-EF9201C7327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9A463B6-59C4-105C-D0C4-F8DA40ED011E}"/>
              </a:ext>
            </a:extLst>
          </p:cNvPr>
          <p:cNvSpPr>
            <a:spLocks noGrp="1"/>
          </p:cNvSpPr>
          <p:nvPr>
            <p:ph type="sldNum" sz="quarter" idx="12"/>
          </p:nvPr>
        </p:nvSpPr>
        <p:spPr/>
        <p:txBody>
          <a:bodyPr/>
          <a:lstStyle/>
          <a:p>
            <a:fld id="{AE8EA5A1-38AB-4AA0-89CC-DE1004BC27E5}" type="slidenum">
              <a:rPr kumimoji="1" lang="ja-JP" altLang="en-US" smtClean="0"/>
              <a:t>156</a:t>
            </a:fld>
            <a:endParaRPr kumimoji="1" lang="ja-JP" altLang="en-US"/>
          </a:p>
        </p:txBody>
      </p:sp>
      <p:pic>
        <p:nvPicPr>
          <p:cNvPr id="4" name="object 2">
            <a:extLst>
              <a:ext uri="{FF2B5EF4-FFF2-40B4-BE49-F238E27FC236}">
                <a16:creationId xmlns:a16="http://schemas.microsoft.com/office/drawing/2014/main" id="{680629C8-087D-0486-A64D-5FA43D9AE23A}"/>
              </a:ext>
            </a:extLst>
          </p:cNvPr>
          <p:cNvPicPr/>
          <p:nvPr/>
        </p:nvPicPr>
        <p:blipFill>
          <a:blip r:embed="rId2" cstate="print"/>
          <a:stretch>
            <a:fillRect/>
          </a:stretch>
        </p:blipFill>
        <p:spPr>
          <a:xfrm>
            <a:off x="892894" y="2055869"/>
            <a:ext cx="5134355" cy="3383279"/>
          </a:xfrm>
          <a:prstGeom prst="rect">
            <a:avLst/>
          </a:prstGeom>
        </p:spPr>
      </p:pic>
      <p:sp>
        <p:nvSpPr>
          <p:cNvPr id="8" name="object 7">
            <a:extLst>
              <a:ext uri="{FF2B5EF4-FFF2-40B4-BE49-F238E27FC236}">
                <a16:creationId xmlns:a16="http://schemas.microsoft.com/office/drawing/2014/main" id="{CE2DFEF9-D13F-9F7A-814D-BAF402B49FB1}"/>
              </a:ext>
            </a:extLst>
          </p:cNvPr>
          <p:cNvSpPr txBox="1"/>
          <p:nvPr/>
        </p:nvSpPr>
        <p:spPr>
          <a:xfrm>
            <a:off x="686430" y="1691413"/>
            <a:ext cx="4792980" cy="182101"/>
          </a:xfrm>
          <a:prstGeom prst="rect">
            <a:avLst/>
          </a:prstGeom>
        </p:spPr>
        <p:txBody>
          <a:bodyPr vert="horz" wrap="square" lIns="0" tIns="12700" rIns="0" bIns="0" rtlCol="0">
            <a:spAutoFit/>
          </a:bodyPr>
          <a:lstStyle/>
          <a:p>
            <a:pPr marL="12700">
              <a:lnSpc>
                <a:spcPct val="100000"/>
              </a:lnSpc>
              <a:spcBef>
                <a:spcPts val="100"/>
              </a:spcBef>
            </a:pPr>
            <a:r>
              <a:rPr sz="1100" spc="-5" dirty="0">
                <a:latin typeface="游ゴシック" panose="020B0400000000000000" pitchFamily="50" charset="-128"/>
                <a:ea typeface="游ゴシック" panose="020B0400000000000000" pitchFamily="50" charset="-128"/>
                <a:cs typeface="游ゴシック"/>
              </a:rPr>
              <a:t>「診療年月」を選択して「検索」をクリックすると、画面が表示されます。</a:t>
            </a:r>
            <a:endParaRPr sz="1100" dirty="0">
              <a:latin typeface="游ゴシック" panose="020B0400000000000000" pitchFamily="50" charset="-128"/>
              <a:ea typeface="游ゴシック" panose="020B0400000000000000" pitchFamily="50" charset="-128"/>
              <a:cs typeface="游ゴシック"/>
            </a:endParaRPr>
          </a:p>
        </p:txBody>
      </p:sp>
      <p:sp>
        <p:nvSpPr>
          <p:cNvPr id="9" name="object 10">
            <a:extLst>
              <a:ext uri="{FF2B5EF4-FFF2-40B4-BE49-F238E27FC236}">
                <a16:creationId xmlns:a16="http://schemas.microsoft.com/office/drawing/2014/main" id="{395BAE65-E80D-392C-6CC0-52C41D460EA3}"/>
              </a:ext>
            </a:extLst>
          </p:cNvPr>
          <p:cNvSpPr txBox="1"/>
          <p:nvPr/>
        </p:nvSpPr>
        <p:spPr>
          <a:xfrm>
            <a:off x="2703711" y="4120750"/>
            <a:ext cx="2015642"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当該チェックポイント記載事項</a:t>
            </a:r>
            <a:endParaRPr sz="1100" dirty="0">
              <a:latin typeface="游ゴシック" panose="020B0400000000000000" pitchFamily="50" charset="-128"/>
              <a:ea typeface="游ゴシック" panose="020B0400000000000000" pitchFamily="50" charset="-128"/>
              <a:cs typeface="UD デジタル 教科書体 N-B"/>
            </a:endParaRPr>
          </a:p>
        </p:txBody>
      </p:sp>
      <p:sp>
        <p:nvSpPr>
          <p:cNvPr id="10" name="object 11">
            <a:extLst>
              <a:ext uri="{FF2B5EF4-FFF2-40B4-BE49-F238E27FC236}">
                <a16:creationId xmlns:a16="http://schemas.microsoft.com/office/drawing/2014/main" id="{B35CE65D-92A4-E524-7140-990DBB1E81B5}"/>
              </a:ext>
            </a:extLst>
          </p:cNvPr>
          <p:cNvSpPr/>
          <p:nvPr/>
        </p:nvSpPr>
        <p:spPr>
          <a:xfrm>
            <a:off x="3540944" y="4438032"/>
            <a:ext cx="174138" cy="182101"/>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12">
            <a:extLst>
              <a:ext uri="{FF2B5EF4-FFF2-40B4-BE49-F238E27FC236}">
                <a16:creationId xmlns:a16="http://schemas.microsoft.com/office/drawing/2014/main" id="{4D8E66ED-0FAD-5FB4-01DC-6542B4EDAACF}"/>
              </a:ext>
            </a:extLst>
          </p:cNvPr>
          <p:cNvSpPr txBox="1"/>
          <p:nvPr/>
        </p:nvSpPr>
        <p:spPr>
          <a:xfrm>
            <a:off x="3711532" y="4628968"/>
            <a:ext cx="1767878"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00" b="1" spc="-5" dirty="0">
                <a:solidFill>
                  <a:srgbClr val="FF0000"/>
                </a:solidFill>
                <a:latin typeface="游ゴシック" panose="020B0400000000000000" pitchFamily="50" charset="-128"/>
                <a:ea typeface="游ゴシック" panose="020B0400000000000000" pitchFamily="50" charset="-128"/>
                <a:cs typeface="UD デジタル 教科書体 N-B"/>
              </a:rPr>
              <a:t>「</a:t>
            </a: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レセプト閲覧</a:t>
            </a:r>
            <a:r>
              <a:rPr sz="1000" b="1" spc="-5" dirty="0">
                <a:solidFill>
                  <a:srgbClr val="FF0000"/>
                </a:solidFill>
                <a:latin typeface="游ゴシック" panose="020B0400000000000000" pitchFamily="50" charset="-128"/>
                <a:ea typeface="游ゴシック" panose="020B0400000000000000" pitchFamily="50" charset="-128"/>
                <a:cs typeface="UD デジタル 教科書体 N-B"/>
              </a:rPr>
              <a:t>」クリック</a:t>
            </a:r>
            <a:endParaRPr sz="1000" dirty="0">
              <a:latin typeface="游ゴシック" panose="020B0400000000000000" pitchFamily="50" charset="-128"/>
              <a:ea typeface="游ゴシック" panose="020B0400000000000000" pitchFamily="50" charset="-128"/>
              <a:cs typeface="UD デジタル 教科書体 N-B"/>
            </a:endParaRPr>
          </a:p>
        </p:txBody>
      </p:sp>
      <p:sp>
        <p:nvSpPr>
          <p:cNvPr id="12" name="object 13">
            <a:extLst>
              <a:ext uri="{FF2B5EF4-FFF2-40B4-BE49-F238E27FC236}">
                <a16:creationId xmlns:a16="http://schemas.microsoft.com/office/drawing/2014/main" id="{7E2A362D-A2BF-0B85-AE65-35B8A6C9DAFD}"/>
              </a:ext>
            </a:extLst>
          </p:cNvPr>
          <p:cNvSpPr/>
          <p:nvPr/>
        </p:nvSpPr>
        <p:spPr>
          <a:xfrm>
            <a:off x="5303731" y="4380048"/>
            <a:ext cx="480059" cy="248920"/>
          </a:xfrm>
          <a:custGeom>
            <a:avLst/>
            <a:gdLst/>
            <a:ahLst/>
            <a:cxnLst/>
            <a:rect l="l" t="t" r="r" b="b"/>
            <a:pathLst>
              <a:path w="480060" h="248920">
                <a:moveTo>
                  <a:pt x="16764" y="233172"/>
                </a:moveTo>
                <a:lnTo>
                  <a:pt x="0" y="233172"/>
                </a:lnTo>
                <a:lnTo>
                  <a:pt x="0" y="137160"/>
                </a:lnTo>
                <a:lnTo>
                  <a:pt x="32004" y="137160"/>
                </a:lnTo>
                <a:lnTo>
                  <a:pt x="32004" y="216408"/>
                </a:lnTo>
                <a:lnTo>
                  <a:pt x="16764" y="216408"/>
                </a:lnTo>
                <a:lnTo>
                  <a:pt x="16764" y="233172"/>
                </a:lnTo>
                <a:close/>
              </a:path>
              <a:path w="480060" h="248920">
                <a:moveTo>
                  <a:pt x="77724" y="248412"/>
                </a:moveTo>
                <a:lnTo>
                  <a:pt x="16764" y="248412"/>
                </a:lnTo>
                <a:lnTo>
                  <a:pt x="16764" y="216408"/>
                </a:lnTo>
                <a:lnTo>
                  <a:pt x="32004" y="216408"/>
                </a:lnTo>
                <a:lnTo>
                  <a:pt x="32004" y="233172"/>
                </a:lnTo>
                <a:lnTo>
                  <a:pt x="77724" y="233172"/>
                </a:lnTo>
                <a:lnTo>
                  <a:pt x="77724" y="248412"/>
                </a:lnTo>
                <a:close/>
              </a:path>
              <a:path w="480060" h="248920">
                <a:moveTo>
                  <a:pt x="77724" y="233172"/>
                </a:moveTo>
                <a:lnTo>
                  <a:pt x="32004" y="233172"/>
                </a:lnTo>
                <a:lnTo>
                  <a:pt x="32004" y="216408"/>
                </a:lnTo>
                <a:lnTo>
                  <a:pt x="77724" y="216408"/>
                </a:lnTo>
                <a:lnTo>
                  <a:pt x="77724" y="233172"/>
                </a:lnTo>
                <a:close/>
              </a:path>
              <a:path w="480060" h="248920">
                <a:moveTo>
                  <a:pt x="32004" y="106680"/>
                </a:moveTo>
                <a:lnTo>
                  <a:pt x="0" y="106680"/>
                </a:lnTo>
                <a:lnTo>
                  <a:pt x="0" y="0"/>
                </a:lnTo>
                <a:lnTo>
                  <a:pt x="21336" y="0"/>
                </a:lnTo>
                <a:lnTo>
                  <a:pt x="21336" y="27432"/>
                </a:lnTo>
                <a:lnTo>
                  <a:pt x="16764" y="32004"/>
                </a:lnTo>
                <a:lnTo>
                  <a:pt x="32004" y="32004"/>
                </a:lnTo>
                <a:lnTo>
                  <a:pt x="32004" y="106680"/>
                </a:lnTo>
                <a:close/>
              </a:path>
              <a:path w="480060" h="248920">
                <a:moveTo>
                  <a:pt x="32004" y="32004"/>
                </a:moveTo>
                <a:lnTo>
                  <a:pt x="21336" y="32004"/>
                </a:lnTo>
                <a:lnTo>
                  <a:pt x="21336" y="27432"/>
                </a:lnTo>
                <a:lnTo>
                  <a:pt x="32004" y="16764"/>
                </a:lnTo>
                <a:lnTo>
                  <a:pt x="32004" y="32004"/>
                </a:lnTo>
                <a:close/>
              </a:path>
              <a:path w="480060" h="248920">
                <a:moveTo>
                  <a:pt x="21336" y="32004"/>
                </a:moveTo>
                <a:lnTo>
                  <a:pt x="16764" y="32004"/>
                </a:lnTo>
                <a:lnTo>
                  <a:pt x="21336" y="27432"/>
                </a:lnTo>
                <a:lnTo>
                  <a:pt x="21336" y="32004"/>
                </a:lnTo>
                <a:close/>
              </a:path>
              <a:path w="480060" h="248920">
                <a:moveTo>
                  <a:pt x="147828" y="32004"/>
                </a:moveTo>
                <a:lnTo>
                  <a:pt x="53340" y="32004"/>
                </a:lnTo>
                <a:lnTo>
                  <a:pt x="53340" y="0"/>
                </a:lnTo>
                <a:lnTo>
                  <a:pt x="147828" y="0"/>
                </a:lnTo>
                <a:lnTo>
                  <a:pt x="147828" y="32004"/>
                </a:lnTo>
                <a:close/>
              </a:path>
              <a:path w="480060" h="248920">
                <a:moveTo>
                  <a:pt x="275844" y="32004"/>
                </a:moveTo>
                <a:lnTo>
                  <a:pt x="179832" y="32004"/>
                </a:lnTo>
                <a:lnTo>
                  <a:pt x="179832" y="0"/>
                </a:lnTo>
                <a:lnTo>
                  <a:pt x="275844" y="0"/>
                </a:lnTo>
                <a:lnTo>
                  <a:pt x="275844" y="32004"/>
                </a:lnTo>
                <a:close/>
              </a:path>
              <a:path w="480060" h="248920">
                <a:moveTo>
                  <a:pt x="402336" y="32004"/>
                </a:moveTo>
                <a:lnTo>
                  <a:pt x="307848" y="32004"/>
                </a:lnTo>
                <a:lnTo>
                  <a:pt x="307848" y="0"/>
                </a:lnTo>
                <a:lnTo>
                  <a:pt x="402336" y="0"/>
                </a:lnTo>
                <a:lnTo>
                  <a:pt x="402336" y="32004"/>
                </a:lnTo>
                <a:close/>
              </a:path>
              <a:path w="480060" h="248920">
                <a:moveTo>
                  <a:pt x="449580" y="32004"/>
                </a:moveTo>
                <a:lnTo>
                  <a:pt x="434340" y="32004"/>
                </a:lnTo>
                <a:lnTo>
                  <a:pt x="434340" y="0"/>
                </a:lnTo>
                <a:lnTo>
                  <a:pt x="480060" y="0"/>
                </a:lnTo>
                <a:lnTo>
                  <a:pt x="480060" y="16764"/>
                </a:lnTo>
                <a:lnTo>
                  <a:pt x="449580" y="16764"/>
                </a:lnTo>
                <a:lnTo>
                  <a:pt x="449580" y="32004"/>
                </a:lnTo>
                <a:close/>
              </a:path>
              <a:path w="480060" h="248920">
                <a:moveTo>
                  <a:pt x="480060" y="80772"/>
                </a:moveTo>
                <a:lnTo>
                  <a:pt x="449580" y="80772"/>
                </a:lnTo>
                <a:lnTo>
                  <a:pt x="449580" y="16764"/>
                </a:lnTo>
                <a:lnTo>
                  <a:pt x="464820" y="32004"/>
                </a:lnTo>
                <a:lnTo>
                  <a:pt x="480060" y="32004"/>
                </a:lnTo>
                <a:lnTo>
                  <a:pt x="480060" y="80772"/>
                </a:lnTo>
                <a:close/>
              </a:path>
              <a:path w="480060" h="248920">
                <a:moveTo>
                  <a:pt x="480060" y="32004"/>
                </a:moveTo>
                <a:lnTo>
                  <a:pt x="464820" y="32004"/>
                </a:lnTo>
                <a:lnTo>
                  <a:pt x="449580" y="16764"/>
                </a:lnTo>
                <a:lnTo>
                  <a:pt x="480060" y="16764"/>
                </a:lnTo>
                <a:lnTo>
                  <a:pt x="480060" y="32004"/>
                </a:lnTo>
                <a:close/>
              </a:path>
              <a:path w="480060" h="248920">
                <a:moveTo>
                  <a:pt x="480060" y="207264"/>
                </a:moveTo>
                <a:lnTo>
                  <a:pt x="449580" y="207264"/>
                </a:lnTo>
                <a:lnTo>
                  <a:pt x="449580" y="112776"/>
                </a:lnTo>
                <a:lnTo>
                  <a:pt x="480060" y="112776"/>
                </a:lnTo>
                <a:lnTo>
                  <a:pt x="480060" y="207264"/>
                </a:lnTo>
                <a:close/>
              </a:path>
              <a:path w="480060" h="248920">
                <a:moveTo>
                  <a:pt x="458724" y="248412"/>
                </a:moveTo>
                <a:lnTo>
                  <a:pt x="362712" y="248412"/>
                </a:lnTo>
                <a:lnTo>
                  <a:pt x="362712" y="216408"/>
                </a:lnTo>
                <a:lnTo>
                  <a:pt x="458724" y="216408"/>
                </a:lnTo>
                <a:lnTo>
                  <a:pt x="458724" y="248412"/>
                </a:lnTo>
                <a:close/>
              </a:path>
              <a:path w="480060" h="248920">
                <a:moveTo>
                  <a:pt x="330708" y="248412"/>
                </a:moveTo>
                <a:lnTo>
                  <a:pt x="236220" y="248412"/>
                </a:lnTo>
                <a:lnTo>
                  <a:pt x="236220" y="216408"/>
                </a:lnTo>
                <a:lnTo>
                  <a:pt x="330708" y="216408"/>
                </a:lnTo>
                <a:lnTo>
                  <a:pt x="330708" y="248412"/>
                </a:lnTo>
                <a:close/>
              </a:path>
              <a:path w="480060" h="248920">
                <a:moveTo>
                  <a:pt x="204216" y="248412"/>
                </a:moveTo>
                <a:lnTo>
                  <a:pt x="109728" y="248412"/>
                </a:lnTo>
                <a:lnTo>
                  <a:pt x="109728" y="216408"/>
                </a:lnTo>
                <a:lnTo>
                  <a:pt x="204216" y="216408"/>
                </a:lnTo>
                <a:lnTo>
                  <a:pt x="204216" y="248412"/>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4">
            <a:extLst>
              <a:ext uri="{FF2B5EF4-FFF2-40B4-BE49-F238E27FC236}">
                <a16:creationId xmlns:a16="http://schemas.microsoft.com/office/drawing/2014/main" id="{26FA7FF9-BA0A-B01F-BA6B-6F4F33481F77}"/>
              </a:ext>
            </a:extLst>
          </p:cNvPr>
          <p:cNvSpPr txBox="1"/>
          <p:nvPr/>
        </p:nvSpPr>
        <p:spPr>
          <a:xfrm>
            <a:off x="382842" y="3951439"/>
            <a:ext cx="607176" cy="197490"/>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r>
              <a:rPr sz="1200" b="1" spc="-15" dirty="0">
                <a:solidFill>
                  <a:srgbClr val="FF0000"/>
                </a:solidFill>
                <a:latin typeface="游ゴシック" panose="020B0400000000000000" pitchFamily="50" charset="-128"/>
                <a:ea typeface="游ゴシック" panose="020B0400000000000000" pitchFamily="50" charset="-128"/>
                <a:cs typeface="UD デジタル 教科書体 N-B"/>
              </a:rPr>
              <a:t>項目</a:t>
            </a: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endParaRPr sz="1050" dirty="0">
              <a:latin typeface="游ゴシック" panose="020B0400000000000000" pitchFamily="50" charset="-128"/>
              <a:ea typeface="游ゴシック" panose="020B0400000000000000" pitchFamily="50" charset="-128"/>
              <a:cs typeface="UD デジタル 教科書体 N-B"/>
            </a:endParaRPr>
          </a:p>
        </p:txBody>
      </p:sp>
      <p:sp>
        <p:nvSpPr>
          <p:cNvPr id="14" name="object 18">
            <a:extLst>
              <a:ext uri="{FF2B5EF4-FFF2-40B4-BE49-F238E27FC236}">
                <a16:creationId xmlns:a16="http://schemas.microsoft.com/office/drawing/2014/main" id="{E74C0441-B9C8-50D8-F18A-E8EB744669E9}"/>
              </a:ext>
            </a:extLst>
          </p:cNvPr>
          <p:cNvSpPr txBox="1"/>
          <p:nvPr/>
        </p:nvSpPr>
        <p:spPr>
          <a:xfrm>
            <a:off x="903561" y="5563889"/>
            <a:ext cx="5113020" cy="634469"/>
          </a:xfrm>
          <a:prstGeom prst="rect">
            <a:avLst/>
          </a:prstGeom>
        </p:spPr>
        <p:txBody>
          <a:bodyPr vert="horz" wrap="square" lIns="0" tIns="12700" rIns="0" bIns="0" rtlCol="0">
            <a:spAutoFit/>
          </a:bodyPr>
          <a:lstStyle/>
          <a:p>
            <a:pPr marL="12700" marR="44450">
              <a:lnSpc>
                <a:spcPct val="125099"/>
              </a:lnSpc>
              <a:spcBef>
                <a:spcPts val="100"/>
              </a:spcBef>
            </a:pP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項目</a:t>
            </a: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チェックポイントの記載事項</a:t>
            </a: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レセプト閲覧」が</a:t>
            </a:r>
            <a:r>
              <a:rPr sz="1100" spc="-10" dirty="0" err="1">
                <a:latin typeface="游ゴシック" panose="020B0400000000000000" pitchFamily="50" charset="-128"/>
                <a:ea typeface="游ゴシック" panose="020B0400000000000000" pitchFamily="50" charset="-128"/>
                <a:cs typeface="游ゴシック"/>
              </a:rPr>
              <a:t>表示されます</a:t>
            </a:r>
            <a:r>
              <a:rPr sz="1100" spc="-1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2700" marR="5080">
              <a:lnSpc>
                <a:spcPct val="125099"/>
              </a:lnSpc>
            </a:pPr>
            <a:r>
              <a:rPr sz="1100" spc="-10" dirty="0">
                <a:latin typeface="游ゴシック" panose="020B0400000000000000" pitchFamily="50" charset="-128"/>
                <a:ea typeface="游ゴシック" panose="020B0400000000000000" pitchFamily="50" charset="-128"/>
                <a:cs typeface="游ゴシック"/>
              </a:rPr>
              <a:t>「レセプト閲覧」 </a:t>
            </a:r>
            <a:r>
              <a:rPr sz="1100" spc="-10" dirty="0" err="1">
                <a:latin typeface="游ゴシック" panose="020B0400000000000000" pitchFamily="50" charset="-128"/>
                <a:ea typeface="游ゴシック" panose="020B0400000000000000" pitchFamily="50" charset="-128"/>
                <a:cs typeface="游ゴシック"/>
              </a:rPr>
              <a:t>ボタンをクリックすると、該当記載事項</a:t>
            </a:r>
            <a:r>
              <a:rPr lang="ja-JP" altLang="en-US" sz="1100" spc="-10" dirty="0">
                <a:latin typeface="游ゴシック" panose="020B0400000000000000" pitchFamily="50" charset="-128"/>
                <a:ea typeface="游ゴシック" panose="020B0400000000000000" pitchFamily="50" charset="-128"/>
                <a:cs typeface="游ゴシック"/>
              </a:rPr>
              <a:t>を</a:t>
            </a:r>
            <a:r>
              <a:rPr sz="1100" spc="-10" dirty="0" err="1">
                <a:latin typeface="游ゴシック" panose="020B0400000000000000" pitchFamily="50" charset="-128"/>
                <a:ea typeface="游ゴシック" panose="020B0400000000000000" pitchFamily="50" charset="-128"/>
                <a:cs typeface="游ゴシック"/>
              </a:rPr>
              <a:t>含む「診療行為」が</a:t>
            </a:r>
            <a:r>
              <a:rPr sz="1100" spc="-5" dirty="0" err="1">
                <a:latin typeface="游ゴシック" panose="020B0400000000000000" pitchFamily="50" charset="-128"/>
                <a:ea typeface="游ゴシック" panose="020B0400000000000000" pitchFamily="50" charset="-128"/>
                <a:cs typeface="游ゴシック"/>
              </a:rPr>
              <a:t>含まれたレセプトを閲覧できます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15" name="object 19">
            <a:extLst>
              <a:ext uri="{FF2B5EF4-FFF2-40B4-BE49-F238E27FC236}">
                <a16:creationId xmlns:a16="http://schemas.microsoft.com/office/drawing/2014/main" id="{4449FED7-0E21-B39F-DBBB-32E7623C5E13}"/>
              </a:ext>
            </a:extLst>
          </p:cNvPr>
          <p:cNvSpPr txBox="1"/>
          <p:nvPr/>
        </p:nvSpPr>
        <p:spPr>
          <a:xfrm>
            <a:off x="923563" y="6548017"/>
            <a:ext cx="5073015" cy="654050"/>
          </a:xfrm>
          <a:prstGeom prst="rect">
            <a:avLst/>
          </a:prstGeom>
        </p:spPr>
        <p:txBody>
          <a:bodyPr vert="horz" wrap="square" lIns="0" tIns="12065" rIns="0" bIns="0" rtlCol="0">
            <a:spAutoFit/>
          </a:bodyPr>
          <a:lstStyle/>
          <a:p>
            <a:pPr marL="12700" marR="5080" algn="just">
              <a:lnSpc>
                <a:spcPct val="125000"/>
              </a:lnSpc>
              <a:spcBef>
                <a:spcPts val="95"/>
              </a:spcBef>
            </a:pPr>
            <a:r>
              <a:rPr sz="1100" spc="-10" dirty="0">
                <a:latin typeface="游ゴシック" panose="020B0400000000000000" pitchFamily="50" charset="-128"/>
                <a:ea typeface="游ゴシック" panose="020B0400000000000000" pitchFamily="50" charset="-128"/>
                <a:cs typeface="游ゴシック"/>
              </a:rPr>
              <a:t>例えば、「</a:t>
            </a:r>
            <a:r>
              <a:rPr sz="1100" dirty="0">
                <a:latin typeface="游ゴシック" panose="020B0400000000000000" pitchFamily="50" charset="-128"/>
                <a:ea typeface="游ゴシック" panose="020B0400000000000000" pitchFamily="50" charset="-128"/>
                <a:cs typeface="游ゴシック"/>
              </a:rPr>
              <a:t>102</a:t>
            </a:r>
            <a:r>
              <a:rPr sz="1100" spc="-10" dirty="0">
                <a:latin typeface="游ゴシック" panose="020B0400000000000000" pitchFamily="50" charset="-128"/>
                <a:ea typeface="游ゴシック" panose="020B0400000000000000" pitchFamily="50" charset="-128"/>
                <a:cs typeface="游ゴシック"/>
              </a:rPr>
              <a:t> 投薬 内服薬の多剤投与(逓減)に関して、種類数の数え方、臨時薬</a:t>
            </a:r>
            <a:r>
              <a:rPr sz="1100" spc="-5" dirty="0">
                <a:latin typeface="游ゴシック" panose="020B0400000000000000" pitchFamily="50" charset="-128"/>
                <a:ea typeface="游ゴシック" panose="020B0400000000000000" pitchFamily="50" charset="-128"/>
                <a:cs typeface="游ゴシック"/>
              </a:rPr>
              <a:t>の扱いに誤りはないか。」の「レセプト閲覧」をクリックすると、「レセプト」リストが表示されます。</a:t>
            </a:r>
            <a:endParaRPr sz="1100" dirty="0">
              <a:latin typeface="游ゴシック" panose="020B0400000000000000" pitchFamily="50" charset="-128"/>
              <a:ea typeface="游ゴシック" panose="020B0400000000000000" pitchFamily="50" charset="-128"/>
              <a:cs typeface="游ゴシック"/>
            </a:endParaRPr>
          </a:p>
        </p:txBody>
      </p:sp>
      <p:sp>
        <p:nvSpPr>
          <p:cNvPr id="16" name="楕円 19">
            <a:extLst>
              <a:ext uri="{FF2B5EF4-FFF2-40B4-BE49-F238E27FC236}">
                <a16:creationId xmlns:a16="http://schemas.microsoft.com/office/drawing/2014/main" id="{E2B4B372-7BB8-CC20-D4AF-53D45A71130F}"/>
              </a:ext>
            </a:extLst>
          </p:cNvPr>
          <p:cNvSpPr/>
          <p:nvPr/>
        </p:nvSpPr>
        <p:spPr>
          <a:xfrm>
            <a:off x="1228778" y="4410413"/>
            <a:ext cx="220757" cy="19823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cxnSp>
        <p:nvCxnSpPr>
          <p:cNvPr id="17" name="直線矢印コネクタ 21">
            <a:extLst>
              <a:ext uri="{FF2B5EF4-FFF2-40B4-BE49-F238E27FC236}">
                <a16:creationId xmlns:a16="http://schemas.microsoft.com/office/drawing/2014/main" id="{A0C3440F-B621-E60D-9D24-B9534264A205}"/>
              </a:ext>
            </a:extLst>
          </p:cNvPr>
          <p:cNvCxnSpPr>
            <a:cxnSpLocks/>
          </p:cNvCxnSpPr>
          <p:nvPr/>
        </p:nvCxnSpPr>
        <p:spPr>
          <a:xfrm>
            <a:off x="968709" y="4148929"/>
            <a:ext cx="260069" cy="36060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コネクタ 27">
            <a:extLst>
              <a:ext uri="{FF2B5EF4-FFF2-40B4-BE49-F238E27FC236}">
                <a16:creationId xmlns:a16="http://schemas.microsoft.com/office/drawing/2014/main" id="{2767DC21-40E2-5E55-3BBF-DDC46F63D74F}"/>
              </a:ext>
            </a:extLst>
          </p:cNvPr>
          <p:cNvCxnSpPr>
            <a:stCxn id="9" idx="2"/>
          </p:cNvCxnSpPr>
          <p:nvPr/>
        </p:nvCxnSpPr>
        <p:spPr>
          <a:xfrm>
            <a:off x="3711532" y="4302851"/>
            <a:ext cx="0" cy="155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2">
            <a:extLst>
              <a:ext uri="{FF2B5EF4-FFF2-40B4-BE49-F238E27FC236}">
                <a16:creationId xmlns:a16="http://schemas.microsoft.com/office/drawing/2014/main" id="{ED0DC915-821C-F2DA-09FB-3912FADA7A87}"/>
              </a:ext>
            </a:extLst>
          </p:cNvPr>
          <p:cNvSpPr txBox="1"/>
          <p:nvPr/>
        </p:nvSpPr>
        <p:spPr>
          <a:xfrm>
            <a:off x="184937" y="1304058"/>
            <a:ext cx="4144819" cy="301814"/>
          </a:xfrm>
          <a:prstGeom prst="rect">
            <a:avLst/>
          </a:prstGeom>
          <a:noFill/>
        </p:spPr>
        <p:txBody>
          <a:bodyPr wrap="square">
            <a:spAutoFit/>
          </a:bodyPr>
          <a:lstStyle/>
          <a:p>
            <a:pPr marL="485140">
              <a:lnSpc>
                <a:spcPts val="1815"/>
              </a:lnSpc>
            </a:pPr>
            <a:r>
              <a:rPr lang="ko-KR" altLang="en-US" sz="1100" b="1" spc="-10" dirty="0">
                <a:solidFill>
                  <a:srgbClr val="001F5F"/>
                </a:solidFill>
                <a:latin typeface="游ゴシック"/>
                <a:cs typeface="游ゴシック"/>
              </a:rPr>
              <a:t>検索後画面</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3" name="四角形: 角を丸くする 2">
            <a:extLst>
              <a:ext uri="{FF2B5EF4-FFF2-40B4-BE49-F238E27FC236}">
                <a16:creationId xmlns:a16="http://schemas.microsoft.com/office/drawing/2014/main" id="{DFD13590-AF3C-8ADF-F66A-50ED095F7789}"/>
              </a:ext>
            </a:extLst>
          </p:cNvPr>
          <p:cNvSpPr/>
          <p:nvPr/>
        </p:nvSpPr>
        <p:spPr>
          <a:xfrm>
            <a:off x="990018" y="2192357"/>
            <a:ext cx="1713693" cy="197490"/>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0363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732D-CF8E-55A1-5B86-0FBFA107141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FA5461E-1F4A-EFDD-4EFD-CA8B1F6A391B}"/>
              </a:ext>
            </a:extLst>
          </p:cNvPr>
          <p:cNvSpPr>
            <a:spLocks noGrp="1"/>
          </p:cNvSpPr>
          <p:nvPr>
            <p:ph type="sldNum" sz="quarter" idx="12"/>
          </p:nvPr>
        </p:nvSpPr>
        <p:spPr/>
        <p:txBody>
          <a:bodyPr/>
          <a:lstStyle/>
          <a:p>
            <a:fld id="{AE8EA5A1-38AB-4AA0-89CC-DE1004BC27E5}" type="slidenum">
              <a:rPr kumimoji="1" lang="ja-JP" altLang="en-US" smtClean="0"/>
              <a:t>157</a:t>
            </a:fld>
            <a:endParaRPr kumimoji="1" lang="ja-JP" altLang="en-US"/>
          </a:p>
        </p:txBody>
      </p:sp>
      <p:sp>
        <p:nvSpPr>
          <p:cNvPr id="4" name="テキスト ボックス 2">
            <a:extLst>
              <a:ext uri="{FF2B5EF4-FFF2-40B4-BE49-F238E27FC236}">
                <a16:creationId xmlns:a16="http://schemas.microsoft.com/office/drawing/2014/main" id="{8FA458C7-26F5-4895-61C3-A893998AC9B9}"/>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10" dirty="0">
                <a:latin typeface="游ゴシック"/>
                <a:cs typeface="游ゴシック"/>
              </a:rPr>
              <a:t>レセプト閲覧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6A4BACB2-B27E-68C1-9A43-4FB53D39F3BD}"/>
              </a:ext>
            </a:extLst>
          </p:cNvPr>
          <p:cNvGrpSpPr/>
          <p:nvPr/>
        </p:nvGrpSpPr>
        <p:grpSpPr>
          <a:xfrm>
            <a:off x="778415" y="1667416"/>
            <a:ext cx="5266907" cy="2723514"/>
            <a:chOff x="1048512" y="1575816"/>
            <a:chExt cx="5398135" cy="2743200"/>
          </a:xfrm>
        </p:grpSpPr>
        <p:pic>
          <p:nvPicPr>
            <p:cNvPr id="6" name="object 3">
              <a:extLst>
                <a:ext uri="{FF2B5EF4-FFF2-40B4-BE49-F238E27FC236}">
                  <a16:creationId xmlns:a16="http://schemas.microsoft.com/office/drawing/2014/main" id="{A370CE6B-A467-051D-4B3C-B6ED36F4FC7D}"/>
                </a:ext>
              </a:extLst>
            </p:cNvPr>
            <p:cNvPicPr/>
            <p:nvPr/>
          </p:nvPicPr>
          <p:blipFill>
            <a:blip r:embed="rId2" cstate="print"/>
            <a:stretch>
              <a:fillRect/>
            </a:stretch>
          </p:blipFill>
          <p:spPr>
            <a:xfrm>
              <a:off x="1048512" y="1575816"/>
              <a:ext cx="5398007" cy="2738627"/>
            </a:xfrm>
            <a:prstGeom prst="rect">
              <a:avLst/>
            </a:prstGeom>
          </p:spPr>
        </p:pic>
        <p:sp>
          <p:nvSpPr>
            <p:cNvPr id="7" name="object 4">
              <a:extLst>
                <a:ext uri="{FF2B5EF4-FFF2-40B4-BE49-F238E27FC236}">
                  <a16:creationId xmlns:a16="http://schemas.microsoft.com/office/drawing/2014/main" id="{FBD889F3-B301-2B4A-7483-FC3E73AF7174}"/>
                </a:ext>
              </a:extLst>
            </p:cNvPr>
            <p:cNvSpPr/>
            <p:nvPr/>
          </p:nvSpPr>
          <p:spPr>
            <a:xfrm>
              <a:off x="2935224" y="3573779"/>
              <a:ext cx="2169160" cy="736600"/>
            </a:xfrm>
            <a:custGeom>
              <a:avLst/>
              <a:gdLst/>
              <a:ahLst/>
              <a:cxnLst/>
              <a:rect l="l" t="t" r="r" b="b"/>
              <a:pathLst>
                <a:path w="2169160" h="736600">
                  <a:moveTo>
                    <a:pt x="2168652" y="736092"/>
                  </a:moveTo>
                  <a:lnTo>
                    <a:pt x="0" y="736092"/>
                  </a:lnTo>
                  <a:lnTo>
                    <a:pt x="0" y="0"/>
                  </a:lnTo>
                  <a:lnTo>
                    <a:pt x="2168652" y="0"/>
                  </a:lnTo>
                  <a:lnTo>
                    <a:pt x="2168652" y="736092"/>
                  </a:lnTo>
                  <a:close/>
                </a:path>
              </a:pathLst>
            </a:custGeom>
            <a:solidFill>
              <a:srgbClr val="F1F1F1"/>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5">
              <a:extLst>
                <a:ext uri="{FF2B5EF4-FFF2-40B4-BE49-F238E27FC236}">
                  <a16:creationId xmlns:a16="http://schemas.microsoft.com/office/drawing/2014/main" id="{A1252AFE-8660-D653-F4EA-439282FAD5B2}"/>
                </a:ext>
              </a:extLst>
            </p:cNvPr>
            <p:cNvSpPr/>
            <p:nvPr/>
          </p:nvSpPr>
          <p:spPr>
            <a:xfrm>
              <a:off x="2935224" y="3573779"/>
              <a:ext cx="2169160" cy="736600"/>
            </a:xfrm>
            <a:custGeom>
              <a:avLst/>
              <a:gdLst/>
              <a:ahLst/>
              <a:cxnLst/>
              <a:rect l="l" t="t" r="r" b="b"/>
              <a:pathLst>
                <a:path w="2169160" h="736600">
                  <a:moveTo>
                    <a:pt x="0" y="0"/>
                  </a:moveTo>
                  <a:lnTo>
                    <a:pt x="2168652" y="0"/>
                  </a:lnTo>
                  <a:lnTo>
                    <a:pt x="2168652" y="736092"/>
                  </a:lnTo>
                  <a:lnTo>
                    <a:pt x="0" y="736092"/>
                  </a:lnTo>
                  <a:lnTo>
                    <a:pt x="0" y="0"/>
                  </a:lnTo>
                  <a:close/>
                </a:path>
              </a:pathLst>
            </a:custGeom>
            <a:ln w="18288">
              <a:solidFill>
                <a:srgbClr val="E7E6E6"/>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6">
            <a:extLst>
              <a:ext uri="{FF2B5EF4-FFF2-40B4-BE49-F238E27FC236}">
                <a16:creationId xmlns:a16="http://schemas.microsoft.com/office/drawing/2014/main" id="{1A66141D-91EB-702B-1EF7-E6B6E1DEFBDF}"/>
              </a:ext>
            </a:extLst>
          </p:cNvPr>
          <p:cNvSpPr/>
          <p:nvPr/>
        </p:nvSpPr>
        <p:spPr>
          <a:xfrm>
            <a:off x="4575041" y="5297201"/>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0" name="object 7">
            <a:extLst>
              <a:ext uri="{FF2B5EF4-FFF2-40B4-BE49-F238E27FC236}">
                <a16:creationId xmlns:a16="http://schemas.microsoft.com/office/drawing/2014/main" id="{5912BE49-D538-9048-F4EF-36D788EC1B99}"/>
              </a:ext>
            </a:extLst>
          </p:cNvPr>
          <p:cNvSpPr txBox="1"/>
          <p:nvPr/>
        </p:nvSpPr>
        <p:spPr>
          <a:xfrm>
            <a:off x="5739872" y="2845836"/>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②</a:t>
            </a:r>
            <a:endParaRPr sz="1600" b="1" dirty="0">
              <a:latin typeface="游ゴシック" panose="020B0400000000000000" pitchFamily="50" charset="-128"/>
              <a:ea typeface="游ゴシック" panose="020B0400000000000000" pitchFamily="50" charset="-128"/>
              <a:cs typeface="游ゴシック"/>
            </a:endParaRPr>
          </a:p>
        </p:txBody>
      </p:sp>
      <p:sp>
        <p:nvSpPr>
          <p:cNvPr id="11" name="object 10">
            <a:extLst>
              <a:ext uri="{FF2B5EF4-FFF2-40B4-BE49-F238E27FC236}">
                <a16:creationId xmlns:a16="http://schemas.microsoft.com/office/drawing/2014/main" id="{FDC91676-C32F-EAA6-C29D-0C7742FD8FA0}"/>
              </a:ext>
            </a:extLst>
          </p:cNvPr>
          <p:cNvSpPr txBox="1"/>
          <p:nvPr/>
        </p:nvSpPr>
        <p:spPr>
          <a:xfrm>
            <a:off x="559235" y="4468907"/>
            <a:ext cx="5479415" cy="1227900"/>
          </a:xfrm>
          <a:prstGeom prst="rect">
            <a:avLst/>
          </a:prstGeom>
        </p:spPr>
        <p:txBody>
          <a:bodyPr vert="horz" wrap="square" lIns="0" tIns="12065" rIns="0" bIns="0" rtlCol="0">
            <a:spAutoFit/>
          </a:bodyPr>
          <a:lstStyle/>
          <a:p>
            <a:pPr marL="195580">
              <a:lnSpc>
                <a:spcPct val="100000"/>
              </a:lnSpc>
              <a:spcBef>
                <a:spcPts val="2370"/>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① </a:t>
            </a:r>
            <a:r>
              <a:rPr sz="1100" spc="-5" dirty="0">
                <a:latin typeface="游ゴシック" panose="020B0400000000000000" pitchFamily="50" charset="-128"/>
                <a:ea typeface="游ゴシック" panose="020B0400000000000000" pitchFamily="50" charset="-128"/>
                <a:cs typeface="游ゴシック"/>
              </a:rPr>
              <a:t>選択された 「項目」、「チェックポイント記載事項」情報を表示します。</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3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② </a:t>
            </a:r>
            <a:r>
              <a:rPr sz="1100" spc="-5" dirty="0">
                <a:latin typeface="游ゴシック" panose="020B0400000000000000" pitchFamily="50" charset="-128"/>
                <a:ea typeface="游ゴシック" panose="020B0400000000000000" pitchFamily="50" charset="-128"/>
                <a:cs typeface="游ゴシック"/>
              </a:rPr>
              <a:t>「チェックポイント記載事項」に該当する診療行為等が表示されます。</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2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③ </a:t>
            </a:r>
            <a:r>
              <a:rPr sz="1100" spc="-5" dirty="0">
                <a:latin typeface="游ゴシック" panose="020B0400000000000000" pitchFamily="50" charset="-128"/>
                <a:ea typeface="游ゴシック" panose="020B0400000000000000" pitchFamily="50" charset="-128"/>
                <a:cs typeface="游ゴシック"/>
              </a:rPr>
              <a:t>「診療行為」を含むレセプトのリストが検索され、表示されます。</a:t>
            </a:r>
            <a:endParaRPr sz="1100" dirty="0">
              <a:latin typeface="游ゴシック" panose="020B0400000000000000" pitchFamily="50" charset="-128"/>
              <a:ea typeface="游ゴシック" panose="020B0400000000000000" pitchFamily="50" charset="-128"/>
              <a:cs typeface="游ゴシック"/>
            </a:endParaRPr>
          </a:p>
          <a:p>
            <a:pPr marL="335915" marR="17780" indent="-140335">
              <a:lnSpc>
                <a:spcPct val="124500"/>
              </a:lnSpc>
              <a:spcBef>
                <a:spcPts val="10"/>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④ </a:t>
            </a:r>
            <a:r>
              <a:rPr sz="1100" spc="-5" dirty="0">
                <a:latin typeface="游ゴシック" panose="020B0400000000000000" pitchFamily="50" charset="-128"/>
                <a:ea typeface="游ゴシック" panose="020B0400000000000000" pitchFamily="50" charset="-128"/>
                <a:cs typeface="游ゴシック"/>
              </a:rPr>
              <a:t>検索されたレセプトリストから「カルテ番号」、「</a:t>
            </a:r>
            <a:r>
              <a:rPr sz="1100" spc="-5" dirty="0" err="1">
                <a:latin typeface="游ゴシック" panose="020B0400000000000000" pitchFamily="50" charset="-128"/>
                <a:ea typeface="游ゴシック" panose="020B0400000000000000" pitchFamily="50" charset="-128"/>
                <a:cs typeface="游ゴシック"/>
              </a:rPr>
              <a:t>患者氏名」で検索できます</a:t>
            </a:r>
            <a:r>
              <a:rPr sz="1100" spc="-5" dirty="0">
                <a:latin typeface="游ゴシック" panose="020B0400000000000000" pitchFamily="50" charset="-128"/>
                <a:ea typeface="游ゴシック" panose="020B0400000000000000" pitchFamily="50" charset="-128"/>
                <a:cs typeface="游ゴシック"/>
              </a:rPr>
              <a:t>。</a:t>
            </a:r>
            <a:endParaRPr lang="en-US" sz="1100" spc="-5" dirty="0">
              <a:latin typeface="游ゴシック" panose="020B0400000000000000" pitchFamily="50" charset="-128"/>
              <a:ea typeface="游ゴシック" panose="020B0400000000000000" pitchFamily="50" charset="-128"/>
              <a:cs typeface="游ゴシック"/>
            </a:endParaRPr>
          </a:p>
          <a:p>
            <a:pPr marL="335915" marR="17780" indent="-140335">
              <a:lnSpc>
                <a:spcPct val="124500"/>
              </a:lnSpc>
              <a:spcBef>
                <a:spcPts val="10"/>
              </a:spcBef>
            </a:pPr>
            <a:r>
              <a:rPr lang="ja-JP" altLang="en-US" sz="1100" spc="-5" dirty="0">
                <a:latin typeface="游ゴシック" panose="020B0400000000000000" pitchFamily="50" charset="-128"/>
                <a:ea typeface="游ゴシック" panose="020B0400000000000000" pitchFamily="50" charset="-128"/>
                <a:cs typeface="游ゴシック"/>
              </a:rPr>
              <a:t>  </a:t>
            </a:r>
            <a:r>
              <a:rPr lang="ja-JP" altLang="en-US" sz="1100" spc="-50" dirty="0">
                <a:latin typeface="游ゴシック" panose="020B0400000000000000" pitchFamily="50" charset="-128"/>
                <a:ea typeface="游ゴシック" panose="020B0400000000000000" pitchFamily="50" charset="-128"/>
                <a:cs typeface="游ゴシック"/>
              </a:rPr>
              <a:t>　</a:t>
            </a:r>
            <a:r>
              <a:rPr sz="1100" dirty="0" err="1">
                <a:latin typeface="游ゴシック" panose="020B0400000000000000" pitchFamily="50" charset="-128"/>
                <a:ea typeface="游ゴシック" panose="020B0400000000000000" pitchFamily="50" charset="-128"/>
                <a:cs typeface="游ゴシック"/>
              </a:rPr>
              <a:t>CSVダウンロードをクリックすると、リストがダウンロードされ</a:t>
            </a:r>
            <a:r>
              <a:rPr sz="1100" spc="-20" dirty="0" err="1">
                <a:latin typeface="游ゴシック" panose="020B0400000000000000" pitchFamily="50" charset="-128"/>
                <a:ea typeface="游ゴシック" panose="020B0400000000000000" pitchFamily="50" charset="-128"/>
                <a:cs typeface="游ゴシック"/>
              </a:rPr>
              <a:t>ます</a:t>
            </a:r>
            <a:r>
              <a:rPr sz="1100" spc="-2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3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⑤ </a:t>
            </a:r>
            <a:r>
              <a:rPr sz="1100" spc="-5" dirty="0">
                <a:latin typeface="游ゴシック" panose="020B0400000000000000" pitchFamily="50" charset="-128"/>
                <a:ea typeface="游ゴシック" panose="020B0400000000000000" pitchFamily="50" charset="-128"/>
                <a:cs typeface="游ゴシック"/>
              </a:rPr>
              <a:t>リストからダブルクリックすると、 </a:t>
            </a:r>
            <a:r>
              <a:rPr sz="1100" spc="-5" dirty="0" err="1">
                <a:latin typeface="游ゴシック" panose="020B0400000000000000" pitchFamily="50" charset="-128"/>
                <a:ea typeface="游ゴシック" panose="020B0400000000000000" pitchFamily="50" charset="-128"/>
                <a:cs typeface="游ゴシック"/>
              </a:rPr>
              <a:t>レセプト詳細が表示されます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grpSp>
        <p:nvGrpSpPr>
          <p:cNvPr id="12" name="object 12">
            <a:extLst>
              <a:ext uri="{FF2B5EF4-FFF2-40B4-BE49-F238E27FC236}">
                <a16:creationId xmlns:a16="http://schemas.microsoft.com/office/drawing/2014/main" id="{4011A132-1456-DAC3-989E-BFFB97A0AB6C}"/>
              </a:ext>
            </a:extLst>
          </p:cNvPr>
          <p:cNvGrpSpPr/>
          <p:nvPr/>
        </p:nvGrpSpPr>
        <p:grpSpPr>
          <a:xfrm>
            <a:off x="1104332" y="6222041"/>
            <a:ext cx="4510656" cy="2804828"/>
            <a:chOff x="1072896" y="6085332"/>
            <a:chExt cx="5236845" cy="3424554"/>
          </a:xfrm>
        </p:grpSpPr>
        <p:pic>
          <p:nvPicPr>
            <p:cNvPr id="13" name="object 13">
              <a:extLst>
                <a:ext uri="{FF2B5EF4-FFF2-40B4-BE49-F238E27FC236}">
                  <a16:creationId xmlns:a16="http://schemas.microsoft.com/office/drawing/2014/main" id="{E28B8E8E-3F23-DEB6-3C15-0338ED6A2660}"/>
                </a:ext>
              </a:extLst>
            </p:cNvPr>
            <p:cNvPicPr/>
            <p:nvPr/>
          </p:nvPicPr>
          <p:blipFill>
            <a:blip r:embed="rId3" cstate="print"/>
            <a:stretch>
              <a:fillRect/>
            </a:stretch>
          </p:blipFill>
          <p:spPr>
            <a:xfrm>
              <a:off x="1072896" y="6085332"/>
              <a:ext cx="5236463" cy="3424427"/>
            </a:xfrm>
            <a:prstGeom prst="rect">
              <a:avLst/>
            </a:prstGeom>
          </p:spPr>
        </p:pic>
        <p:sp>
          <p:nvSpPr>
            <p:cNvPr id="14" name="object 14">
              <a:extLst>
                <a:ext uri="{FF2B5EF4-FFF2-40B4-BE49-F238E27FC236}">
                  <a16:creationId xmlns:a16="http://schemas.microsoft.com/office/drawing/2014/main" id="{D2810E89-EDC9-B3D3-DD83-2600A2DF0C40}"/>
                </a:ext>
              </a:extLst>
            </p:cNvPr>
            <p:cNvSpPr/>
            <p:nvPr/>
          </p:nvSpPr>
          <p:spPr>
            <a:xfrm>
              <a:off x="1203960" y="6682740"/>
              <a:ext cx="1653539" cy="215265"/>
            </a:xfrm>
            <a:custGeom>
              <a:avLst/>
              <a:gdLst/>
              <a:ahLst/>
              <a:cxnLst/>
              <a:rect l="l" t="t" r="r" b="b"/>
              <a:pathLst>
                <a:path w="1653539" h="215265">
                  <a:moveTo>
                    <a:pt x="1653539" y="214883"/>
                  </a:moveTo>
                  <a:lnTo>
                    <a:pt x="0" y="214883"/>
                  </a:lnTo>
                  <a:lnTo>
                    <a:pt x="0" y="0"/>
                  </a:lnTo>
                  <a:lnTo>
                    <a:pt x="1653539" y="0"/>
                  </a:lnTo>
                  <a:lnTo>
                    <a:pt x="1653539" y="214883"/>
                  </a:lnTo>
                  <a:close/>
                </a:path>
              </a:pathLst>
            </a:custGeom>
            <a:solidFill>
              <a:srgbClr val="F1F1F1"/>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object 15">
              <a:extLst>
                <a:ext uri="{FF2B5EF4-FFF2-40B4-BE49-F238E27FC236}">
                  <a16:creationId xmlns:a16="http://schemas.microsoft.com/office/drawing/2014/main" id="{0290718A-53CF-21DC-921B-1AB463A8FF71}"/>
                </a:ext>
              </a:extLst>
            </p:cNvPr>
            <p:cNvSpPr/>
            <p:nvPr/>
          </p:nvSpPr>
          <p:spPr>
            <a:xfrm>
              <a:off x="1203960" y="6682740"/>
              <a:ext cx="1653539" cy="215265"/>
            </a:xfrm>
            <a:custGeom>
              <a:avLst/>
              <a:gdLst/>
              <a:ahLst/>
              <a:cxnLst/>
              <a:rect l="l" t="t" r="r" b="b"/>
              <a:pathLst>
                <a:path w="1653539" h="215265">
                  <a:moveTo>
                    <a:pt x="0" y="0"/>
                  </a:moveTo>
                  <a:lnTo>
                    <a:pt x="1653539" y="0"/>
                  </a:lnTo>
                  <a:lnTo>
                    <a:pt x="1653539" y="214883"/>
                  </a:lnTo>
                  <a:lnTo>
                    <a:pt x="0" y="214883"/>
                  </a:lnTo>
                  <a:lnTo>
                    <a:pt x="0" y="0"/>
                  </a:lnTo>
                  <a:close/>
                </a:path>
              </a:pathLst>
            </a:custGeom>
            <a:ln w="18288">
              <a:solidFill>
                <a:srgbClr val="E7E6E6"/>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266A369-4098-4B54-ACA2-4D00D9DE12F3}"/>
              </a:ext>
            </a:extLst>
          </p:cNvPr>
          <p:cNvSpPr txBox="1"/>
          <p:nvPr/>
        </p:nvSpPr>
        <p:spPr>
          <a:xfrm>
            <a:off x="497570" y="3628071"/>
            <a:ext cx="266446" cy="338554"/>
          </a:xfrm>
          <a:prstGeom prst="rect">
            <a:avLst/>
          </a:prstGeom>
          <a:solidFill>
            <a:schemeClr val="bg1"/>
          </a:solidFill>
        </p:spPr>
        <p:txBody>
          <a:bodyPr wrap="square" rtlCol="0">
            <a:spAutoFit/>
          </a:bodyPr>
          <a:lstStyle/>
          <a:p>
            <a:r>
              <a:rPr lang="ja-JP" altLang="en-US" sz="1600" b="1" spc="-50" dirty="0">
                <a:solidFill>
                  <a:srgbClr val="FF0000"/>
                </a:solidFill>
                <a:latin typeface="游ゴシック" panose="020B0400000000000000" pitchFamily="50" charset="-128"/>
                <a:ea typeface="游ゴシック" panose="020B0400000000000000" pitchFamily="50" charset="-128"/>
                <a:cs typeface="游ゴシック"/>
              </a:rPr>
              <a:t>③</a:t>
            </a:r>
            <a:endParaRPr kumimoji="1" lang="ja-JP" altLang="en-US" sz="1600" b="1" dirty="0">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F851ADAF-C516-CA78-85FE-AA3031EA2361}"/>
              </a:ext>
            </a:extLst>
          </p:cNvPr>
          <p:cNvSpPr/>
          <p:nvPr/>
        </p:nvSpPr>
        <p:spPr>
          <a:xfrm>
            <a:off x="805072" y="2504541"/>
            <a:ext cx="3319016" cy="895518"/>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18" name="object 8">
            <a:extLst>
              <a:ext uri="{FF2B5EF4-FFF2-40B4-BE49-F238E27FC236}">
                <a16:creationId xmlns:a16="http://schemas.microsoft.com/office/drawing/2014/main" id="{264DCFBF-E6EB-36DE-0F61-81CD4CC135D0}"/>
              </a:ext>
            </a:extLst>
          </p:cNvPr>
          <p:cNvSpPr txBox="1"/>
          <p:nvPr/>
        </p:nvSpPr>
        <p:spPr>
          <a:xfrm>
            <a:off x="711714" y="2276530"/>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①</a:t>
            </a:r>
            <a:endParaRPr sz="1600" b="1" dirty="0">
              <a:latin typeface="游ゴシック" panose="020B0400000000000000" pitchFamily="50" charset="-128"/>
              <a:ea typeface="游ゴシック" panose="020B0400000000000000" pitchFamily="50" charset="-128"/>
              <a:cs typeface="游ゴシック"/>
            </a:endParaRPr>
          </a:p>
        </p:txBody>
      </p:sp>
      <p:sp>
        <p:nvSpPr>
          <p:cNvPr id="19" name="正方形/長方形 17">
            <a:extLst>
              <a:ext uri="{FF2B5EF4-FFF2-40B4-BE49-F238E27FC236}">
                <a16:creationId xmlns:a16="http://schemas.microsoft.com/office/drawing/2014/main" id="{5579DE69-DCB8-A5D2-16EE-99E57128294C}"/>
              </a:ext>
            </a:extLst>
          </p:cNvPr>
          <p:cNvSpPr/>
          <p:nvPr/>
        </p:nvSpPr>
        <p:spPr>
          <a:xfrm>
            <a:off x="1181565" y="2196868"/>
            <a:ext cx="4079316" cy="20886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0" name="object 9">
            <a:extLst>
              <a:ext uri="{FF2B5EF4-FFF2-40B4-BE49-F238E27FC236}">
                <a16:creationId xmlns:a16="http://schemas.microsoft.com/office/drawing/2014/main" id="{1E2C1F78-8C83-554E-3F5B-AA331619E07A}"/>
              </a:ext>
            </a:extLst>
          </p:cNvPr>
          <p:cNvSpPr txBox="1"/>
          <p:nvPr/>
        </p:nvSpPr>
        <p:spPr>
          <a:xfrm>
            <a:off x="2464580" y="1965721"/>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④</a:t>
            </a:r>
            <a:endParaRPr sz="1600" b="1" dirty="0">
              <a:latin typeface="游ゴシック" panose="020B0400000000000000" pitchFamily="50" charset="-128"/>
              <a:ea typeface="游ゴシック" panose="020B0400000000000000" pitchFamily="50" charset="-128"/>
              <a:cs typeface="游ゴシック"/>
            </a:endParaRPr>
          </a:p>
        </p:txBody>
      </p:sp>
      <p:sp>
        <p:nvSpPr>
          <p:cNvPr id="21" name="テキスト ボックス 21">
            <a:extLst>
              <a:ext uri="{FF2B5EF4-FFF2-40B4-BE49-F238E27FC236}">
                <a16:creationId xmlns:a16="http://schemas.microsoft.com/office/drawing/2014/main" id="{B61B5D8A-D80F-6630-67B3-38076F738473}"/>
              </a:ext>
            </a:extLst>
          </p:cNvPr>
          <p:cNvSpPr txBox="1"/>
          <p:nvPr/>
        </p:nvSpPr>
        <p:spPr>
          <a:xfrm>
            <a:off x="2828830" y="3839541"/>
            <a:ext cx="350211" cy="343807"/>
          </a:xfrm>
          <a:prstGeom prst="rect">
            <a:avLst/>
          </a:prstGeom>
          <a:solidFill>
            <a:schemeClr val="bg1"/>
          </a:solidFill>
        </p:spPr>
        <p:txBody>
          <a:bodyPr wrap="square" rtlCol="0">
            <a:spAutoFit/>
          </a:bodyPr>
          <a:lstStyle/>
          <a:p>
            <a:r>
              <a:rPr kumimoji="1" lang="ja-JP" altLang="en-US" sz="1600" b="1" dirty="0">
                <a:solidFill>
                  <a:srgbClr val="FF0000"/>
                </a:solidFill>
                <a:latin typeface="游ゴシック" panose="020B0400000000000000" pitchFamily="50" charset="-128"/>
                <a:ea typeface="游ゴシック" panose="020B0400000000000000" pitchFamily="50" charset="-128"/>
              </a:rPr>
              <a:t>⑤</a:t>
            </a:r>
          </a:p>
        </p:txBody>
      </p:sp>
      <p:sp>
        <p:nvSpPr>
          <p:cNvPr id="22" name="右中かっこ 22">
            <a:extLst>
              <a:ext uri="{FF2B5EF4-FFF2-40B4-BE49-F238E27FC236}">
                <a16:creationId xmlns:a16="http://schemas.microsoft.com/office/drawing/2014/main" id="{46234331-2342-E83E-998F-38277B2BD305}"/>
              </a:ext>
            </a:extLst>
          </p:cNvPr>
          <p:cNvSpPr/>
          <p:nvPr/>
        </p:nvSpPr>
        <p:spPr>
          <a:xfrm>
            <a:off x="2670081" y="3628071"/>
            <a:ext cx="152400" cy="76285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3" name="object 10">
            <a:extLst>
              <a:ext uri="{FF2B5EF4-FFF2-40B4-BE49-F238E27FC236}">
                <a16:creationId xmlns:a16="http://schemas.microsoft.com/office/drawing/2014/main" id="{7AA62424-3388-A14A-07FD-44A30D50C839}"/>
              </a:ext>
            </a:extLst>
          </p:cNvPr>
          <p:cNvSpPr txBox="1"/>
          <p:nvPr/>
        </p:nvSpPr>
        <p:spPr>
          <a:xfrm>
            <a:off x="779267" y="5791752"/>
            <a:ext cx="5479415" cy="181460"/>
          </a:xfrm>
          <a:prstGeom prst="rect">
            <a:avLst/>
          </a:prstGeom>
        </p:spPr>
        <p:txBody>
          <a:bodyPr vert="horz" wrap="square" lIns="0" tIns="12065" rIns="0" bIns="0" rtlCol="0">
            <a:spAutoFit/>
          </a:bodyPr>
          <a:lstStyle/>
          <a:p>
            <a:pPr marL="195580">
              <a:lnSpc>
                <a:spcPct val="100000"/>
              </a:lnSpc>
              <a:spcBef>
                <a:spcPts val="2370"/>
              </a:spcBef>
            </a:pPr>
            <a:r>
              <a:rPr lang="ja-JP" altLang="en-US" sz="1100" spc="114" dirty="0">
                <a:solidFill>
                  <a:srgbClr val="FF0000"/>
                </a:solidFill>
                <a:latin typeface="游ゴシック" panose="020B0400000000000000" pitchFamily="50" charset="-128"/>
                <a:ea typeface="游ゴシック" panose="020B0400000000000000" pitchFamily="50" charset="-128"/>
                <a:cs typeface="游ゴシック"/>
              </a:rPr>
              <a:t>⑤</a:t>
            </a:r>
            <a:r>
              <a:rPr lang="ja-JP" altLang="en-US" sz="1100" spc="114" dirty="0">
                <a:latin typeface="游ゴシック" panose="020B0400000000000000" pitchFamily="50" charset="-128"/>
                <a:ea typeface="游ゴシック" panose="020B0400000000000000" pitchFamily="50" charset="-128"/>
                <a:cs typeface="游ゴシック"/>
              </a:rPr>
              <a:t>で</a:t>
            </a:r>
            <a:r>
              <a:rPr lang="ja-JP" altLang="en-US" sz="1100" spc="114" dirty="0">
                <a:solidFill>
                  <a:schemeClr val="tx1"/>
                </a:solidFill>
                <a:latin typeface="游ゴシック" panose="020B0400000000000000" pitchFamily="50" charset="-128"/>
                <a:ea typeface="游ゴシック" panose="020B0400000000000000" pitchFamily="50" charset="-128"/>
                <a:cs typeface="游ゴシック"/>
              </a:rPr>
              <a:t>表示されるレセプト詳細画面です。</a:t>
            </a:r>
            <a:endParaRPr lang="en-US" altLang="ja-JP" sz="1100" spc="114" dirty="0">
              <a:solidFill>
                <a:schemeClr val="tx1"/>
              </a:solidFill>
              <a:latin typeface="游ゴシック" panose="020B0400000000000000" pitchFamily="50" charset="-128"/>
              <a:ea typeface="游ゴシック" panose="020B0400000000000000" pitchFamily="50" charset="-128"/>
              <a:cs typeface="游ゴシック"/>
            </a:endParaRPr>
          </a:p>
        </p:txBody>
      </p:sp>
      <p:sp>
        <p:nvSpPr>
          <p:cNvPr id="24" name="object 10">
            <a:extLst>
              <a:ext uri="{FF2B5EF4-FFF2-40B4-BE49-F238E27FC236}">
                <a16:creationId xmlns:a16="http://schemas.microsoft.com/office/drawing/2014/main" id="{4ADB13E3-EB44-CAB5-6FEF-484D4707A7DA}"/>
              </a:ext>
            </a:extLst>
          </p:cNvPr>
          <p:cNvSpPr txBox="1"/>
          <p:nvPr/>
        </p:nvSpPr>
        <p:spPr>
          <a:xfrm>
            <a:off x="1009282" y="5991972"/>
            <a:ext cx="2847467" cy="181460"/>
          </a:xfrm>
          <a:prstGeom prst="rect">
            <a:avLst/>
          </a:prstGeom>
        </p:spPr>
        <p:txBody>
          <a:bodyPr vert="horz" wrap="square" lIns="0" tIns="12065" rIns="0" bIns="0" rtlCol="0">
            <a:spAutoFit/>
          </a:bodyPr>
          <a:lstStyle/>
          <a:p>
            <a:r>
              <a:rPr lang="ja-JP" altLang="en-US" sz="1100" spc="114" dirty="0">
                <a:solidFill>
                  <a:schemeClr val="tx1"/>
                </a:solidFill>
                <a:latin typeface="游ゴシック" panose="020B0400000000000000" pitchFamily="50" charset="-128"/>
                <a:ea typeface="游ゴシック" panose="020B0400000000000000" pitchFamily="50" charset="-128"/>
                <a:cs typeface="游ゴシック"/>
              </a:rPr>
              <a:t>（レセ画面点検の画面ではありません）</a:t>
            </a:r>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30665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441B-FE98-E679-BED5-745C58EFF20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2C7F8BE-46F4-1966-18E8-FF4230251FBA}"/>
              </a:ext>
            </a:extLst>
          </p:cNvPr>
          <p:cNvSpPr>
            <a:spLocks noGrp="1"/>
          </p:cNvSpPr>
          <p:nvPr>
            <p:ph type="sldNum" sz="quarter" idx="12"/>
          </p:nvPr>
        </p:nvSpPr>
        <p:spPr/>
        <p:txBody>
          <a:bodyPr/>
          <a:lstStyle/>
          <a:p>
            <a:fld id="{AE8EA5A1-38AB-4AA0-89CC-DE1004BC27E5}" type="slidenum">
              <a:rPr kumimoji="1" lang="ja-JP" altLang="en-US" smtClean="0"/>
              <a:t>158</a:t>
            </a:fld>
            <a:endParaRPr kumimoji="1" lang="ja-JP" altLang="en-US"/>
          </a:p>
        </p:txBody>
      </p:sp>
      <p:sp>
        <p:nvSpPr>
          <p:cNvPr id="4" name="テキスト ボックス 2">
            <a:extLst>
              <a:ext uri="{FF2B5EF4-FFF2-40B4-BE49-F238E27FC236}">
                <a16:creationId xmlns:a16="http://schemas.microsoft.com/office/drawing/2014/main" id="{6DE08D09-90AE-C921-4BF8-8FDA529F6DE0}"/>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5" dirty="0">
                <a:latin typeface="游ゴシック"/>
                <a:cs typeface="游ゴシック"/>
              </a:rPr>
              <a:t>レセプト点検のチェックポイント</a:t>
            </a:r>
            <a:r>
              <a:rPr lang="en-US" altLang="ja-JP" sz="1100" b="1" spc="-5" dirty="0">
                <a:latin typeface="游ゴシック"/>
                <a:cs typeface="游ゴシック"/>
              </a:rPr>
              <a:t>(</a:t>
            </a:r>
            <a:r>
              <a:rPr lang="ja-JP" altLang="en-US" sz="1100" b="1" spc="-5" dirty="0">
                <a:latin typeface="游ゴシック"/>
                <a:cs typeface="游ゴシック"/>
              </a:rPr>
              <a:t>基本</a:t>
            </a:r>
            <a:r>
              <a:rPr lang="en-US" altLang="ja-JP" sz="1100" b="1" spc="-5" dirty="0">
                <a:latin typeface="游ゴシック"/>
                <a:cs typeface="游ゴシック"/>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9FCCF5AD-8827-CF43-1BC9-1FC565ECC7FB}"/>
              </a:ext>
            </a:extLst>
          </p:cNvPr>
          <p:cNvGrpSpPr/>
          <p:nvPr/>
        </p:nvGrpSpPr>
        <p:grpSpPr>
          <a:xfrm>
            <a:off x="776198" y="2128675"/>
            <a:ext cx="5215299" cy="3321084"/>
            <a:chOff x="911352" y="1723424"/>
            <a:chExt cx="5618987" cy="3477768"/>
          </a:xfrm>
        </p:grpSpPr>
        <p:pic>
          <p:nvPicPr>
            <p:cNvPr id="6" name="object 3">
              <a:extLst>
                <a:ext uri="{FF2B5EF4-FFF2-40B4-BE49-F238E27FC236}">
                  <a16:creationId xmlns:a16="http://schemas.microsoft.com/office/drawing/2014/main" id="{264CCE92-82B0-7F2E-D153-98D345922D23}"/>
                </a:ext>
              </a:extLst>
            </p:cNvPr>
            <p:cNvPicPr/>
            <p:nvPr/>
          </p:nvPicPr>
          <p:blipFill>
            <a:blip r:embed="rId2" cstate="print"/>
            <a:stretch>
              <a:fillRect/>
            </a:stretch>
          </p:blipFill>
          <p:spPr>
            <a:xfrm>
              <a:off x="911352" y="1723424"/>
              <a:ext cx="5618987" cy="3477767"/>
            </a:xfrm>
            <a:prstGeom prst="rect">
              <a:avLst/>
            </a:prstGeom>
          </p:spPr>
        </p:pic>
        <p:sp>
          <p:nvSpPr>
            <p:cNvPr id="7" name="object 4">
              <a:extLst>
                <a:ext uri="{FF2B5EF4-FFF2-40B4-BE49-F238E27FC236}">
                  <a16:creationId xmlns:a16="http://schemas.microsoft.com/office/drawing/2014/main" id="{02B338AD-BA01-CE86-2D7E-6E5B0267CA39}"/>
                </a:ext>
              </a:extLst>
            </p:cNvPr>
            <p:cNvSpPr/>
            <p:nvPr/>
          </p:nvSpPr>
          <p:spPr>
            <a:xfrm>
              <a:off x="5333999" y="2772155"/>
              <a:ext cx="1064260" cy="2429037"/>
            </a:xfrm>
            <a:custGeom>
              <a:avLst/>
              <a:gdLst/>
              <a:ahLst/>
              <a:cxnLst/>
              <a:rect l="l" t="t" r="r" b="b"/>
              <a:pathLst>
                <a:path w="1064260" h="2590800">
                  <a:moveTo>
                    <a:pt x="16764" y="2574036"/>
                  </a:moveTo>
                  <a:lnTo>
                    <a:pt x="0" y="2574036"/>
                  </a:lnTo>
                  <a:lnTo>
                    <a:pt x="0" y="2479548"/>
                  </a:lnTo>
                  <a:lnTo>
                    <a:pt x="32004" y="2479548"/>
                  </a:lnTo>
                  <a:lnTo>
                    <a:pt x="32004" y="2558796"/>
                  </a:lnTo>
                  <a:lnTo>
                    <a:pt x="16764" y="2558796"/>
                  </a:lnTo>
                  <a:lnTo>
                    <a:pt x="16764" y="2574036"/>
                  </a:lnTo>
                  <a:close/>
                </a:path>
                <a:path w="1064260" h="2590800">
                  <a:moveTo>
                    <a:pt x="85344" y="2590800"/>
                  </a:moveTo>
                  <a:lnTo>
                    <a:pt x="16764" y="2590800"/>
                  </a:lnTo>
                  <a:lnTo>
                    <a:pt x="16764" y="2558796"/>
                  </a:lnTo>
                  <a:lnTo>
                    <a:pt x="32004" y="2558796"/>
                  </a:lnTo>
                  <a:lnTo>
                    <a:pt x="32004" y="2574036"/>
                  </a:lnTo>
                  <a:lnTo>
                    <a:pt x="85344" y="2574036"/>
                  </a:lnTo>
                  <a:lnTo>
                    <a:pt x="85344" y="2590800"/>
                  </a:lnTo>
                  <a:close/>
                </a:path>
                <a:path w="1064260" h="2590800">
                  <a:moveTo>
                    <a:pt x="85344" y="2574036"/>
                  </a:moveTo>
                  <a:lnTo>
                    <a:pt x="32004" y="2574036"/>
                  </a:lnTo>
                  <a:lnTo>
                    <a:pt x="32004" y="2558796"/>
                  </a:lnTo>
                  <a:lnTo>
                    <a:pt x="85344" y="2558796"/>
                  </a:lnTo>
                  <a:lnTo>
                    <a:pt x="85344" y="2574036"/>
                  </a:lnTo>
                  <a:close/>
                </a:path>
                <a:path w="1064260" h="2590800">
                  <a:moveTo>
                    <a:pt x="32004" y="2447544"/>
                  </a:moveTo>
                  <a:lnTo>
                    <a:pt x="0" y="2447544"/>
                  </a:lnTo>
                  <a:lnTo>
                    <a:pt x="0" y="2351532"/>
                  </a:lnTo>
                  <a:lnTo>
                    <a:pt x="32004" y="2351532"/>
                  </a:lnTo>
                  <a:lnTo>
                    <a:pt x="32004" y="2447544"/>
                  </a:lnTo>
                  <a:close/>
                </a:path>
                <a:path w="1064260" h="2590800">
                  <a:moveTo>
                    <a:pt x="32004" y="2321052"/>
                  </a:moveTo>
                  <a:lnTo>
                    <a:pt x="0" y="2321052"/>
                  </a:lnTo>
                  <a:lnTo>
                    <a:pt x="0" y="2225040"/>
                  </a:lnTo>
                  <a:lnTo>
                    <a:pt x="32004" y="2225040"/>
                  </a:lnTo>
                  <a:lnTo>
                    <a:pt x="32004" y="2321052"/>
                  </a:lnTo>
                  <a:close/>
                </a:path>
                <a:path w="1064260" h="2590800">
                  <a:moveTo>
                    <a:pt x="32004" y="2193036"/>
                  </a:moveTo>
                  <a:lnTo>
                    <a:pt x="0" y="2193036"/>
                  </a:lnTo>
                  <a:lnTo>
                    <a:pt x="0" y="2098548"/>
                  </a:lnTo>
                  <a:lnTo>
                    <a:pt x="32004" y="2098548"/>
                  </a:lnTo>
                  <a:lnTo>
                    <a:pt x="32004" y="2193036"/>
                  </a:lnTo>
                  <a:close/>
                </a:path>
                <a:path w="1064260" h="2590800">
                  <a:moveTo>
                    <a:pt x="32004" y="2066544"/>
                  </a:moveTo>
                  <a:lnTo>
                    <a:pt x="0" y="2066544"/>
                  </a:lnTo>
                  <a:lnTo>
                    <a:pt x="0" y="1970532"/>
                  </a:lnTo>
                  <a:lnTo>
                    <a:pt x="32004" y="1970532"/>
                  </a:lnTo>
                  <a:lnTo>
                    <a:pt x="32004" y="2066544"/>
                  </a:lnTo>
                  <a:close/>
                </a:path>
                <a:path w="1064260" h="2590800">
                  <a:moveTo>
                    <a:pt x="32004" y="1940052"/>
                  </a:moveTo>
                  <a:lnTo>
                    <a:pt x="0" y="1940052"/>
                  </a:lnTo>
                  <a:lnTo>
                    <a:pt x="0" y="1844040"/>
                  </a:lnTo>
                  <a:lnTo>
                    <a:pt x="32004" y="1844040"/>
                  </a:lnTo>
                  <a:lnTo>
                    <a:pt x="32004" y="1940052"/>
                  </a:lnTo>
                  <a:close/>
                </a:path>
                <a:path w="1064260" h="2590800">
                  <a:moveTo>
                    <a:pt x="32004" y="1812036"/>
                  </a:moveTo>
                  <a:lnTo>
                    <a:pt x="0" y="1812036"/>
                  </a:lnTo>
                  <a:lnTo>
                    <a:pt x="0" y="1717548"/>
                  </a:lnTo>
                  <a:lnTo>
                    <a:pt x="32004" y="1717548"/>
                  </a:lnTo>
                  <a:lnTo>
                    <a:pt x="32004" y="1812036"/>
                  </a:lnTo>
                  <a:close/>
                </a:path>
                <a:path w="1064260" h="2590800">
                  <a:moveTo>
                    <a:pt x="32004" y="1685544"/>
                  </a:moveTo>
                  <a:lnTo>
                    <a:pt x="0" y="1685544"/>
                  </a:lnTo>
                  <a:lnTo>
                    <a:pt x="0" y="1589532"/>
                  </a:lnTo>
                  <a:lnTo>
                    <a:pt x="32004" y="1589532"/>
                  </a:lnTo>
                  <a:lnTo>
                    <a:pt x="32004" y="1685544"/>
                  </a:lnTo>
                  <a:close/>
                </a:path>
                <a:path w="1064260" h="2590800">
                  <a:moveTo>
                    <a:pt x="32004" y="1559052"/>
                  </a:moveTo>
                  <a:lnTo>
                    <a:pt x="0" y="1559052"/>
                  </a:lnTo>
                  <a:lnTo>
                    <a:pt x="0" y="1463040"/>
                  </a:lnTo>
                  <a:lnTo>
                    <a:pt x="32004" y="1463040"/>
                  </a:lnTo>
                  <a:lnTo>
                    <a:pt x="32004" y="1559052"/>
                  </a:lnTo>
                  <a:close/>
                </a:path>
                <a:path w="1064260" h="2590800">
                  <a:moveTo>
                    <a:pt x="32004" y="1431036"/>
                  </a:moveTo>
                  <a:lnTo>
                    <a:pt x="0" y="1431036"/>
                  </a:lnTo>
                  <a:lnTo>
                    <a:pt x="0" y="1336548"/>
                  </a:lnTo>
                  <a:lnTo>
                    <a:pt x="32004" y="1336548"/>
                  </a:lnTo>
                  <a:lnTo>
                    <a:pt x="32004" y="1431036"/>
                  </a:lnTo>
                  <a:close/>
                </a:path>
                <a:path w="1064260" h="2590800">
                  <a:moveTo>
                    <a:pt x="32004" y="1304544"/>
                  </a:moveTo>
                  <a:lnTo>
                    <a:pt x="0" y="1304544"/>
                  </a:lnTo>
                  <a:lnTo>
                    <a:pt x="0" y="1208532"/>
                  </a:lnTo>
                  <a:lnTo>
                    <a:pt x="32004" y="1208532"/>
                  </a:lnTo>
                  <a:lnTo>
                    <a:pt x="32004" y="1304544"/>
                  </a:lnTo>
                  <a:close/>
                </a:path>
                <a:path w="1064260" h="2590800">
                  <a:moveTo>
                    <a:pt x="32004" y="1178052"/>
                  </a:moveTo>
                  <a:lnTo>
                    <a:pt x="0" y="1178052"/>
                  </a:lnTo>
                  <a:lnTo>
                    <a:pt x="0" y="1082040"/>
                  </a:lnTo>
                  <a:lnTo>
                    <a:pt x="32004" y="1082040"/>
                  </a:lnTo>
                  <a:lnTo>
                    <a:pt x="32004" y="1178052"/>
                  </a:lnTo>
                  <a:close/>
                </a:path>
                <a:path w="1064260" h="2590800">
                  <a:moveTo>
                    <a:pt x="32004" y="1050036"/>
                  </a:moveTo>
                  <a:lnTo>
                    <a:pt x="0" y="1050036"/>
                  </a:lnTo>
                  <a:lnTo>
                    <a:pt x="0" y="955548"/>
                  </a:lnTo>
                  <a:lnTo>
                    <a:pt x="32004" y="955548"/>
                  </a:lnTo>
                  <a:lnTo>
                    <a:pt x="32004" y="1050036"/>
                  </a:lnTo>
                  <a:close/>
                </a:path>
                <a:path w="1064260" h="2590800">
                  <a:moveTo>
                    <a:pt x="32004" y="923544"/>
                  </a:moveTo>
                  <a:lnTo>
                    <a:pt x="0" y="923544"/>
                  </a:lnTo>
                  <a:lnTo>
                    <a:pt x="0" y="827532"/>
                  </a:lnTo>
                  <a:lnTo>
                    <a:pt x="32004" y="827532"/>
                  </a:lnTo>
                  <a:lnTo>
                    <a:pt x="32004" y="923544"/>
                  </a:lnTo>
                  <a:close/>
                </a:path>
                <a:path w="1064260" h="2590800">
                  <a:moveTo>
                    <a:pt x="32004" y="797052"/>
                  </a:moveTo>
                  <a:lnTo>
                    <a:pt x="0" y="797052"/>
                  </a:lnTo>
                  <a:lnTo>
                    <a:pt x="0" y="701040"/>
                  </a:lnTo>
                  <a:lnTo>
                    <a:pt x="32004" y="701040"/>
                  </a:lnTo>
                  <a:lnTo>
                    <a:pt x="32004" y="797052"/>
                  </a:lnTo>
                  <a:close/>
                </a:path>
                <a:path w="1064260" h="2590800">
                  <a:moveTo>
                    <a:pt x="32004" y="669036"/>
                  </a:moveTo>
                  <a:lnTo>
                    <a:pt x="0" y="669036"/>
                  </a:lnTo>
                  <a:lnTo>
                    <a:pt x="0" y="574548"/>
                  </a:lnTo>
                  <a:lnTo>
                    <a:pt x="32004" y="574548"/>
                  </a:lnTo>
                  <a:lnTo>
                    <a:pt x="32004" y="669036"/>
                  </a:lnTo>
                  <a:close/>
                </a:path>
                <a:path w="1064260" h="2590800">
                  <a:moveTo>
                    <a:pt x="32004" y="542544"/>
                  </a:moveTo>
                  <a:lnTo>
                    <a:pt x="0" y="542544"/>
                  </a:lnTo>
                  <a:lnTo>
                    <a:pt x="0" y="446532"/>
                  </a:lnTo>
                  <a:lnTo>
                    <a:pt x="32004" y="446532"/>
                  </a:lnTo>
                  <a:lnTo>
                    <a:pt x="32004" y="542544"/>
                  </a:lnTo>
                  <a:close/>
                </a:path>
                <a:path w="1064260" h="2590800">
                  <a:moveTo>
                    <a:pt x="32004" y="416052"/>
                  </a:moveTo>
                  <a:lnTo>
                    <a:pt x="0" y="416052"/>
                  </a:lnTo>
                  <a:lnTo>
                    <a:pt x="0" y="320040"/>
                  </a:lnTo>
                  <a:lnTo>
                    <a:pt x="32004" y="320040"/>
                  </a:lnTo>
                  <a:lnTo>
                    <a:pt x="32004" y="416052"/>
                  </a:lnTo>
                  <a:close/>
                </a:path>
                <a:path w="1064260" h="2590800">
                  <a:moveTo>
                    <a:pt x="32004" y="288036"/>
                  </a:moveTo>
                  <a:lnTo>
                    <a:pt x="0" y="288036"/>
                  </a:lnTo>
                  <a:lnTo>
                    <a:pt x="0" y="193548"/>
                  </a:lnTo>
                  <a:lnTo>
                    <a:pt x="32004" y="193548"/>
                  </a:lnTo>
                  <a:lnTo>
                    <a:pt x="32004" y="288036"/>
                  </a:lnTo>
                  <a:close/>
                </a:path>
                <a:path w="1064260" h="2590800">
                  <a:moveTo>
                    <a:pt x="32004" y="161544"/>
                  </a:moveTo>
                  <a:lnTo>
                    <a:pt x="0" y="161544"/>
                  </a:lnTo>
                  <a:lnTo>
                    <a:pt x="0" y="65532"/>
                  </a:lnTo>
                  <a:lnTo>
                    <a:pt x="32004" y="65532"/>
                  </a:lnTo>
                  <a:lnTo>
                    <a:pt x="32004" y="161544"/>
                  </a:lnTo>
                  <a:close/>
                </a:path>
                <a:path w="1064260" h="2590800">
                  <a:moveTo>
                    <a:pt x="32004" y="35052"/>
                  </a:moveTo>
                  <a:lnTo>
                    <a:pt x="0" y="35052"/>
                  </a:lnTo>
                  <a:lnTo>
                    <a:pt x="0" y="0"/>
                  </a:lnTo>
                  <a:lnTo>
                    <a:pt x="92964" y="0"/>
                  </a:lnTo>
                  <a:lnTo>
                    <a:pt x="92964" y="15240"/>
                  </a:lnTo>
                  <a:lnTo>
                    <a:pt x="32004" y="15240"/>
                  </a:lnTo>
                  <a:lnTo>
                    <a:pt x="16764" y="30480"/>
                  </a:lnTo>
                  <a:lnTo>
                    <a:pt x="32004" y="30480"/>
                  </a:lnTo>
                  <a:lnTo>
                    <a:pt x="32004" y="35052"/>
                  </a:lnTo>
                  <a:close/>
                </a:path>
                <a:path w="1064260" h="2590800">
                  <a:moveTo>
                    <a:pt x="32004" y="30480"/>
                  </a:moveTo>
                  <a:lnTo>
                    <a:pt x="16764" y="30480"/>
                  </a:lnTo>
                  <a:lnTo>
                    <a:pt x="32004" y="15240"/>
                  </a:lnTo>
                  <a:lnTo>
                    <a:pt x="32004" y="30480"/>
                  </a:lnTo>
                  <a:close/>
                </a:path>
                <a:path w="1064260" h="2590800">
                  <a:moveTo>
                    <a:pt x="92964" y="30480"/>
                  </a:moveTo>
                  <a:lnTo>
                    <a:pt x="32004" y="30480"/>
                  </a:lnTo>
                  <a:lnTo>
                    <a:pt x="32004" y="15240"/>
                  </a:lnTo>
                  <a:lnTo>
                    <a:pt x="92964" y="15240"/>
                  </a:lnTo>
                  <a:lnTo>
                    <a:pt x="92964" y="30480"/>
                  </a:lnTo>
                  <a:close/>
                </a:path>
                <a:path w="1064260" h="2590800">
                  <a:moveTo>
                    <a:pt x="219456" y="30480"/>
                  </a:moveTo>
                  <a:lnTo>
                    <a:pt x="123444" y="30480"/>
                  </a:lnTo>
                  <a:lnTo>
                    <a:pt x="123444" y="0"/>
                  </a:lnTo>
                  <a:lnTo>
                    <a:pt x="219456" y="0"/>
                  </a:lnTo>
                  <a:lnTo>
                    <a:pt x="219456" y="30480"/>
                  </a:lnTo>
                  <a:close/>
                </a:path>
                <a:path w="1064260" h="2590800">
                  <a:moveTo>
                    <a:pt x="345948" y="30480"/>
                  </a:moveTo>
                  <a:lnTo>
                    <a:pt x="251460" y="30480"/>
                  </a:lnTo>
                  <a:lnTo>
                    <a:pt x="251460" y="0"/>
                  </a:lnTo>
                  <a:lnTo>
                    <a:pt x="345948" y="0"/>
                  </a:lnTo>
                  <a:lnTo>
                    <a:pt x="345948" y="30480"/>
                  </a:lnTo>
                  <a:close/>
                </a:path>
                <a:path w="1064260" h="2590800">
                  <a:moveTo>
                    <a:pt x="473964" y="30480"/>
                  </a:moveTo>
                  <a:lnTo>
                    <a:pt x="377952" y="30480"/>
                  </a:lnTo>
                  <a:lnTo>
                    <a:pt x="377952" y="0"/>
                  </a:lnTo>
                  <a:lnTo>
                    <a:pt x="473964" y="0"/>
                  </a:lnTo>
                  <a:lnTo>
                    <a:pt x="473964" y="30480"/>
                  </a:lnTo>
                  <a:close/>
                </a:path>
                <a:path w="1064260" h="2590800">
                  <a:moveTo>
                    <a:pt x="600456" y="30480"/>
                  </a:moveTo>
                  <a:lnTo>
                    <a:pt x="504444" y="30480"/>
                  </a:lnTo>
                  <a:lnTo>
                    <a:pt x="504444" y="0"/>
                  </a:lnTo>
                  <a:lnTo>
                    <a:pt x="600456" y="0"/>
                  </a:lnTo>
                  <a:lnTo>
                    <a:pt x="600456" y="30480"/>
                  </a:lnTo>
                  <a:close/>
                </a:path>
                <a:path w="1064260" h="2590800">
                  <a:moveTo>
                    <a:pt x="726948" y="30480"/>
                  </a:moveTo>
                  <a:lnTo>
                    <a:pt x="632460" y="30480"/>
                  </a:lnTo>
                  <a:lnTo>
                    <a:pt x="632460" y="0"/>
                  </a:lnTo>
                  <a:lnTo>
                    <a:pt x="726948" y="0"/>
                  </a:lnTo>
                  <a:lnTo>
                    <a:pt x="726948" y="30480"/>
                  </a:lnTo>
                  <a:close/>
                </a:path>
                <a:path w="1064260" h="2590800">
                  <a:moveTo>
                    <a:pt x="854964" y="30480"/>
                  </a:moveTo>
                  <a:lnTo>
                    <a:pt x="758952" y="30480"/>
                  </a:lnTo>
                  <a:lnTo>
                    <a:pt x="758952" y="0"/>
                  </a:lnTo>
                  <a:lnTo>
                    <a:pt x="854964" y="0"/>
                  </a:lnTo>
                  <a:lnTo>
                    <a:pt x="854964" y="30480"/>
                  </a:lnTo>
                  <a:close/>
                </a:path>
                <a:path w="1064260" h="2590800">
                  <a:moveTo>
                    <a:pt x="981456" y="30480"/>
                  </a:moveTo>
                  <a:lnTo>
                    <a:pt x="885444" y="30480"/>
                  </a:lnTo>
                  <a:lnTo>
                    <a:pt x="885444" y="0"/>
                  </a:lnTo>
                  <a:lnTo>
                    <a:pt x="981456" y="0"/>
                  </a:lnTo>
                  <a:lnTo>
                    <a:pt x="981456" y="30480"/>
                  </a:lnTo>
                  <a:close/>
                </a:path>
                <a:path w="1064260" h="2590800">
                  <a:moveTo>
                    <a:pt x="1031748" y="30480"/>
                  </a:moveTo>
                  <a:lnTo>
                    <a:pt x="1013460" y="30480"/>
                  </a:lnTo>
                  <a:lnTo>
                    <a:pt x="1013460" y="0"/>
                  </a:lnTo>
                  <a:lnTo>
                    <a:pt x="1063752" y="0"/>
                  </a:lnTo>
                  <a:lnTo>
                    <a:pt x="1063752" y="15240"/>
                  </a:lnTo>
                  <a:lnTo>
                    <a:pt x="1031748" y="15240"/>
                  </a:lnTo>
                  <a:lnTo>
                    <a:pt x="1031748" y="30480"/>
                  </a:lnTo>
                  <a:close/>
                </a:path>
                <a:path w="1064260" h="2590800">
                  <a:moveTo>
                    <a:pt x="1063752" y="76200"/>
                  </a:moveTo>
                  <a:lnTo>
                    <a:pt x="1031748" y="76200"/>
                  </a:lnTo>
                  <a:lnTo>
                    <a:pt x="1031748" y="15240"/>
                  </a:lnTo>
                  <a:lnTo>
                    <a:pt x="1046988" y="30480"/>
                  </a:lnTo>
                  <a:lnTo>
                    <a:pt x="1063752" y="30480"/>
                  </a:lnTo>
                  <a:lnTo>
                    <a:pt x="1063752" y="76200"/>
                  </a:lnTo>
                  <a:close/>
                </a:path>
                <a:path w="1064260" h="2590800">
                  <a:moveTo>
                    <a:pt x="1063752" y="30480"/>
                  </a:moveTo>
                  <a:lnTo>
                    <a:pt x="1046988" y="30480"/>
                  </a:lnTo>
                  <a:lnTo>
                    <a:pt x="1031748" y="15240"/>
                  </a:lnTo>
                  <a:lnTo>
                    <a:pt x="1063752" y="15240"/>
                  </a:lnTo>
                  <a:lnTo>
                    <a:pt x="1063752" y="30480"/>
                  </a:lnTo>
                  <a:close/>
                </a:path>
                <a:path w="1064260" h="2590800">
                  <a:moveTo>
                    <a:pt x="1063752" y="202692"/>
                  </a:moveTo>
                  <a:lnTo>
                    <a:pt x="1031748" y="202692"/>
                  </a:lnTo>
                  <a:lnTo>
                    <a:pt x="1031748" y="108204"/>
                  </a:lnTo>
                  <a:lnTo>
                    <a:pt x="1063752" y="108204"/>
                  </a:lnTo>
                  <a:lnTo>
                    <a:pt x="1063752" y="202692"/>
                  </a:lnTo>
                  <a:close/>
                </a:path>
                <a:path w="1064260" h="2590800">
                  <a:moveTo>
                    <a:pt x="1063752" y="330708"/>
                  </a:moveTo>
                  <a:lnTo>
                    <a:pt x="1031748" y="330708"/>
                  </a:lnTo>
                  <a:lnTo>
                    <a:pt x="1031748" y="234696"/>
                  </a:lnTo>
                  <a:lnTo>
                    <a:pt x="1063752" y="234696"/>
                  </a:lnTo>
                  <a:lnTo>
                    <a:pt x="1063752" y="330708"/>
                  </a:lnTo>
                  <a:close/>
                </a:path>
                <a:path w="1064260" h="2590800">
                  <a:moveTo>
                    <a:pt x="1063752" y="457200"/>
                  </a:moveTo>
                  <a:lnTo>
                    <a:pt x="1031748" y="457200"/>
                  </a:lnTo>
                  <a:lnTo>
                    <a:pt x="1031748" y="362712"/>
                  </a:lnTo>
                  <a:lnTo>
                    <a:pt x="1063752" y="362712"/>
                  </a:lnTo>
                  <a:lnTo>
                    <a:pt x="1063752" y="457200"/>
                  </a:lnTo>
                  <a:close/>
                </a:path>
                <a:path w="1064260" h="2590800">
                  <a:moveTo>
                    <a:pt x="1063752" y="583692"/>
                  </a:moveTo>
                  <a:lnTo>
                    <a:pt x="1031748" y="583692"/>
                  </a:lnTo>
                  <a:lnTo>
                    <a:pt x="1031748" y="489204"/>
                  </a:lnTo>
                  <a:lnTo>
                    <a:pt x="1063752" y="489204"/>
                  </a:lnTo>
                  <a:lnTo>
                    <a:pt x="1063752" y="583692"/>
                  </a:lnTo>
                  <a:close/>
                </a:path>
                <a:path w="1064260" h="2590800">
                  <a:moveTo>
                    <a:pt x="1063752" y="711708"/>
                  </a:moveTo>
                  <a:lnTo>
                    <a:pt x="1031748" y="711708"/>
                  </a:lnTo>
                  <a:lnTo>
                    <a:pt x="1031748" y="615696"/>
                  </a:lnTo>
                  <a:lnTo>
                    <a:pt x="1063752" y="615696"/>
                  </a:lnTo>
                  <a:lnTo>
                    <a:pt x="1063752" y="711708"/>
                  </a:lnTo>
                  <a:close/>
                </a:path>
                <a:path w="1064260" h="2590800">
                  <a:moveTo>
                    <a:pt x="1063752" y="838200"/>
                  </a:moveTo>
                  <a:lnTo>
                    <a:pt x="1031748" y="838200"/>
                  </a:lnTo>
                  <a:lnTo>
                    <a:pt x="1031748" y="743712"/>
                  </a:lnTo>
                  <a:lnTo>
                    <a:pt x="1063752" y="743712"/>
                  </a:lnTo>
                  <a:lnTo>
                    <a:pt x="1063752" y="838200"/>
                  </a:lnTo>
                  <a:close/>
                </a:path>
                <a:path w="1064260" h="2590800">
                  <a:moveTo>
                    <a:pt x="1063752" y="964692"/>
                  </a:moveTo>
                  <a:lnTo>
                    <a:pt x="1031748" y="964692"/>
                  </a:lnTo>
                  <a:lnTo>
                    <a:pt x="1031748" y="870204"/>
                  </a:lnTo>
                  <a:lnTo>
                    <a:pt x="1063752" y="870204"/>
                  </a:lnTo>
                  <a:lnTo>
                    <a:pt x="1063752" y="964692"/>
                  </a:lnTo>
                  <a:close/>
                </a:path>
                <a:path w="1064260" h="2590800">
                  <a:moveTo>
                    <a:pt x="1063752" y="1092708"/>
                  </a:moveTo>
                  <a:lnTo>
                    <a:pt x="1031748" y="1092708"/>
                  </a:lnTo>
                  <a:lnTo>
                    <a:pt x="1031748" y="996696"/>
                  </a:lnTo>
                  <a:lnTo>
                    <a:pt x="1063752" y="996696"/>
                  </a:lnTo>
                  <a:lnTo>
                    <a:pt x="1063752" y="1092708"/>
                  </a:lnTo>
                  <a:close/>
                </a:path>
                <a:path w="1064260" h="2590800">
                  <a:moveTo>
                    <a:pt x="1063752" y="1219200"/>
                  </a:moveTo>
                  <a:lnTo>
                    <a:pt x="1031748" y="1219200"/>
                  </a:lnTo>
                  <a:lnTo>
                    <a:pt x="1031748" y="1124712"/>
                  </a:lnTo>
                  <a:lnTo>
                    <a:pt x="1063752" y="1124712"/>
                  </a:lnTo>
                  <a:lnTo>
                    <a:pt x="1063752" y="1219200"/>
                  </a:lnTo>
                  <a:close/>
                </a:path>
                <a:path w="1064260" h="2590800">
                  <a:moveTo>
                    <a:pt x="1063752" y="1345692"/>
                  </a:moveTo>
                  <a:lnTo>
                    <a:pt x="1031748" y="1345692"/>
                  </a:lnTo>
                  <a:lnTo>
                    <a:pt x="1031748" y="1251204"/>
                  </a:lnTo>
                  <a:lnTo>
                    <a:pt x="1063752" y="1251204"/>
                  </a:lnTo>
                  <a:lnTo>
                    <a:pt x="1063752" y="1345692"/>
                  </a:lnTo>
                  <a:close/>
                </a:path>
                <a:path w="1064260" h="2590800">
                  <a:moveTo>
                    <a:pt x="1063752" y="1473708"/>
                  </a:moveTo>
                  <a:lnTo>
                    <a:pt x="1031748" y="1473708"/>
                  </a:lnTo>
                  <a:lnTo>
                    <a:pt x="1031748" y="1377696"/>
                  </a:lnTo>
                  <a:lnTo>
                    <a:pt x="1063752" y="1377696"/>
                  </a:lnTo>
                  <a:lnTo>
                    <a:pt x="1063752" y="1473708"/>
                  </a:lnTo>
                  <a:close/>
                </a:path>
                <a:path w="1064260" h="2590800">
                  <a:moveTo>
                    <a:pt x="1063752" y="1600200"/>
                  </a:moveTo>
                  <a:lnTo>
                    <a:pt x="1031748" y="1600200"/>
                  </a:lnTo>
                  <a:lnTo>
                    <a:pt x="1031748" y="1505712"/>
                  </a:lnTo>
                  <a:lnTo>
                    <a:pt x="1063752" y="1505712"/>
                  </a:lnTo>
                  <a:lnTo>
                    <a:pt x="1063752" y="1600200"/>
                  </a:lnTo>
                  <a:close/>
                </a:path>
                <a:path w="1064260" h="2590800">
                  <a:moveTo>
                    <a:pt x="1063752" y="1726692"/>
                  </a:moveTo>
                  <a:lnTo>
                    <a:pt x="1031748" y="1726692"/>
                  </a:lnTo>
                  <a:lnTo>
                    <a:pt x="1031748" y="1632204"/>
                  </a:lnTo>
                  <a:lnTo>
                    <a:pt x="1063752" y="1632204"/>
                  </a:lnTo>
                  <a:lnTo>
                    <a:pt x="1063752" y="1726692"/>
                  </a:lnTo>
                  <a:close/>
                </a:path>
                <a:path w="1064260" h="2590800">
                  <a:moveTo>
                    <a:pt x="1063752" y="1854708"/>
                  </a:moveTo>
                  <a:lnTo>
                    <a:pt x="1031748" y="1854708"/>
                  </a:lnTo>
                  <a:lnTo>
                    <a:pt x="1031748" y="1758696"/>
                  </a:lnTo>
                  <a:lnTo>
                    <a:pt x="1063752" y="1758696"/>
                  </a:lnTo>
                  <a:lnTo>
                    <a:pt x="1063752" y="1854708"/>
                  </a:lnTo>
                  <a:close/>
                </a:path>
                <a:path w="1064260" h="2590800">
                  <a:moveTo>
                    <a:pt x="1063752" y="1981200"/>
                  </a:moveTo>
                  <a:lnTo>
                    <a:pt x="1031748" y="1981200"/>
                  </a:lnTo>
                  <a:lnTo>
                    <a:pt x="1031748" y="1886712"/>
                  </a:lnTo>
                  <a:lnTo>
                    <a:pt x="1063752" y="1886712"/>
                  </a:lnTo>
                  <a:lnTo>
                    <a:pt x="1063752" y="1981200"/>
                  </a:lnTo>
                  <a:close/>
                </a:path>
                <a:path w="1064260" h="2590800">
                  <a:moveTo>
                    <a:pt x="1063752" y="2107692"/>
                  </a:moveTo>
                  <a:lnTo>
                    <a:pt x="1031748" y="2107692"/>
                  </a:lnTo>
                  <a:lnTo>
                    <a:pt x="1031748" y="2013204"/>
                  </a:lnTo>
                  <a:lnTo>
                    <a:pt x="1063752" y="2013204"/>
                  </a:lnTo>
                  <a:lnTo>
                    <a:pt x="1063752" y="2107692"/>
                  </a:lnTo>
                  <a:close/>
                </a:path>
                <a:path w="1064260" h="2590800">
                  <a:moveTo>
                    <a:pt x="1063752" y="2235708"/>
                  </a:moveTo>
                  <a:lnTo>
                    <a:pt x="1031748" y="2235708"/>
                  </a:lnTo>
                  <a:lnTo>
                    <a:pt x="1031748" y="2139696"/>
                  </a:lnTo>
                  <a:lnTo>
                    <a:pt x="1063752" y="2139696"/>
                  </a:lnTo>
                  <a:lnTo>
                    <a:pt x="1063752" y="2235708"/>
                  </a:lnTo>
                  <a:close/>
                </a:path>
                <a:path w="1064260" h="2590800">
                  <a:moveTo>
                    <a:pt x="1063752" y="2362200"/>
                  </a:moveTo>
                  <a:lnTo>
                    <a:pt x="1031748" y="2362200"/>
                  </a:lnTo>
                  <a:lnTo>
                    <a:pt x="1031748" y="2267712"/>
                  </a:lnTo>
                  <a:lnTo>
                    <a:pt x="1063752" y="2267712"/>
                  </a:lnTo>
                  <a:lnTo>
                    <a:pt x="1063752" y="2362200"/>
                  </a:lnTo>
                  <a:close/>
                </a:path>
                <a:path w="1064260" h="2590800">
                  <a:moveTo>
                    <a:pt x="1063752" y="2488692"/>
                  </a:moveTo>
                  <a:lnTo>
                    <a:pt x="1031748" y="2488692"/>
                  </a:lnTo>
                  <a:lnTo>
                    <a:pt x="1031748" y="2394204"/>
                  </a:lnTo>
                  <a:lnTo>
                    <a:pt x="1063752" y="2394204"/>
                  </a:lnTo>
                  <a:lnTo>
                    <a:pt x="1063752" y="2488692"/>
                  </a:lnTo>
                  <a:close/>
                </a:path>
                <a:path w="1064260" h="2590800">
                  <a:moveTo>
                    <a:pt x="1031748" y="2574036"/>
                  </a:moveTo>
                  <a:lnTo>
                    <a:pt x="1031748" y="2520696"/>
                  </a:lnTo>
                  <a:lnTo>
                    <a:pt x="1063752" y="2520696"/>
                  </a:lnTo>
                  <a:lnTo>
                    <a:pt x="1063752" y="2558796"/>
                  </a:lnTo>
                  <a:lnTo>
                    <a:pt x="1046988" y="2558796"/>
                  </a:lnTo>
                  <a:lnTo>
                    <a:pt x="1031748" y="2574036"/>
                  </a:lnTo>
                  <a:close/>
                </a:path>
                <a:path w="1064260" h="2590800">
                  <a:moveTo>
                    <a:pt x="1063752" y="2590800"/>
                  </a:moveTo>
                  <a:lnTo>
                    <a:pt x="1005840" y="2590800"/>
                  </a:lnTo>
                  <a:lnTo>
                    <a:pt x="1005840" y="2558796"/>
                  </a:lnTo>
                  <a:lnTo>
                    <a:pt x="1031748" y="2558796"/>
                  </a:lnTo>
                  <a:lnTo>
                    <a:pt x="1031748" y="2574036"/>
                  </a:lnTo>
                  <a:lnTo>
                    <a:pt x="1063752" y="2574036"/>
                  </a:lnTo>
                  <a:lnTo>
                    <a:pt x="1063752" y="2590800"/>
                  </a:lnTo>
                  <a:close/>
                </a:path>
                <a:path w="1064260" h="2590800">
                  <a:moveTo>
                    <a:pt x="1063752" y="2574036"/>
                  </a:moveTo>
                  <a:lnTo>
                    <a:pt x="1031748" y="2574036"/>
                  </a:lnTo>
                  <a:lnTo>
                    <a:pt x="1046988" y="2558796"/>
                  </a:lnTo>
                  <a:lnTo>
                    <a:pt x="1063752" y="2558796"/>
                  </a:lnTo>
                  <a:lnTo>
                    <a:pt x="1063752" y="2574036"/>
                  </a:lnTo>
                  <a:close/>
                </a:path>
                <a:path w="1064260" h="2590800">
                  <a:moveTo>
                    <a:pt x="973836" y="2590800"/>
                  </a:moveTo>
                  <a:lnTo>
                    <a:pt x="877824" y="2590800"/>
                  </a:lnTo>
                  <a:lnTo>
                    <a:pt x="877824" y="2558796"/>
                  </a:lnTo>
                  <a:lnTo>
                    <a:pt x="973836" y="2558796"/>
                  </a:lnTo>
                  <a:lnTo>
                    <a:pt x="973836" y="2590800"/>
                  </a:lnTo>
                  <a:close/>
                </a:path>
                <a:path w="1064260" h="2590800">
                  <a:moveTo>
                    <a:pt x="847344" y="2590800"/>
                  </a:moveTo>
                  <a:lnTo>
                    <a:pt x="751332" y="2590800"/>
                  </a:lnTo>
                  <a:lnTo>
                    <a:pt x="751332" y="2558796"/>
                  </a:lnTo>
                  <a:lnTo>
                    <a:pt x="847344" y="2558796"/>
                  </a:lnTo>
                  <a:lnTo>
                    <a:pt x="847344" y="2590800"/>
                  </a:lnTo>
                  <a:close/>
                </a:path>
                <a:path w="1064260" h="2590800">
                  <a:moveTo>
                    <a:pt x="719328" y="2590800"/>
                  </a:moveTo>
                  <a:lnTo>
                    <a:pt x="624840" y="2590800"/>
                  </a:lnTo>
                  <a:lnTo>
                    <a:pt x="624840" y="2558796"/>
                  </a:lnTo>
                  <a:lnTo>
                    <a:pt x="719328" y="2558796"/>
                  </a:lnTo>
                  <a:lnTo>
                    <a:pt x="719328" y="2590800"/>
                  </a:lnTo>
                  <a:close/>
                </a:path>
                <a:path w="1064260" h="2590800">
                  <a:moveTo>
                    <a:pt x="592836" y="2590800"/>
                  </a:moveTo>
                  <a:lnTo>
                    <a:pt x="496824" y="2590800"/>
                  </a:lnTo>
                  <a:lnTo>
                    <a:pt x="496824" y="2558796"/>
                  </a:lnTo>
                  <a:lnTo>
                    <a:pt x="592836" y="2558796"/>
                  </a:lnTo>
                  <a:lnTo>
                    <a:pt x="592836" y="2590800"/>
                  </a:lnTo>
                  <a:close/>
                </a:path>
                <a:path w="1064260" h="2590800">
                  <a:moveTo>
                    <a:pt x="466344" y="2590800"/>
                  </a:moveTo>
                  <a:lnTo>
                    <a:pt x="370332" y="2590800"/>
                  </a:lnTo>
                  <a:lnTo>
                    <a:pt x="370332" y="2558796"/>
                  </a:lnTo>
                  <a:lnTo>
                    <a:pt x="466344" y="2558796"/>
                  </a:lnTo>
                  <a:lnTo>
                    <a:pt x="466344" y="2590800"/>
                  </a:lnTo>
                  <a:close/>
                </a:path>
                <a:path w="1064260" h="2590800">
                  <a:moveTo>
                    <a:pt x="338328" y="2590800"/>
                  </a:moveTo>
                  <a:lnTo>
                    <a:pt x="243840" y="2590800"/>
                  </a:lnTo>
                  <a:lnTo>
                    <a:pt x="243840" y="2558796"/>
                  </a:lnTo>
                  <a:lnTo>
                    <a:pt x="338328" y="2558796"/>
                  </a:lnTo>
                  <a:lnTo>
                    <a:pt x="338328" y="2590800"/>
                  </a:lnTo>
                  <a:close/>
                </a:path>
                <a:path w="1064260" h="2590800">
                  <a:moveTo>
                    <a:pt x="211836" y="2590800"/>
                  </a:moveTo>
                  <a:lnTo>
                    <a:pt x="115824" y="2590800"/>
                  </a:lnTo>
                  <a:lnTo>
                    <a:pt x="115824" y="2558796"/>
                  </a:lnTo>
                  <a:lnTo>
                    <a:pt x="211836" y="2558796"/>
                  </a:lnTo>
                  <a:lnTo>
                    <a:pt x="211836" y="2590800"/>
                  </a:lnTo>
                  <a:close/>
                </a:path>
              </a:pathLst>
            </a:custGeom>
            <a:solidFill>
              <a:srgbClr val="FF0000"/>
            </a:solidFill>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8" name="object 6">
            <a:extLst>
              <a:ext uri="{FF2B5EF4-FFF2-40B4-BE49-F238E27FC236}">
                <a16:creationId xmlns:a16="http://schemas.microsoft.com/office/drawing/2014/main" id="{7AD4A6C9-DECE-97B9-7A04-655BC78899F0}"/>
              </a:ext>
            </a:extLst>
          </p:cNvPr>
          <p:cNvSpPr txBox="1"/>
          <p:nvPr/>
        </p:nvSpPr>
        <p:spPr>
          <a:xfrm>
            <a:off x="715161" y="1664262"/>
            <a:ext cx="5391188" cy="422873"/>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游ゴシック" panose="020B0400000000000000" pitchFamily="50" charset="-128"/>
                <a:ea typeface="游ゴシック" panose="020B0400000000000000" pitchFamily="50" charset="-128"/>
                <a:cs typeface="游ゴシック"/>
              </a:rPr>
              <a:t>「レセプト点検のチェックポイント(基本)」のタブを選択し、チェックポイント</a:t>
            </a:r>
            <a:r>
              <a:rPr sz="1100" dirty="0">
                <a:latin typeface="游ゴシック" panose="020B0400000000000000" pitchFamily="50" charset="-128"/>
                <a:ea typeface="游ゴシック" panose="020B0400000000000000" pitchFamily="50" charset="-128"/>
                <a:cs typeface="游ゴシック"/>
              </a:rPr>
              <a:t>の全体の内容を確認することができます。（１４０件</a:t>
            </a:r>
            <a:r>
              <a:rPr sz="1100" spc="-5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9" name="object 7">
            <a:extLst>
              <a:ext uri="{FF2B5EF4-FFF2-40B4-BE49-F238E27FC236}">
                <a16:creationId xmlns:a16="http://schemas.microsoft.com/office/drawing/2014/main" id="{CDCF0A1D-555C-FECE-AF28-F2A8A6E99407}"/>
              </a:ext>
            </a:extLst>
          </p:cNvPr>
          <p:cNvSpPr txBox="1"/>
          <p:nvPr/>
        </p:nvSpPr>
        <p:spPr>
          <a:xfrm>
            <a:off x="4843463" y="3191631"/>
            <a:ext cx="840652" cy="364202"/>
          </a:xfrm>
          <a:prstGeom prst="rect">
            <a:avLst/>
          </a:prstGeom>
        </p:spPr>
        <p:txBody>
          <a:bodyPr vert="horz" wrap="square" lIns="0" tIns="12700" rIns="0" bIns="0" rtlCol="0">
            <a:spAutoFit/>
          </a:bodyPr>
          <a:lstStyle/>
          <a:p>
            <a:pPr marL="12700" marR="5080" algn="ctr">
              <a:lnSpc>
                <a:spcPct val="100000"/>
              </a:lnSpc>
              <a:spcBef>
                <a:spcPts val="100"/>
              </a:spcBef>
            </a:pPr>
            <a:r>
              <a:rPr sz="1100" b="1" spc="-10" dirty="0" err="1">
                <a:solidFill>
                  <a:srgbClr val="FF0000"/>
                </a:solidFill>
                <a:latin typeface="游ゴシック" panose="020B0400000000000000" pitchFamily="50" charset="-128"/>
                <a:ea typeface="游ゴシック" panose="020B0400000000000000" pitchFamily="50" charset="-128"/>
                <a:cs typeface="游ゴシック"/>
              </a:rPr>
              <a:t>診療行為</a:t>
            </a:r>
            <a:r>
              <a:rPr sz="1100" b="1" dirty="0">
                <a:solidFill>
                  <a:srgbClr val="FF0000"/>
                </a:solidFill>
                <a:latin typeface="游ゴシック" panose="020B0400000000000000" pitchFamily="50" charset="-128"/>
                <a:ea typeface="游ゴシック" panose="020B0400000000000000" pitchFamily="50" charset="-128"/>
                <a:cs typeface="游ゴシック"/>
              </a:rPr>
              <a:t> </a:t>
            </a:r>
            <a:endParaRPr lang="en-US" sz="1100" b="1" dirty="0">
              <a:solidFill>
                <a:srgbClr val="FF0000"/>
              </a:solidFill>
              <a:latin typeface="游ゴシック" panose="020B0400000000000000" pitchFamily="50" charset="-128"/>
              <a:ea typeface="游ゴシック" panose="020B0400000000000000" pitchFamily="50" charset="-128"/>
              <a:cs typeface="游ゴシック"/>
            </a:endParaRPr>
          </a:p>
          <a:p>
            <a:pPr marL="12700" marR="5080" algn="ctr">
              <a:lnSpc>
                <a:spcPct val="100000"/>
              </a:lnSpc>
              <a:spcBef>
                <a:spcPts val="100"/>
              </a:spcBef>
            </a:pPr>
            <a:r>
              <a:rPr sz="1100" b="1" spc="-10" dirty="0" err="1">
                <a:solidFill>
                  <a:srgbClr val="FF0000"/>
                </a:solidFill>
                <a:latin typeface="游ゴシック" panose="020B0400000000000000" pitchFamily="50" charset="-128"/>
                <a:ea typeface="游ゴシック" panose="020B0400000000000000" pitchFamily="50" charset="-128"/>
                <a:cs typeface="游ゴシック"/>
              </a:rPr>
              <a:t>グループ名</a:t>
            </a:r>
            <a:endParaRPr sz="1100" b="1" dirty="0">
              <a:latin typeface="游ゴシック" panose="020B0400000000000000" pitchFamily="50" charset="-128"/>
              <a:ea typeface="游ゴシック" panose="020B0400000000000000" pitchFamily="50" charset="-128"/>
              <a:cs typeface="游ゴシック"/>
            </a:endParaRPr>
          </a:p>
        </p:txBody>
      </p:sp>
      <p:sp>
        <p:nvSpPr>
          <p:cNvPr id="10" name="object 8">
            <a:extLst>
              <a:ext uri="{FF2B5EF4-FFF2-40B4-BE49-F238E27FC236}">
                <a16:creationId xmlns:a16="http://schemas.microsoft.com/office/drawing/2014/main" id="{CF6F07CC-069F-B9F0-F29E-5A138653D95F}"/>
              </a:ext>
            </a:extLst>
          </p:cNvPr>
          <p:cNvSpPr txBox="1"/>
          <p:nvPr/>
        </p:nvSpPr>
        <p:spPr>
          <a:xfrm>
            <a:off x="846081" y="5542552"/>
            <a:ext cx="5129348" cy="995144"/>
          </a:xfrm>
          <a:prstGeom prst="rect">
            <a:avLst/>
          </a:prstGeom>
        </p:spPr>
        <p:txBody>
          <a:bodyPr vert="horz" wrap="square" lIns="0" tIns="12700" rIns="0" bIns="0" rtlCol="0">
            <a:spAutoFit/>
          </a:bodyPr>
          <a:lstStyle/>
          <a:p>
            <a:pPr marL="12700" marR="5080">
              <a:lnSpc>
                <a:spcPct val="125000"/>
              </a:lnSpc>
              <a:spcBef>
                <a:spcPts val="100"/>
              </a:spcBef>
            </a:pPr>
            <a:r>
              <a:rPr sz="1100" spc="-10" dirty="0" err="1">
                <a:latin typeface="游ゴシック" panose="020B0400000000000000" pitchFamily="50" charset="-128"/>
                <a:ea typeface="游ゴシック" panose="020B0400000000000000" pitchFamily="50" charset="-128"/>
                <a:cs typeface="游ゴシック"/>
              </a:rPr>
              <a:t>右側の赤枠部分に「チェックポイント記載事項」に該当する「診療行為グループ名」が表示されます</a:t>
            </a:r>
            <a:r>
              <a:rPr sz="1100" spc="-1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pPr>
            <a:endParaRPr lang="en-US" altLang="ja-JP" sz="1100" dirty="0">
              <a:latin typeface="游ゴシック" panose="020B0400000000000000" pitchFamily="50" charset="-128"/>
              <a:ea typeface="游ゴシック" panose="020B0400000000000000" pitchFamily="50" charset="-128"/>
              <a:cs typeface="游ゴシック"/>
            </a:endParaRPr>
          </a:p>
          <a:p>
            <a:pPr marL="12700">
              <a:lnSpc>
                <a:spcPct val="100000"/>
              </a:lnSpc>
            </a:pPr>
            <a:r>
              <a:rPr lang="ja-JP" altLang="en-US" sz="1100" dirty="0">
                <a:latin typeface="游ゴシック" panose="020B0400000000000000" pitchFamily="50" charset="-128"/>
                <a:ea typeface="游ゴシック" panose="020B0400000000000000" pitchFamily="50" charset="-128"/>
                <a:cs typeface="游ゴシック"/>
              </a:rPr>
              <a:t>例えば</a:t>
            </a:r>
            <a:r>
              <a:rPr sz="1100" dirty="0">
                <a:latin typeface="游ゴシック" panose="020B0400000000000000" pitchFamily="50" charset="-128"/>
                <a:ea typeface="游ゴシック" panose="020B0400000000000000" pitchFamily="50" charset="-128"/>
                <a:cs typeface="游ゴシック"/>
              </a:rPr>
              <a:t>「34」行の「</a:t>
            </a:r>
            <a:r>
              <a:rPr sz="1100" spc="-10" dirty="0">
                <a:solidFill>
                  <a:srgbClr val="0000FF"/>
                </a:solidFill>
                <a:latin typeface="游ゴシック" panose="020B0400000000000000" pitchFamily="50" charset="-128"/>
                <a:ea typeface="游ゴシック" panose="020B0400000000000000" pitchFamily="50" charset="-128"/>
                <a:cs typeface="游ゴシック"/>
              </a:rPr>
              <a:t>特定疾患療養管理料（複数科受診)</a:t>
            </a:r>
            <a:r>
              <a:rPr sz="1100" spc="-5" dirty="0">
                <a:latin typeface="游ゴシック" panose="020B0400000000000000" pitchFamily="50" charset="-128"/>
                <a:ea typeface="游ゴシック" panose="020B0400000000000000" pitchFamily="50" charset="-128"/>
                <a:cs typeface="游ゴシック"/>
              </a:rPr>
              <a:t>」をクリックすると、</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spcBef>
                <a:spcPts val="360"/>
              </a:spcBef>
            </a:pPr>
            <a:r>
              <a:rPr sz="1100" dirty="0">
                <a:latin typeface="游ゴシック" panose="020B0400000000000000" pitchFamily="50" charset="-128"/>
                <a:ea typeface="游ゴシック" panose="020B0400000000000000" pitchFamily="50" charset="-128"/>
                <a:cs typeface="游ゴシック"/>
              </a:rPr>
              <a:t>「特定疾患療養管理料（</a:t>
            </a:r>
            <a:r>
              <a:rPr sz="1100" spc="-5" dirty="0">
                <a:latin typeface="游ゴシック" panose="020B0400000000000000" pitchFamily="50" charset="-128"/>
                <a:ea typeface="游ゴシック" panose="020B0400000000000000" pitchFamily="50" charset="-128"/>
                <a:cs typeface="游ゴシック"/>
              </a:rPr>
              <a:t>複数科受診)」の診療行為コード情報が表示されます。</a:t>
            </a:r>
            <a:endParaRPr sz="1100" dirty="0">
              <a:latin typeface="游ゴシック" panose="020B0400000000000000" pitchFamily="50" charset="-128"/>
              <a:ea typeface="游ゴシック" panose="020B0400000000000000" pitchFamily="50" charset="-128"/>
              <a:cs typeface="游ゴシック"/>
            </a:endParaRPr>
          </a:p>
        </p:txBody>
      </p:sp>
      <p:pic>
        <p:nvPicPr>
          <p:cNvPr id="11" name="object 9">
            <a:extLst>
              <a:ext uri="{FF2B5EF4-FFF2-40B4-BE49-F238E27FC236}">
                <a16:creationId xmlns:a16="http://schemas.microsoft.com/office/drawing/2014/main" id="{6AF0F927-B744-46FD-B127-0B1AB2258905}"/>
              </a:ext>
            </a:extLst>
          </p:cNvPr>
          <p:cNvPicPr/>
          <p:nvPr/>
        </p:nvPicPr>
        <p:blipFill>
          <a:blip r:embed="rId3" cstate="print"/>
          <a:stretch>
            <a:fillRect/>
          </a:stretch>
        </p:blipFill>
        <p:spPr>
          <a:xfrm>
            <a:off x="1131275" y="6559169"/>
            <a:ext cx="4416085" cy="2482612"/>
          </a:xfrm>
          <a:prstGeom prst="rect">
            <a:avLst/>
          </a:prstGeom>
        </p:spPr>
      </p:pic>
    </p:spTree>
    <p:extLst>
      <p:ext uri="{BB962C8B-B14F-4D97-AF65-F5344CB8AC3E}">
        <p14:creationId xmlns:p14="http://schemas.microsoft.com/office/powerpoint/2010/main" val="1203267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B65FD-4D4A-2541-C166-CB4064D51553}"/>
            </a:ext>
          </a:extLst>
        </p:cNvPr>
        <p:cNvGrpSpPr/>
        <p:nvPr/>
      </p:nvGrpSpPr>
      <p:grpSpPr>
        <a:xfrm>
          <a:off x="0" y="0"/>
          <a:ext cx="0" cy="0"/>
          <a:chOff x="0" y="0"/>
          <a:chExt cx="0" cy="0"/>
        </a:xfrm>
      </p:grpSpPr>
      <p:pic>
        <p:nvPicPr>
          <p:cNvPr id="32" name="図 31"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B7D994EC-7A6A-99C0-DC0C-9BCAF8FD3CFA}"/>
              </a:ext>
            </a:extLst>
          </p:cNvPr>
          <p:cNvPicPr>
            <a:picLocks noChangeAspect="1"/>
          </p:cNvPicPr>
          <p:nvPr/>
        </p:nvPicPr>
        <p:blipFill>
          <a:blip r:embed="rId2"/>
          <a:srcRect b="6135"/>
          <a:stretch/>
        </p:blipFill>
        <p:spPr>
          <a:xfrm>
            <a:off x="1180226" y="3698709"/>
            <a:ext cx="4659351" cy="2858419"/>
          </a:xfrm>
          <a:prstGeom prst="rect">
            <a:avLst/>
          </a:prstGeom>
        </p:spPr>
      </p:pic>
      <p:sp>
        <p:nvSpPr>
          <p:cNvPr id="4" name="正方形/長方形 1">
            <a:extLst>
              <a:ext uri="{FF2B5EF4-FFF2-40B4-BE49-F238E27FC236}">
                <a16:creationId xmlns:a16="http://schemas.microsoft.com/office/drawing/2014/main" id="{FCEC1F9B-E84E-3B2F-9783-CCB0F74B8BBB}"/>
              </a:ext>
            </a:extLst>
          </p:cNvPr>
          <p:cNvSpPr/>
          <p:nvPr/>
        </p:nvSpPr>
        <p:spPr>
          <a:xfrm>
            <a:off x="729000" y="119967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情報管</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理</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2" name="슬라이드 번호 개체 틀 1">
            <a:extLst>
              <a:ext uri="{FF2B5EF4-FFF2-40B4-BE49-F238E27FC236}">
                <a16:creationId xmlns:a16="http://schemas.microsoft.com/office/drawing/2014/main" id="{FE8415D0-3D9B-6D92-C4EB-508E6E24506D}"/>
              </a:ext>
            </a:extLst>
          </p:cNvPr>
          <p:cNvSpPr>
            <a:spLocks noGrp="1"/>
          </p:cNvSpPr>
          <p:nvPr>
            <p:ph type="sldNum" sz="quarter" idx="12"/>
          </p:nvPr>
        </p:nvSpPr>
        <p:spPr/>
        <p:txBody>
          <a:bodyPr/>
          <a:lstStyle/>
          <a:p>
            <a:fld id="{AE8EA5A1-38AB-4AA0-89CC-DE1004BC27E5}" type="slidenum">
              <a:rPr kumimoji="1" lang="ja-JP" altLang="en-US" smtClean="0"/>
              <a:t>159</a:t>
            </a:fld>
            <a:endParaRPr kumimoji="1" lang="ja-JP" altLang="en-US"/>
          </a:p>
        </p:txBody>
      </p:sp>
      <p:sp>
        <p:nvSpPr>
          <p:cNvPr id="5" name="テキスト ボックス 3">
            <a:extLst>
              <a:ext uri="{FF2B5EF4-FFF2-40B4-BE49-F238E27FC236}">
                <a16:creationId xmlns:a16="http://schemas.microsoft.com/office/drawing/2014/main" id="{FCCE6C4D-7ADB-BC72-BDE8-3A286F51E92E}"/>
              </a:ext>
            </a:extLst>
          </p:cNvPr>
          <p:cNvSpPr txBox="1"/>
          <p:nvPr/>
        </p:nvSpPr>
        <p:spPr>
          <a:xfrm>
            <a:off x="238494" y="1507597"/>
            <a:ext cx="6542817" cy="279372"/>
          </a:xfrm>
          <a:prstGeom prst="rect">
            <a:avLst/>
          </a:prstGeom>
          <a:noFill/>
        </p:spPr>
        <p:txBody>
          <a:bodyPr wrap="square">
            <a:spAutoFit/>
          </a:bodyPr>
          <a:lstStyle/>
          <a:p>
            <a:pPr marL="485140" marR="429260">
              <a:lnSpc>
                <a:spcPct val="116000"/>
              </a:lnSpc>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レセプトチェックの設定情報を確認します。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8">
            <a:extLst>
              <a:ext uri="{FF2B5EF4-FFF2-40B4-BE49-F238E27FC236}">
                <a16:creationId xmlns:a16="http://schemas.microsoft.com/office/drawing/2014/main" id="{A4DF48C4-A8E6-C22E-2019-38CE9D4C20C2}"/>
              </a:ext>
            </a:extLst>
          </p:cNvPr>
          <p:cNvSpPr txBox="1"/>
          <p:nvPr/>
        </p:nvSpPr>
        <p:spPr>
          <a:xfrm>
            <a:off x="476744" y="3473038"/>
            <a:ext cx="4594897"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8" name="docshapegroup641">
            <a:extLst>
              <a:ext uri="{FF2B5EF4-FFF2-40B4-BE49-F238E27FC236}">
                <a16:creationId xmlns:a16="http://schemas.microsoft.com/office/drawing/2014/main" id="{6DC65D22-D59F-E13A-7FC9-2B2A8A62F2B2}"/>
              </a:ext>
            </a:extLst>
          </p:cNvPr>
          <p:cNvGrpSpPr>
            <a:grpSpLocks/>
          </p:cNvGrpSpPr>
          <p:nvPr/>
        </p:nvGrpSpPr>
        <p:grpSpPr bwMode="auto">
          <a:xfrm>
            <a:off x="955188" y="1943549"/>
            <a:ext cx="1819005" cy="1357332"/>
            <a:chOff x="1704" y="-27"/>
            <a:chExt cx="2862" cy="2137"/>
          </a:xfrm>
        </p:grpSpPr>
        <p:pic>
          <p:nvPicPr>
            <p:cNvPr id="17" name="docshape642">
              <a:extLst>
                <a:ext uri="{FF2B5EF4-FFF2-40B4-BE49-F238E27FC236}">
                  <a16:creationId xmlns:a16="http://schemas.microsoft.com/office/drawing/2014/main" id="{EB34847B-63F1-AA10-2F5D-6B76A16B36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90"/>
            <a:stretch/>
          </p:blipFill>
          <p:spPr bwMode="auto">
            <a:xfrm>
              <a:off x="1704" y="-27"/>
              <a:ext cx="2862" cy="2137"/>
            </a:xfrm>
            <a:prstGeom prst="rect">
              <a:avLst/>
            </a:prstGeom>
            <a:noFill/>
            <a:extLst>
              <a:ext uri="{909E8E84-426E-40DD-AFC4-6F175D3DCCD1}">
                <a14:hiddenFill xmlns:a14="http://schemas.microsoft.com/office/drawing/2010/main">
                  <a:solidFill>
                    <a:srgbClr val="FFFFFF"/>
                  </a:solidFill>
                </a14:hiddenFill>
              </a:ext>
            </a:extLst>
          </p:spPr>
        </p:pic>
        <p:sp>
          <p:nvSpPr>
            <p:cNvPr id="18" name="docshape643">
              <a:extLst>
                <a:ext uri="{FF2B5EF4-FFF2-40B4-BE49-F238E27FC236}">
                  <a16:creationId xmlns:a16="http://schemas.microsoft.com/office/drawing/2014/main" id="{BF0A0DB3-CABB-4636-1FE6-EA9938DBFBBE}"/>
                </a:ext>
              </a:extLst>
            </p:cNvPr>
            <p:cNvSpPr>
              <a:spLocks/>
            </p:cNvSpPr>
            <p:nvPr/>
          </p:nvSpPr>
          <p:spPr bwMode="auto">
            <a:xfrm>
              <a:off x="2262" y="1055"/>
              <a:ext cx="1006" cy="276"/>
            </a:xfrm>
            <a:custGeom>
              <a:avLst/>
              <a:gdLst>
                <a:gd name="T0" fmla="+- 0 2850 2850"/>
                <a:gd name="T1" fmla="*/ T0 w 1006"/>
                <a:gd name="T2" fmla="+- 0 1343 1297"/>
                <a:gd name="T3" fmla="*/ 1343 h 276"/>
                <a:gd name="T4" fmla="+- 0 2854 2850"/>
                <a:gd name="T5" fmla="*/ T4 w 1006"/>
                <a:gd name="T6" fmla="+- 0 1325 1297"/>
                <a:gd name="T7" fmla="*/ 1325 h 276"/>
                <a:gd name="T8" fmla="+- 0 2863 2850"/>
                <a:gd name="T9" fmla="*/ T8 w 1006"/>
                <a:gd name="T10" fmla="+- 0 1310 1297"/>
                <a:gd name="T11" fmla="*/ 1310 h 276"/>
                <a:gd name="T12" fmla="+- 0 2878 2850"/>
                <a:gd name="T13" fmla="*/ T12 w 1006"/>
                <a:gd name="T14" fmla="+- 0 1300 1297"/>
                <a:gd name="T15" fmla="*/ 1300 h 276"/>
                <a:gd name="T16" fmla="+- 0 2896 2850"/>
                <a:gd name="T17" fmla="*/ T16 w 1006"/>
                <a:gd name="T18" fmla="+- 0 1297 1297"/>
                <a:gd name="T19" fmla="*/ 1297 h 276"/>
                <a:gd name="T20" fmla="+- 0 3810 2850"/>
                <a:gd name="T21" fmla="*/ T20 w 1006"/>
                <a:gd name="T22" fmla="+- 0 1297 1297"/>
                <a:gd name="T23" fmla="*/ 1297 h 276"/>
                <a:gd name="T24" fmla="+- 0 3828 2850"/>
                <a:gd name="T25" fmla="*/ T24 w 1006"/>
                <a:gd name="T26" fmla="+- 0 1300 1297"/>
                <a:gd name="T27" fmla="*/ 1300 h 276"/>
                <a:gd name="T28" fmla="+- 0 3842 2850"/>
                <a:gd name="T29" fmla="*/ T28 w 1006"/>
                <a:gd name="T30" fmla="+- 0 1310 1297"/>
                <a:gd name="T31" fmla="*/ 1310 h 276"/>
                <a:gd name="T32" fmla="+- 0 3852 2850"/>
                <a:gd name="T33" fmla="*/ T32 w 1006"/>
                <a:gd name="T34" fmla="+- 0 1325 1297"/>
                <a:gd name="T35" fmla="*/ 1325 h 276"/>
                <a:gd name="T36" fmla="+- 0 3856 2850"/>
                <a:gd name="T37" fmla="*/ T36 w 1006"/>
                <a:gd name="T38" fmla="+- 0 1343 1297"/>
                <a:gd name="T39" fmla="*/ 1343 h 276"/>
                <a:gd name="T40" fmla="+- 0 3856 2850"/>
                <a:gd name="T41" fmla="*/ T40 w 1006"/>
                <a:gd name="T42" fmla="+- 0 1527 1297"/>
                <a:gd name="T43" fmla="*/ 1527 h 276"/>
                <a:gd name="T44" fmla="+- 0 3852 2850"/>
                <a:gd name="T45" fmla="*/ T44 w 1006"/>
                <a:gd name="T46" fmla="+- 0 1545 1297"/>
                <a:gd name="T47" fmla="*/ 1545 h 276"/>
                <a:gd name="T48" fmla="+- 0 3842 2850"/>
                <a:gd name="T49" fmla="*/ T48 w 1006"/>
                <a:gd name="T50" fmla="+- 0 1559 1297"/>
                <a:gd name="T51" fmla="*/ 1559 h 276"/>
                <a:gd name="T52" fmla="+- 0 3828 2850"/>
                <a:gd name="T53" fmla="*/ T52 w 1006"/>
                <a:gd name="T54" fmla="+- 0 1569 1297"/>
                <a:gd name="T55" fmla="*/ 1569 h 276"/>
                <a:gd name="T56" fmla="+- 0 3810 2850"/>
                <a:gd name="T57" fmla="*/ T56 w 1006"/>
                <a:gd name="T58" fmla="+- 0 1573 1297"/>
                <a:gd name="T59" fmla="*/ 1573 h 276"/>
                <a:gd name="T60" fmla="+- 0 2896 2850"/>
                <a:gd name="T61" fmla="*/ T60 w 1006"/>
                <a:gd name="T62" fmla="+- 0 1573 1297"/>
                <a:gd name="T63" fmla="*/ 1573 h 276"/>
                <a:gd name="T64" fmla="+- 0 2878 2850"/>
                <a:gd name="T65" fmla="*/ T64 w 1006"/>
                <a:gd name="T66" fmla="+- 0 1569 1297"/>
                <a:gd name="T67" fmla="*/ 1569 h 276"/>
                <a:gd name="T68" fmla="+- 0 2863 2850"/>
                <a:gd name="T69" fmla="*/ T68 w 1006"/>
                <a:gd name="T70" fmla="+- 0 1559 1297"/>
                <a:gd name="T71" fmla="*/ 1559 h 276"/>
                <a:gd name="T72" fmla="+- 0 2854 2850"/>
                <a:gd name="T73" fmla="*/ T72 w 1006"/>
                <a:gd name="T74" fmla="+- 0 1545 1297"/>
                <a:gd name="T75" fmla="*/ 1545 h 276"/>
                <a:gd name="T76" fmla="+- 0 2850 2850"/>
                <a:gd name="T77" fmla="*/ T76 w 1006"/>
                <a:gd name="T78" fmla="+- 0 1527 1297"/>
                <a:gd name="T79" fmla="*/ 1527 h 276"/>
                <a:gd name="T80" fmla="+- 0 2850 2850"/>
                <a:gd name="T81" fmla="*/ T80 w 1006"/>
                <a:gd name="T82" fmla="+- 0 1343 1297"/>
                <a:gd name="T83" fmla="*/ 1343 h 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06" h="276">
                  <a:moveTo>
                    <a:pt x="0" y="46"/>
                  </a:moveTo>
                  <a:lnTo>
                    <a:pt x="4" y="28"/>
                  </a:lnTo>
                  <a:lnTo>
                    <a:pt x="13" y="13"/>
                  </a:lnTo>
                  <a:lnTo>
                    <a:pt x="28" y="3"/>
                  </a:lnTo>
                  <a:lnTo>
                    <a:pt x="46" y="0"/>
                  </a:lnTo>
                  <a:lnTo>
                    <a:pt x="960" y="0"/>
                  </a:lnTo>
                  <a:lnTo>
                    <a:pt x="978" y="3"/>
                  </a:lnTo>
                  <a:lnTo>
                    <a:pt x="992" y="13"/>
                  </a:lnTo>
                  <a:lnTo>
                    <a:pt x="1002" y="28"/>
                  </a:lnTo>
                  <a:lnTo>
                    <a:pt x="1006" y="46"/>
                  </a:lnTo>
                  <a:lnTo>
                    <a:pt x="1006" y="230"/>
                  </a:lnTo>
                  <a:lnTo>
                    <a:pt x="1002" y="248"/>
                  </a:lnTo>
                  <a:lnTo>
                    <a:pt x="992" y="262"/>
                  </a:lnTo>
                  <a:lnTo>
                    <a:pt x="978" y="272"/>
                  </a:lnTo>
                  <a:lnTo>
                    <a:pt x="960" y="276"/>
                  </a:lnTo>
                  <a:lnTo>
                    <a:pt x="46" y="276"/>
                  </a:lnTo>
                  <a:lnTo>
                    <a:pt x="28" y="272"/>
                  </a:lnTo>
                  <a:lnTo>
                    <a:pt x="13" y="262"/>
                  </a:lnTo>
                  <a:lnTo>
                    <a:pt x="4" y="248"/>
                  </a:lnTo>
                  <a:lnTo>
                    <a:pt x="0" y="230"/>
                  </a:lnTo>
                  <a:lnTo>
                    <a:pt x="0" y="4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23" name="テキスト ボックス 28">
            <a:extLst>
              <a:ext uri="{FF2B5EF4-FFF2-40B4-BE49-F238E27FC236}">
                <a16:creationId xmlns:a16="http://schemas.microsoft.com/office/drawing/2014/main" id="{2006925B-64B7-3A8E-4EB1-9BE2B0905DCA}"/>
              </a:ext>
            </a:extLst>
          </p:cNvPr>
          <p:cNvSpPr txBox="1"/>
          <p:nvPr/>
        </p:nvSpPr>
        <p:spPr>
          <a:xfrm>
            <a:off x="331311" y="6780437"/>
            <a:ext cx="6542816" cy="2528256"/>
          </a:xfrm>
          <a:prstGeom prst="rect">
            <a:avLst/>
          </a:prstGeom>
          <a:noFill/>
        </p:spPr>
        <p:txBody>
          <a:bodyPr wrap="square" rtlCol="0">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部位チェックの可否を設定します。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レセプトの保存期間を「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6</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月」か選択します。</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初期値は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en-US"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認識する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カルテ番号の桁数</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が表示されます</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②・③については、ユーザーによる任意での設定変更はできません。</a:t>
            </a:r>
            <a:endPar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Lst>
            </a:pPr>
            <a:r>
              <a:rPr lang="ja-JP" altLang="en-US" sz="1100" spc="-1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　</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病名点検の医薬品の最低薬価</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を設定します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チェックを外すと</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薬価</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にかかわら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（処方薬、検査薬等）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の全医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薬品を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対象とします。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全医薬品を点検対象とした場合、非常に多くの不合格が出ますので、ご注意ください。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初</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期値は「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円以上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です。</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24" name="직사각형 23">
            <a:extLst>
              <a:ext uri="{FF2B5EF4-FFF2-40B4-BE49-F238E27FC236}">
                <a16:creationId xmlns:a16="http://schemas.microsoft.com/office/drawing/2014/main" id="{D6CDBDEF-490D-E6FE-8610-A89B862F87BE}"/>
              </a:ext>
            </a:extLst>
          </p:cNvPr>
          <p:cNvSpPr/>
          <p:nvPr/>
        </p:nvSpPr>
        <p:spPr>
          <a:xfrm>
            <a:off x="1308982" y="2062668"/>
            <a:ext cx="907764" cy="86907"/>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object 7">
            <a:extLst>
              <a:ext uri="{FF2B5EF4-FFF2-40B4-BE49-F238E27FC236}">
                <a16:creationId xmlns:a16="http://schemas.microsoft.com/office/drawing/2014/main" id="{C6E196E3-8AA2-23DA-23F4-3BDCE475F72A}"/>
              </a:ext>
            </a:extLst>
          </p:cNvPr>
          <p:cNvSpPr/>
          <p:nvPr/>
        </p:nvSpPr>
        <p:spPr>
          <a:xfrm>
            <a:off x="2919171" y="2132002"/>
            <a:ext cx="3100629" cy="756409"/>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8">
            <a:extLst>
              <a:ext uri="{FF2B5EF4-FFF2-40B4-BE49-F238E27FC236}">
                <a16:creationId xmlns:a16="http://schemas.microsoft.com/office/drawing/2014/main" id="{FC404911-EEEC-48A9-4BCE-C4875F0DD5F1}"/>
              </a:ext>
            </a:extLst>
          </p:cNvPr>
          <p:cNvSpPr txBox="1"/>
          <p:nvPr/>
        </p:nvSpPr>
        <p:spPr>
          <a:xfrm>
            <a:off x="3044629" y="2266059"/>
            <a:ext cx="2975171" cy="422873"/>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游ゴシック" panose="020B0400000000000000" pitchFamily="50" charset="-128"/>
                <a:ea typeface="游ゴシック" panose="020B0400000000000000" pitchFamily="50" charset="-128"/>
                <a:cs typeface="MS Mincho"/>
              </a:rPr>
              <a:t>ナビゲーションウィンドウの</a:t>
            </a:r>
            <a:r>
              <a:rPr sz="1100" spc="-30" dirty="0">
                <a:latin typeface="游ゴシック" panose="020B0400000000000000" pitchFamily="50" charset="-128"/>
                <a:ea typeface="游ゴシック" panose="020B0400000000000000" pitchFamily="50" charset="-128"/>
                <a:cs typeface="MS Mincho"/>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a:t>
            </a:r>
            <a:r>
              <a:rPr sz="1100" spc="-30" dirty="0">
                <a:latin typeface="游ゴシック" panose="020B0400000000000000" pitchFamily="50" charset="-128"/>
                <a:ea typeface="游ゴシック" panose="020B0400000000000000" pitchFamily="50" charset="-128"/>
                <a:cs typeface="MS Mincho"/>
              </a:rPr>
              <a:t>」&gt;「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a:t>
            </a:r>
            <a:r>
              <a:rPr sz="1100" spc="-25" dirty="0">
                <a:latin typeface="游ゴシック" panose="020B0400000000000000" pitchFamily="50" charset="-128"/>
                <a:ea typeface="游ゴシック" panose="020B0400000000000000" pitchFamily="50" charset="-128"/>
                <a:cs typeface="MS Mincho"/>
              </a:rPr>
              <a:t>」をダブルクリックします。</a:t>
            </a:r>
            <a:endParaRPr sz="1100" dirty="0">
              <a:latin typeface="游ゴシック" panose="020B0400000000000000" pitchFamily="50" charset="-128"/>
              <a:ea typeface="游ゴシック" panose="020B0400000000000000" pitchFamily="50" charset="-128"/>
              <a:cs typeface="MS Mincho"/>
            </a:endParaRPr>
          </a:p>
        </p:txBody>
      </p:sp>
      <p:sp>
        <p:nvSpPr>
          <p:cNvPr id="10" name="テキスト ボックス 2">
            <a:extLst>
              <a:ext uri="{FF2B5EF4-FFF2-40B4-BE49-F238E27FC236}">
                <a16:creationId xmlns:a16="http://schemas.microsoft.com/office/drawing/2014/main" id="{836862A4-9C22-27AC-3C17-96BF6E40FE13}"/>
              </a:ext>
            </a:extLst>
          </p:cNvPr>
          <p:cNvSpPr txBox="1"/>
          <p:nvPr/>
        </p:nvSpPr>
        <p:spPr>
          <a:xfrm>
            <a:off x="1250204" y="4807334"/>
            <a:ext cx="379325"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①</a:t>
            </a:r>
          </a:p>
        </p:txBody>
      </p:sp>
      <p:sp>
        <p:nvSpPr>
          <p:cNvPr id="13" name="テキスト ボックス 11">
            <a:extLst>
              <a:ext uri="{FF2B5EF4-FFF2-40B4-BE49-F238E27FC236}">
                <a16:creationId xmlns:a16="http://schemas.microsoft.com/office/drawing/2014/main" id="{C1326A8D-21CA-9E07-CD07-6303B2FC7061}"/>
              </a:ext>
            </a:extLst>
          </p:cNvPr>
          <p:cNvSpPr txBox="1"/>
          <p:nvPr/>
        </p:nvSpPr>
        <p:spPr>
          <a:xfrm>
            <a:off x="3362833" y="3839421"/>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④</a:t>
            </a:r>
          </a:p>
        </p:txBody>
      </p:sp>
      <p:sp>
        <p:nvSpPr>
          <p:cNvPr id="14" name="テキスト ボックス 12">
            <a:extLst>
              <a:ext uri="{FF2B5EF4-FFF2-40B4-BE49-F238E27FC236}">
                <a16:creationId xmlns:a16="http://schemas.microsoft.com/office/drawing/2014/main" id="{DDEB007B-388E-F5D7-5E19-8A27C99396E3}"/>
              </a:ext>
            </a:extLst>
          </p:cNvPr>
          <p:cNvSpPr txBox="1"/>
          <p:nvPr/>
        </p:nvSpPr>
        <p:spPr>
          <a:xfrm>
            <a:off x="3362833" y="4173323"/>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⑤</a:t>
            </a:r>
          </a:p>
        </p:txBody>
      </p:sp>
      <p:sp>
        <p:nvSpPr>
          <p:cNvPr id="15" name="テキスト ボックス 13">
            <a:extLst>
              <a:ext uri="{FF2B5EF4-FFF2-40B4-BE49-F238E27FC236}">
                <a16:creationId xmlns:a16="http://schemas.microsoft.com/office/drawing/2014/main" id="{D32E0696-A0D2-1CCA-E830-426023160A09}"/>
              </a:ext>
            </a:extLst>
          </p:cNvPr>
          <p:cNvSpPr txBox="1"/>
          <p:nvPr/>
        </p:nvSpPr>
        <p:spPr>
          <a:xfrm>
            <a:off x="3362833" y="4576122"/>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⑥</a:t>
            </a:r>
          </a:p>
        </p:txBody>
      </p:sp>
      <p:sp>
        <p:nvSpPr>
          <p:cNvPr id="16" name="テキスト ボックス 14">
            <a:extLst>
              <a:ext uri="{FF2B5EF4-FFF2-40B4-BE49-F238E27FC236}">
                <a16:creationId xmlns:a16="http://schemas.microsoft.com/office/drawing/2014/main" id="{ADFF3EE6-CFA7-8AEA-9E3A-2B83F263BF85}"/>
              </a:ext>
            </a:extLst>
          </p:cNvPr>
          <p:cNvSpPr txBox="1"/>
          <p:nvPr/>
        </p:nvSpPr>
        <p:spPr>
          <a:xfrm>
            <a:off x="3399543" y="5246904"/>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⑦</a:t>
            </a:r>
          </a:p>
        </p:txBody>
      </p:sp>
      <p:sp>
        <p:nvSpPr>
          <p:cNvPr id="19" name="四角形: 角を丸くする 18">
            <a:extLst>
              <a:ext uri="{FF2B5EF4-FFF2-40B4-BE49-F238E27FC236}">
                <a16:creationId xmlns:a16="http://schemas.microsoft.com/office/drawing/2014/main" id="{C3037547-E75A-2480-1DCC-2DBCB13DC96B}"/>
              </a:ext>
            </a:extLst>
          </p:cNvPr>
          <p:cNvSpPr/>
          <p:nvPr/>
        </p:nvSpPr>
        <p:spPr>
          <a:xfrm>
            <a:off x="1697491" y="4812268"/>
            <a:ext cx="1449863" cy="36474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41650B93-9E31-D755-EFB5-DF626C294AE4}"/>
              </a:ext>
            </a:extLst>
          </p:cNvPr>
          <p:cNvSpPr/>
          <p:nvPr/>
        </p:nvSpPr>
        <p:spPr>
          <a:xfrm>
            <a:off x="1861549" y="3865091"/>
            <a:ext cx="605425" cy="195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EC0090F3-0C52-7935-C8E4-00274F4229AA}"/>
              </a:ext>
            </a:extLst>
          </p:cNvPr>
          <p:cNvSpPr/>
          <p:nvPr/>
        </p:nvSpPr>
        <p:spPr>
          <a:xfrm>
            <a:off x="1840216" y="4037406"/>
            <a:ext cx="1246687" cy="156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9BC9AF95-27FC-2A88-F144-44CDF2178E27}"/>
              </a:ext>
            </a:extLst>
          </p:cNvPr>
          <p:cNvSpPr/>
          <p:nvPr/>
        </p:nvSpPr>
        <p:spPr>
          <a:xfrm>
            <a:off x="1814059" y="4190601"/>
            <a:ext cx="1333295" cy="153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4E11CCC4-AEC7-234F-9C22-239879122DF7}"/>
              </a:ext>
            </a:extLst>
          </p:cNvPr>
          <p:cNvSpPr/>
          <p:nvPr/>
        </p:nvSpPr>
        <p:spPr>
          <a:xfrm>
            <a:off x="1957888" y="4305862"/>
            <a:ext cx="1246687" cy="156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2AF402B3-6BDE-9DB3-82B3-595438EBB1E7}"/>
              </a:ext>
            </a:extLst>
          </p:cNvPr>
          <p:cNvSpPr/>
          <p:nvPr/>
        </p:nvSpPr>
        <p:spPr>
          <a:xfrm>
            <a:off x="2366933" y="5802915"/>
            <a:ext cx="1014720" cy="191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CE07821-2640-3050-C335-F00747CC7733}"/>
              </a:ext>
            </a:extLst>
          </p:cNvPr>
          <p:cNvSpPr/>
          <p:nvPr/>
        </p:nvSpPr>
        <p:spPr>
          <a:xfrm>
            <a:off x="2570752" y="4555286"/>
            <a:ext cx="633823" cy="1326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7">
            <a:extLst>
              <a:ext uri="{FF2B5EF4-FFF2-40B4-BE49-F238E27FC236}">
                <a16:creationId xmlns:a16="http://schemas.microsoft.com/office/drawing/2014/main" id="{48B526C9-0C6B-329C-05E9-36B47B0C2B1E}"/>
              </a:ext>
            </a:extLst>
          </p:cNvPr>
          <p:cNvSpPr txBox="1"/>
          <p:nvPr/>
        </p:nvSpPr>
        <p:spPr>
          <a:xfrm>
            <a:off x="1180226" y="5918524"/>
            <a:ext cx="303541"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sp>
        <p:nvSpPr>
          <p:cNvPr id="12" name="テキスト ボックス 9">
            <a:extLst>
              <a:ext uri="{FF2B5EF4-FFF2-40B4-BE49-F238E27FC236}">
                <a16:creationId xmlns:a16="http://schemas.microsoft.com/office/drawing/2014/main" id="{39E5BC35-A407-E0C3-88CE-262153FAFD02}"/>
              </a:ext>
            </a:extLst>
          </p:cNvPr>
          <p:cNvSpPr txBox="1"/>
          <p:nvPr/>
        </p:nvSpPr>
        <p:spPr>
          <a:xfrm>
            <a:off x="1176823" y="6171353"/>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③</a:t>
            </a:r>
          </a:p>
        </p:txBody>
      </p:sp>
    </p:spTree>
    <p:extLst>
      <p:ext uri="{BB962C8B-B14F-4D97-AF65-F5344CB8AC3E}">
        <p14:creationId xmlns:p14="http://schemas.microsoft.com/office/powerpoint/2010/main" val="381313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6A8938A-F402-2B65-D9F5-FE2DCF659BFD}"/>
              </a:ext>
            </a:extLst>
          </p:cNvPr>
          <p:cNvSpPr>
            <a:spLocks noGrp="1"/>
          </p:cNvSpPr>
          <p:nvPr>
            <p:ph type="sldNum" sz="quarter" idx="12"/>
          </p:nvPr>
        </p:nvSpPr>
        <p:spPr/>
        <p:txBody>
          <a:bodyPr/>
          <a:lstStyle/>
          <a:p>
            <a:fld id="{AE8EA5A1-38AB-4AA0-89CC-DE1004BC27E5}" type="slidenum">
              <a:rPr kumimoji="1" lang="ja-JP" altLang="en-US" smtClean="0"/>
              <a:t>160</a:t>
            </a:fld>
            <a:endParaRPr kumimoji="1" lang="ja-JP" altLang="en-US"/>
          </a:p>
        </p:txBody>
      </p:sp>
      <p:sp>
        <p:nvSpPr>
          <p:cNvPr id="4" name="テキスト ボックス 1">
            <a:extLst>
              <a:ext uri="{FF2B5EF4-FFF2-40B4-BE49-F238E27FC236}">
                <a16:creationId xmlns:a16="http://schemas.microsoft.com/office/drawing/2014/main" id="{CCAE4C17-9631-A163-D5BB-3C2D3B19794E}"/>
              </a:ext>
            </a:extLst>
          </p:cNvPr>
          <p:cNvSpPr txBox="1"/>
          <p:nvPr/>
        </p:nvSpPr>
        <p:spPr>
          <a:xfrm>
            <a:off x="552191" y="1065219"/>
            <a:ext cx="5326458" cy="456535"/>
          </a:xfrm>
          <a:prstGeom prst="rect">
            <a:avLst/>
          </a:prstGeom>
          <a:noFill/>
        </p:spPr>
        <p:txBody>
          <a:bodyPr wrap="none" rtlCol="0">
            <a:spAutoFit/>
          </a:bodyPr>
          <a:lstStyle/>
          <a:p>
            <a:pPr marR="488950" algn="ctr">
              <a:spcBef>
                <a:spcPts val="225"/>
              </a:spcBef>
              <a:spcAft>
                <a:spcPts val="0"/>
              </a:spcAft>
              <a:tabLst>
                <a:tab pos="29210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学習機能で適用外に変更した精密点検ルールのリストを表示します。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240665" marR="45720" algn="ctr">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ルールの内容を確認し、「適用外」を「適用」に復旧することができます。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46" name="テキスト ボックス 5">
            <a:extLst>
              <a:ext uri="{FF2B5EF4-FFF2-40B4-BE49-F238E27FC236}">
                <a16:creationId xmlns:a16="http://schemas.microsoft.com/office/drawing/2014/main" id="{BE395F66-3AC2-25FB-09FF-A516FE86F6B5}"/>
              </a:ext>
            </a:extLst>
          </p:cNvPr>
          <p:cNvSpPr txBox="1"/>
          <p:nvPr/>
        </p:nvSpPr>
        <p:spPr>
          <a:xfrm>
            <a:off x="3053311" y="1470548"/>
            <a:ext cx="2491276" cy="429738"/>
          </a:xfrm>
          <a:prstGeom prst="rect">
            <a:avLst/>
          </a:prstGeom>
          <a:solidFill>
            <a:schemeClr val="bg1"/>
          </a:solidFill>
          <a:ln>
            <a:solidFill>
              <a:srgbClr val="FF0000"/>
            </a:solidFill>
          </a:ln>
        </p:spPr>
        <p:txBody>
          <a:bodyPr wrap="none" lIns="36000" tIns="72000" rIns="0" bIns="0" rtlCol="0">
            <a:noAutofit/>
          </a:bodyPr>
          <a:lstStyle/>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「適用外」のルールのリストの種類を</a:t>
            </a:r>
            <a:endPar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タブで切り替えます。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47" name="テキスト ボックス 6">
            <a:extLst>
              <a:ext uri="{FF2B5EF4-FFF2-40B4-BE49-F238E27FC236}">
                <a16:creationId xmlns:a16="http://schemas.microsoft.com/office/drawing/2014/main" id="{1EF93F17-9C27-F3F5-6E9F-4F0A8F76AB2B}"/>
              </a:ext>
            </a:extLst>
          </p:cNvPr>
          <p:cNvSpPr txBox="1"/>
          <p:nvPr/>
        </p:nvSpPr>
        <p:spPr>
          <a:xfrm>
            <a:off x="3099928" y="2882310"/>
            <a:ext cx="2121252" cy="429739"/>
          </a:xfrm>
          <a:prstGeom prst="rect">
            <a:avLst/>
          </a:prstGeom>
          <a:solidFill>
            <a:schemeClr val="bg1"/>
          </a:solidFill>
          <a:ln>
            <a:solidFill>
              <a:srgbClr val="FF0000"/>
            </a:solidFill>
          </a:ln>
        </p:spPr>
        <p:txBody>
          <a:bodyPr wrap="none" lIns="0" tIns="72000" rIns="0" bIns="0" rtlCol="0">
            <a:noAutofit/>
          </a:bodyPr>
          <a:lstStyle/>
          <a:p>
            <a:pPr marL="86360">
              <a:lnSpc>
                <a:spcPts val="1340"/>
              </a:lnSpc>
              <a:spcBef>
                <a:spcPts val="355"/>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選択した「適用外」のルールを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a:lnSpc>
                <a:spcPts val="1340"/>
              </a:lnSpc>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「適用」に戻します。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48" name="テキスト ボックス 7">
            <a:extLst>
              <a:ext uri="{FF2B5EF4-FFF2-40B4-BE49-F238E27FC236}">
                <a16:creationId xmlns:a16="http://schemas.microsoft.com/office/drawing/2014/main" id="{8FB1657A-D34A-632C-B294-4F355710B7C2}"/>
              </a:ext>
            </a:extLst>
          </p:cNvPr>
          <p:cNvSpPr txBox="1"/>
          <p:nvPr/>
        </p:nvSpPr>
        <p:spPr>
          <a:xfrm>
            <a:off x="1277379" y="3453768"/>
            <a:ext cx="2491275" cy="420906"/>
          </a:xfrm>
          <a:prstGeom prst="rect">
            <a:avLst/>
          </a:prstGeom>
          <a:solidFill>
            <a:schemeClr val="bg1"/>
          </a:solidFill>
          <a:ln>
            <a:solidFill>
              <a:srgbClr val="FF0000"/>
            </a:solidFill>
          </a:ln>
        </p:spPr>
        <p:txBody>
          <a:bodyPr wrap="square" lIns="396000" tIns="36000" rIns="0" bIns="0" rtlCol="0">
            <a:noAutofit/>
          </a:bodyPr>
          <a:lstStyle/>
          <a:p>
            <a:pPr marL="86360" marR="194945">
              <a:lnSpc>
                <a:spcPct val="90000"/>
              </a:lnSpc>
              <a:spcBef>
                <a:spcPts val="475"/>
              </a:spcBef>
              <a:spcAft>
                <a:spcPts val="0"/>
              </a:spcAft>
            </a:pPr>
            <a:r>
              <a:rPr lang="ja-JP" altLang="ja-JP" sz="12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選択したルールに該当するレセプトを表示します。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50" name="직사각형 49">
            <a:extLst>
              <a:ext uri="{FF2B5EF4-FFF2-40B4-BE49-F238E27FC236}">
                <a16:creationId xmlns:a16="http://schemas.microsoft.com/office/drawing/2014/main" id="{1B56A7B9-AEAB-F6EF-0E7C-1BB94ABB57F3}"/>
              </a:ext>
            </a:extLst>
          </p:cNvPr>
          <p:cNvSpPr/>
          <p:nvPr/>
        </p:nvSpPr>
        <p:spPr>
          <a:xfrm>
            <a:off x="1260243" y="4317951"/>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游ゴシック" panose="020B0400000000000000" pitchFamily="50" charset="-128"/>
                <a:ea typeface="游ゴシック" panose="020B0400000000000000" pitchFamily="50" charset="-128"/>
              </a:rPr>
              <a:t>点検除外対象患者リストが表示されます。</a:t>
            </a:r>
            <a:endParaRPr lang="ko-KR" altLang="en-US" sz="1050" dirty="0">
              <a:solidFill>
                <a:schemeClr val="tx1"/>
              </a:solidFill>
              <a:latin typeface="游ゴシック" panose="020B0400000000000000" pitchFamily="50" charset="-128"/>
            </a:endParaRPr>
          </a:p>
        </p:txBody>
      </p:sp>
      <p:sp>
        <p:nvSpPr>
          <p:cNvPr id="51" name="직사각형 50">
            <a:extLst>
              <a:ext uri="{FF2B5EF4-FFF2-40B4-BE49-F238E27FC236}">
                <a16:creationId xmlns:a16="http://schemas.microsoft.com/office/drawing/2014/main" id="{870F1E2B-7518-BE7B-CDA3-60D3598C31C7}"/>
              </a:ext>
            </a:extLst>
          </p:cNvPr>
          <p:cNvSpPr/>
          <p:nvPr/>
        </p:nvSpPr>
        <p:spPr>
          <a:xfrm>
            <a:off x="1267616" y="6014333"/>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3" name="직사각형 52">
            <a:extLst>
              <a:ext uri="{FF2B5EF4-FFF2-40B4-BE49-F238E27FC236}">
                <a16:creationId xmlns:a16="http://schemas.microsoft.com/office/drawing/2014/main" id="{6B08DE67-38CE-221B-7FAB-BC678D99E0D0}"/>
              </a:ext>
            </a:extLst>
          </p:cNvPr>
          <p:cNvSpPr/>
          <p:nvPr/>
        </p:nvSpPr>
        <p:spPr>
          <a:xfrm>
            <a:off x="1178231" y="6110694"/>
            <a:ext cx="4501538"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游ゴシック" panose="020B0400000000000000" pitchFamily="50" charset="-128"/>
                <a:ea typeface="游ゴシック" panose="020B0400000000000000" pitchFamily="50" charset="-128"/>
              </a:rPr>
              <a:t>ダブルクリックして、チェック対象外の患者の詳細情報を表示します。</a:t>
            </a:r>
            <a:endParaRPr lang="ko-KR" altLang="en-US" sz="1050" dirty="0">
              <a:solidFill>
                <a:schemeClr val="tx1"/>
              </a:solidFill>
              <a:latin typeface="游ゴシック" panose="020B0400000000000000" pitchFamily="50" charset="-128"/>
            </a:endParaRPr>
          </a:p>
        </p:txBody>
      </p:sp>
      <p:grpSp>
        <p:nvGrpSpPr>
          <p:cNvPr id="3" name="그룹 9">
            <a:extLst>
              <a:ext uri="{FF2B5EF4-FFF2-40B4-BE49-F238E27FC236}">
                <a16:creationId xmlns:a16="http://schemas.microsoft.com/office/drawing/2014/main" id="{9AB22D9B-DE85-9596-4D9C-7499770C83C3}"/>
              </a:ext>
            </a:extLst>
          </p:cNvPr>
          <p:cNvGrpSpPr/>
          <p:nvPr/>
        </p:nvGrpSpPr>
        <p:grpSpPr>
          <a:xfrm>
            <a:off x="1252387" y="1968477"/>
            <a:ext cx="4080583" cy="2326013"/>
            <a:chOff x="1766220" y="3259086"/>
            <a:chExt cx="4080583" cy="2326013"/>
          </a:xfrm>
        </p:grpSpPr>
        <p:pic>
          <p:nvPicPr>
            <p:cNvPr id="5" name="그림 4">
              <a:extLst>
                <a:ext uri="{FF2B5EF4-FFF2-40B4-BE49-F238E27FC236}">
                  <a16:creationId xmlns:a16="http://schemas.microsoft.com/office/drawing/2014/main" id="{F758AFF4-43E6-F5BB-60BB-958E009D27AB}"/>
                </a:ext>
              </a:extLst>
            </p:cNvPr>
            <p:cNvPicPr>
              <a:picLocks noChangeAspect="1"/>
            </p:cNvPicPr>
            <p:nvPr/>
          </p:nvPicPr>
          <p:blipFill>
            <a:blip r:embed="rId2"/>
            <a:stretch>
              <a:fillRect/>
            </a:stretch>
          </p:blipFill>
          <p:spPr>
            <a:xfrm>
              <a:off x="1766220" y="3259086"/>
              <a:ext cx="4080583" cy="2326013"/>
            </a:xfrm>
            <a:prstGeom prst="rect">
              <a:avLst/>
            </a:prstGeom>
          </p:spPr>
        </p:pic>
        <p:sp>
          <p:nvSpPr>
            <p:cNvPr id="6" name="docshape668">
              <a:extLst>
                <a:ext uri="{FF2B5EF4-FFF2-40B4-BE49-F238E27FC236}">
                  <a16:creationId xmlns:a16="http://schemas.microsoft.com/office/drawing/2014/main" id="{63CB728C-C195-6851-D9E5-CC6713A376FC}"/>
                </a:ext>
              </a:extLst>
            </p:cNvPr>
            <p:cNvSpPr>
              <a:spLocks/>
            </p:cNvSpPr>
            <p:nvPr/>
          </p:nvSpPr>
          <p:spPr bwMode="auto">
            <a:xfrm>
              <a:off x="1891940" y="3386318"/>
              <a:ext cx="3402552" cy="244228"/>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668">
              <a:extLst>
                <a:ext uri="{FF2B5EF4-FFF2-40B4-BE49-F238E27FC236}">
                  <a16:creationId xmlns:a16="http://schemas.microsoft.com/office/drawing/2014/main" id="{DA3B29F7-6966-8298-C645-F8A8D1E81150}"/>
                </a:ext>
              </a:extLst>
            </p:cNvPr>
            <p:cNvSpPr>
              <a:spLocks/>
            </p:cNvSpPr>
            <p:nvPr/>
          </p:nvSpPr>
          <p:spPr bwMode="auto">
            <a:xfrm>
              <a:off x="2013604" y="3684714"/>
              <a:ext cx="691176" cy="189960"/>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668">
              <a:extLst>
                <a:ext uri="{FF2B5EF4-FFF2-40B4-BE49-F238E27FC236}">
                  <a16:creationId xmlns:a16="http://schemas.microsoft.com/office/drawing/2014/main" id="{F5732FB1-3CE9-E284-92E4-CC0F91829C94}"/>
                </a:ext>
              </a:extLst>
            </p:cNvPr>
            <p:cNvSpPr>
              <a:spLocks/>
            </p:cNvSpPr>
            <p:nvPr/>
          </p:nvSpPr>
          <p:spPr bwMode="auto">
            <a:xfrm>
              <a:off x="4597494" y="3853937"/>
              <a:ext cx="660440" cy="166097"/>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9" name="Group 4">
            <a:extLst>
              <a:ext uri="{FF2B5EF4-FFF2-40B4-BE49-F238E27FC236}">
                <a16:creationId xmlns:a16="http://schemas.microsoft.com/office/drawing/2014/main" id="{68A06858-DA5A-176E-C96D-8ACB651156A4}"/>
              </a:ext>
            </a:extLst>
          </p:cNvPr>
          <p:cNvGrpSpPr>
            <a:grpSpLocks noChangeAspect="1"/>
          </p:cNvGrpSpPr>
          <p:nvPr/>
        </p:nvGrpSpPr>
        <p:grpSpPr bwMode="auto">
          <a:xfrm>
            <a:off x="1266825" y="1860551"/>
            <a:ext cx="4002087" cy="7424737"/>
            <a:chOff x="798" y="1172"/>
            <a:chExt cx="2521" cy="4677"/>
          </a:xfrm>
        </p:grpSpPr>
        <p:sp>
          <p:nvSpPr>
            <p:cNvPr id="11" name="Rectangle 5">
              <a:extLst>
                <a:ext uri="{FF2B5EF4-FFF2-40B4-BE49-F238E27FC236}">
                  <a16:creationId xmlns:a16="http://schemas.microsoft.com/office/drawing/2014/main" id="{E9E37BAF-8355-6955-15CD-77AB0EDA9BDF}"/>
                </a:ext>
              </a:extLst>
            </p:cNvPr>
            <p:cNvSpPr>
              <a:spLocks noChangeArrowheads="1"/>
            </p:cNvSpPr>
            <p:nvPr/>
          </p:nvSpPr>
          <p:spPr bwMode="auto">
            <a:xfrm>
              <a:off x="798" y="5717"/>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Line 9">
              <a:extLst>
                <a:ext uri="{FF2B5EF4-FFF2-40B4-BE49-F238E27FC236}">
                  <a16:creationId xmlns:a16="http://schemas.microsoft.com/office/drawing/2014/main" id="{16472A50-96D7-43B8-32BC-847D0C334DC6}"/>
                </a:ext>
              </a:extLst>
            </p:cNvPr>
            <p:cNvSpPr>
              <a:spLocks noChangeShapeType="1"/>
            </p:cNvSpPr>
            <p:nvPr/>
          </p:nvSpPr>
          <p:spPr bwMode="auto">
            <a:xfrm>
              <a:off x="2708" y="1705"/>
              <a:ext cx="0" cy="117"/>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Line 10">
              <a:extLst>
                <a:ext uri="{FF2B5EF4-FFF2-40B4-BE49-F238E27FC236}">
                  <a16:creationId xmlns:a16="http://schemas.microsoft.com/office/drawing/2014/main" id="{7154F27A-0EFE-89DC-B5BE-15A533538562}"/>
                </a:ext>
              </a:extLst>
            </p:cNvPr>
            <p:cNvSpPr>
              <a:spLocks noChangeShapeType="1"/>
            </p:cNvSpPr>
            <p:nvPr/>
          </p:nvSpPr>
          <p:spPr bwMode="auto">
            <a:xfrm flipV="1">
              <a:off x="1932" y="1185"/>
              <a:ext cx="255" cy="129"/>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Line 12">
              <a:extLst>
                <a:ext uri="{FF2B5EF4-FFF2-40B4-BE49-F238E27FC236}">
                  <a16:creationId xmlns:a16="http://schemas.microsoft.com/office/drawing/2014/main" id="{30BDD429-B033-41B3-BDAD-DC460FC0B3C4}"/>
                </a:ext>
              </a:extLst>
            </p:cNvPr>
            <p:cNvSpPr>
              <a:spLocks noChangeShapeType="1"/>
            </p:cNvSpPr>
            <p:nvPr/>
          </p:nvSpPr>
          <p:spPr bwMode="auto">
            <a:xfrm>
              <a:off x="1162" y="1633"/>
              <a:ext cx="0" cy="547"/>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Line 13">
              <a:extLst>
                <a:ext uri="{FF2B5EF4-FFF2-40B4-BE49-F238E27FC236}">
                  <a16:creationId xmlns:a16="http://schemas.microsoft.com/office/drawing/2014/main" id="{9CB8DAF3-0CC9-4B31-A24F-0351854A6654}"/>
                </a:ext>
              </a:extLst>
            </p:cNvPr>
            <p:cNvSpPr>
              <a:spLocks noChangeShapeType="1"/>
            </p:cNvSpPr>
            <p:nvPr/>
          </p:nvSpPr>
          <p:spPr bwMode="auto">
            <a:xfrm>
              <a:off x="1169" y="2432"/>
              <a:ext cx="0" cy="261"/>
            </a:xfrm>
            <a:prstGeom prst="line">
              <a:avLst/>
            </a:prstGeom>
            <a:noFill/>
            <a:ln w="17463"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5">
              <a:extLst>
                <a:ext uri="{FF2B5EF4-FFF2-40B4-BE49-F238E27FC236}">
                  <a16:creationId xmlns:a16="http://schemas.microsoft.com/office/drawing/2014/main" id="{D5C18D68-0876-FA83-E595-D264C465D19B}"/>
                </a:ext>
              </a:extLst>
            </p:cNvPr>
            <p:cNvSpPr>
              <a:spLocks/>
            </p:cNvSpPr>
            <p:nvPr/>
          </p:nvSpPr>
          <p:spPr bwMode="auto">
            <a:xfrm>
              <a:off x="1147" y="2685"/>
              <a:ext cx="44" cy="45"/>
            </a:xfrm>
            <a:custGeom>
              <a:avLst/>
              <a:gdLst>
                <a:gd name="T0" fmla="*/ 44 w 44"/>
                <a:gd name="T1" fmla="*/ 0 h 45"/>
                <a:gd name="T2" fmla="*/ 0 w 44"/>
                <a:gd name="T3" fmla="*/ 0 h 45"/>
                <a:gd name="T4" fmla="*/ 22 w 44"/>
                <a:gd name="T5" fmla="*/ 45 h 45"/>
                <a:gd name="T6" fmla="*/ 44 w 44"/>
                <a:gd name="T7" fmla="*/ 0 h 45"/>
              </a:gdLst>
              <a:ahLst/>
              <a:cxnLst>
                <a:cxn ang="0">
                  <a:pos x="T0" y="T1"/>
                </a:cxn>
                <a:cxn ang="0">
                  <a:pos x="T2" y="T3"/>
                </a:cxn>
                <a:cxn ang="0">
                  <a:pos x="T4" y="T5"/>
                </a:cxn>
                <a:cxn ang="0">
                  <a:pos x="T6" y="T7"/>
                </a:cxn>
              </a:cxnLst>
              <a:rect l="0" t="0" r="r" b="b"/>
              <a:pathLst>
                <a:path w="44" h="45">
                  <a:moveTo>
                    <a:pt x="44" y="0"/>
                  </a:moveTo>
                  <a:lnTo>
                    <a:pt x="0" y="0"/>
                  </a:lnTo>
                  <a:lnTo>
                    <a:pt x="22" y="45"/>
                  </a:lnTo>
                  <a:lnTo>
                    <a:pt x="4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Rectangle 25">
              <a:extLst>
                <a:ext uri="{FF2B5EF4-FFF2-40B4-BE49-F238E27FC236}">
                  <a16:creationId xmlns:a16="http://schemas.microsoft.com/office/drawing/2014/main" id="{2D87C416-D185-DA9B-64ED-CAAC9B969BBA}"/>
                </a:ext>
              </a:extLst>
            </p:cNvPr>
            <p:cNvSpPr>
              <a:spLocks noChangeArrowheads="1"/>
            </p:cNvSpPr>
            <p:nvPr/>
          </p:nvSpPr>
          <p:spPr bwMode="auto">
            <a:xfrm>
              <a:off x="1591" y="2370"/>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30">
              <a:extLst>
                <a:ext uri="{FF2B5EF4-FFF2-40B4-BE49-F238E27FC236}">
                  <a16:creationId xmlns:a16="http://schemas.microsoft.com/office/drawing/2014/main" id="{79F06114-4073-21E3-1B4C-3EB6074E1CCA}"/>
                </a:ext>
              </a:extLst>
            </p:cNvPr>
            <p:cNvSpPr>
              <a:spLocks noChangeArrowheads="1"/>
            </p:cNvSpPr>
            <p:nvPr/>
          </p:nvSpPr>
          <p:spPr bwMode="auto">
            <a:xfrm>
              <a:off x="3253" y="1853"/>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 name="Rectangle 32">
              <a:extLst>
                <a:ext uri="{FF2B5EF4-FFF2-40B4-BE49-F238E27FC236}">
                  <a16:creationId xmlns:a16="http://schemas.microsoft.com/office/drawing/2014/main" id="{09593C94-2629-6F48-0F45-C1E21D03F8BD}"/>
                </a:ext>
              </a:extLst>
            </p:cNvPr>
            <p:cNvSpPr>
              <a:spLocks noChangeArrowheads="1"/>
            </p:cNvSpPr>
            <p:nvPr/>
          </p:nvSpPr>
          <p:spPr bwMode="auto">
            <a:xfrm>
              <a:off x="2983" y="2011"/>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6" name="Rectangle 39">
              <a:extLst>
                <a:ext uri="{FF2B5EF4-FFF2-40B4-BE49-F238E27FC236}">
                  <a16:creationId xmlns:a16="http://schemas.microsoft.com/office/drawing/2014/main" id="{063199F4-6B28-A944-35B8-AF374D07F0BB}"/>
                </a:ext>
              </a:extLst>
            </p:cNvPr>
            <p:cNvSpPr>
              <a:spLocks noChangeArrowheads="1"/>
            </p:cNvSpPr>
            <p:nvPr/>
          </p:nvSpPr>
          <p:spPr bwMode="auto">
            <a:xfrm>
              <a:off x="2771" y="1172"/>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Calibri" panose="020F050202020403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
        <p:nvSpPr>
          <p:cNvPr id="44" name="テキスト ボックス 6">
            <a:extLst>
              <a:ext uri="{FF2B5EF4-FFF2-40B4-BE49-F238E27FC236}">
                <a16:creationId xmlns:a16="http://schemas.microsoft.com/office/drawing/2014/main" id="{D6B908B7-78DE-C181-F985-65AC87EAB305}"/>
              </a:ext>
            </a:extLst>
          </p:cNvPr>
          <p:cNvSpPr txBox="1"/>
          <p:nvPr/>
        </p:nvSpPr>
        <p:spPr>
          <a:xfrm>
            <a:off x="3158010" y="2881313"/>
            <a:ext cx="2121252" cy="429739"/>
          </a:xfrm>
          <a:prstGeom prst="rect">
            <a:avLst/>
          </a:prstGeom>
          <a:solidFill>
            <a:schemeClr val="bg1"/>
          </a:solidFill>
          <a:ln>
            <a:solidFill>
              <a:srgbClr val="FF0000"/>
            </a:solidFill>
          </a:ln>
        </p:spPr>
        <p:txBody>
          <a:bodyPr wrap="none" lIns="0" tIns="72000" rIns="0" bIns="0" rtlCol="0">
            <a:noAutofit/>
          </a:bodyPr>
          <a:lstStyle/>
          <a:p>
            <a:pPr marL="86360">
              <a:lnSpc>
                <a:spcPts val="1340"/>
              </a:lnSpc>
              <a:spcBef>
                <a:spcPts val="355"/>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選択した「適用外」のルールを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a:lnSpc>
                <a:spcPts val="1340"/>
              </a:lnSpc>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「適用」に戻します。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49" name="テキスト ボックス 7">
            <a:extLst>
              <a:ext uri="{FF2B5EF4-FFF2-40B4-BE49-F238E27FC236}">
                <a16:creationId xmlns:a16="http://schemas.microsoft.com/office/drawing/2014/main" id="{7A04973D-0599-A561-E1C6-3BD9E5DD0EA6}"/>
              </a:ext>
            </a:extLst>
          </p:cNvPr>
          <p:cNvSpPr txBox="1"/>
          <p:nvPr/>
        </p:nvSpPr>
        <p:spPr>
          <a:xfrm>
            <a:off x="1383353" y="3434587"/>
            <a:ext cx="2869169" cy="420906"/>
          </a:xfrm>
          <a:prstGeom prst="rect">
            <a:avLst/>
          </a:prstGeom>
          <a:solidFill>
            <a:schemeClr val="bg1"/>
          </a:solidFill>
          <a:ln>
            <a:solidFill>
              <a:srgbClr val="FF0000"/>
            </a:solidFill>
          </a:ln>
        </p:spPr>
        <p:txBody>
          <a:bodyPr wrap="square" lIns="0" tIns="72000" rIns="0" bIns="0" rtlCol="0">
            <a:noAutofit/>
          </a:bodyPr>
          <a:lstStyle/>
          <a:p>
            <a:pPr marL="86360" marR="194945">
              <a:lnSpc>
                <a:spcPct val="90000"/>
              </a:lnSpc>
              <a:spcBef>
                <a:spcPts val="475"/>
              </a:spcBef>
              <a:spcAft>
                <a:spcPts val="0"/>
              </a:spcAft>
            </a:pPr>
            <a:r>
              <a:rPr lang="ja-JP" altLang="ja-JP" sz="12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選択したルールに該当するレセプトを表示します。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52" name="그림 13">
            <a:extLst>
              <a:ext uri="{FF2B5EF4-FFF2-40B4-BE49-F238E27FC236}">
                <a16:creationId xmlns:a16="http://schemas.microsoft.com/office/drawing/2014/main" id="{161F3112-CDCF-19CF-F6EF-A5058433A6BB}"/>
              </a:ext>
            </a:extLst>
          </p:cNvPr>
          <p:cNvPicPr>
            <a:picLocks noChangeAspect="1"/>
          </p:cNvPicPr>
          <p:nvPr/>
        </p:nvPicPr>
        <p:blipFill>
          <a:blip r:embed="rId3"/>
          <a:stretch>
            <a:fillRect/>
          </a:stretch>
        </p:blipFill>
        <p:spPr>
          <a:xfrm>
            <a:off x="1260243" y="4636479"/>
            <a:ext cx="4013818" cy="1482331"/>
          </a:xfrm>
          <a:prstGeom prst="rect">
            <a:avLst/>
          </a:prstGeom>
        </p:spPr>
      </p:pic>
      <p:pic>
        <p:nvPicPr>
          <p:cNvPr id="54" name="그림 14">
            <a:extLst>
              <a:ext uri="{FF2B5EF4-FFF2-40B4-BE49-F238E27FC236}">
                <a16:creationId xmlns:a16="http://schemas.microsoft.com/office/drawing/2014/main" id="{5B322734-2083-6701-B966-D600313EE4CC}"/>
              </a:ext>
            </a:extLst>
          </p:cNvPr>
          <p:cNvPicPr>
            <a:picLocks noChangeAspect="1"/>
          </p:cNvPicPr>
          <p:nvPr/>
        </p:nvPicPr>
        <p:blipFill>
          <a:blip r:embed="rId4"/>
          <a:stretch>
            <a:fillRect/>
          </a:stretch>
        </p:blipFill>
        <p:spPr>
          <a:xfrm>
            <a:off x="1260243" y="6444071"/>
            <a:ext cx="4087138" cy="2585165"/>
          </a:xfrm>
          <a:prstGeom prst="rect">
            <a:avLst/>
          </a:prstGeom>
        </p:spPr>
      </p:pic>
      <p:sp>
        <p:nvSpPr>
          <p:cNvPr id="55" name="正方形/長方形 54">
            <a:extLst>
              <a:ext uri="{FF2B5EF4-FFF2-40B4-BE49-F238E27FC236}">
                <a16:creationId xmlns:a16="http://schemas.microsoft.com/office/drawing/2014/main" id="{0EC97E6E-95C6-AE81-C523-9EF91AD309D9}"/>
              </a:ext>
            </a:extLst>
          </p:cNvPr>
          <p:cNvSpPr/>
          <p:nvPr/>
        </p:nvSpPr>
        <p:spPr>
          <a:xfrm>
            <a:off x="2965655" y="5535941"/>
            <a:ext cx="939596" cy="232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D4B9D8F3-0657-F8EF-A560-30B9CE7EC1F7}"/>
              </a:ext>
            </a:extLst>
          </p:cNvPr>
          <p:cNvSpPr/>
          <p:nvPr/>
        </p:nvSpPr>
        <p:spPr>
          <a:xfrm>
            <a:off x="1890712" y="7316832"/>
            <a:ext cx="881063" cy="68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10628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BBABA2-5391-CA1E-E232-DCA7BCB610B8}"/>
              </a:ext>
            </a:extLst>
          </p:cNvPr>
          <p:cNvSpPr>
            <a:spLocks noGrp="1"/>
          </p:cNvSpPr>
          <p:nvPr>
            <p:ph type="sldNum" sz="quarter" idx="12"/>
          </p:nvPr>
        </p:nvSpPr>
        <p:spPr/>
        <p:txBody>
          <a:bodyPr/>
          <a:lstStyle/>
          <a:p>
            <a:fld id="{AE8EA5A1-38AB-4AA0-89CC-DE1004BC27E5}" type="slidenum">
              <a:rPr kumimoji="1" lang="ja-JP" altLang="en-US" smtClean="0"/>
              <a:t>161</a:t>
            </a:fld>
            <a:endParaRPr kumimoji="1" lang="ja-JP" altLang="en-US"/>
          </a:p>
        </p:txBody>
      </p:sp>
      <p:sp>
        <p:nvSpPr>
          <p:cNvPr id="4" name="テキスト ボックス 1">
            <a:extLst>
              <a:ext uri="{FF2B5EF4-FFF2-40B4-BE49-F238E27FC236}">
                <a16:creationId xmlns:a16="http://schemas.microsoft.com/office/drawing/2014/main" id="{791BAB4F-82BD-359D-5BB7-54481FA46E28}"/>
              </a:ext>
            </a:extLst>
          </p:cNvPr>
          <p:cNvSpPr txBox="1"/>
          <p:nvPr/>
        </p:nvSpPr>
        <p:spPr>
          <a:xfrm>
            <a:off x="772048" y="624392"/>
            <a:ext cx="1007968" cy="538609"/>
          </a:xfrm>
          <a:prstGeom prst="rect">
            <a:avLst/>
          </a:prstGeom>
          <a:noFill/>
        </p:spPr>
        <p:txBody>
          <a:bodyPr wrap="none" rtlCol="0">
            <a:spAutoFit/>
          </a:bodyPr>
          <a:lstStyle/>
          <a:p>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6" name="テキスト ボックス 3">
            <a:extLst>
              <a:ext uri="{FF2B5EF4-FFF2-40B4-BE49-F238E27FC236}">
                <a16:creationId xmlns:a16="http://schemas.microsoft.com/office/drawing/2014/main" id="{DAC79E1B-9B07-B7FA-A83A-AE3A2C26E366}"/>
              </a:ext>
            </a:extLst>
          </p:cNvPr>
          <p:cNvSpPr txBox="1"/>
          <p:nvPr/>
        </p:nvSpPr>
        <p:spPr>
          <a:xfrm>
            <a:off x="319251" y="2886337"/>
            <a:ext cx="6386589" cy="2350515"/>
          </a:xfrm>
          <a:prstGeom prst="rect">
            <a:avLst/>
          </a:prstGeom>
          <a:noFill/>
        </p:spPr>
        <p:txBody>
          <a:bodyPr wrap="square" rtlCol="0">
            <a:spAutoFit/>
          </a:bodyPr>
          <a:lstStyle/>
          <a:p>
            <a:pPr marL="389255" marR="525780" indent="-635">
              <a:lnSpc>
                <a:spcPct val="102000"/>
              </a:lnSpc>
              <a:spcBef>
                <a:spcPts val="9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抗生物質の手術判断－</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一レセプト内に「手術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がある場合、抗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生物質は病名点検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の対象から除外します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8620" marR="525780" algn="just">
              <a:lnSpc>
                <a:spcPct val="110000"/>
              </a:lnSpc>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テキスト照合による点</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ールで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ついて、</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ルの設定で病名点検の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とで、不合格になった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対してテキスト照合に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る病名点検を行います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候補病名一括作成－</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候補病名の集計を行います。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spcBef>
                <a:spcPts val="40"/>
              </a:spcBef>
              <a:spcAft>
                <a:spcPts val="0"/>
              </a:spcAft>
            </a:pP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クリックしなくても集計は空いた時間に自動で行われます。</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spcBef>
                <a:spcPts val="40"/>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⑦　</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機能</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別使用状況をグラフ表示します。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pic>
        <p:nvPicPr>
          <p:cNvPr id="7" name="image184.jpeg">
            <a:extLst>
              <a:ext uri="{FF2B5EF4-FFF2-40B4-BE49-F238E27FC236}">
                <a16:creationId xmlns:a16="http://schemas.microsoft.com/office/drawing/2014/main" id="{C6D64CD0-E984-215C-D4E0-F88AC6B701C7}"/>
              </a:ext>
            </a:extLst>
          </p:cNvPr>
          <p:cNvPicPr>
            <a:picLocks noChangeAspect="1"/>
          </p:cNvPicPr>
          <p:nvPr/>
        </p:nvPicPr>
        <p:blipFill>
          <a:blip r:embed="rId2" cstate="print"/>
          <a:srcRect l="2699" t="14821"/>
          <a:stretch/>
        </p:blipFill>
        <p:spPr>
          <a:xfrm>
            <a:off x="1276032" y="5305497"/>
            <a:ext cx="4075430" cy="2686590"/>
          </a:xfrm>
          <a:prstGeom prst="rect">
            <a:avLst/>
          </a:prstGeom>
        </p:spPr>
      </p:pic>
      <p:pic>
        <p:nvPicPr>
          <p:cNvPr id="8" name="図 7" descr="テキスト&#10;&#10;AI によって生成されたコンテンツは間違っている可能性があります。">
            <a:extLst>
              <a:ext uri="{FF2B5EF4-FFF2-40B4-BE49-F238E27FC236}">
                <a16:creationId xmlns:a16="http://schemas.microsoft.com/office/drawing/2014/main" id="{E8839C88-3F3D-70A5-CF03-415BE9E47ADA}"/>
              </a:ext>
            </a:extLst>
          </p:cNvPr>
          <p:cNvPicPr>
            <a:picLocks noChangeAspect="1"/>
          </p:cNvPicPr>
          <p:nvPr/>
        </p:nvPicPr>
        <p:blipFill>
          <a:blip r:embed="rId3"/>
          <a:stretch>
            <a:fillRect/>
          </a:stretch>
        </p:blipFill>
        <p:spPr>
          <a:xfrm>
            <a:off x="1489954" y="926022"/>
            <a:ext cx="3647585" cy="1900626"/>
          </a:xfrm>
          <a:prstGeom prst="rect">
            <a:avLst/>
          </a:prstGeom>
        </p:spPr>
      </p:pic>
    </p:spTree>
    <p:extLst>
      <p:ext uri="{BB962C8B-B14F-4D97-AF65-F5344CB8AC3E}">
        <p14:creationId xmlns:p14="http://schemas.microsoft.com/office/powerpoint/2010/main" val="128125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59581D9E-7C0D-513D-60FD-F92D5959436B}"/>
              </a:ext>
            </a:extLst>
          </p:cNvPr>
          <p:cNvPicPr>
            <a:picLocks noChangeAspect="1"/>
          </p:cNvPicPr>
          <p:nvPr/>
        </p:nvPicPr>
        <p:blipFill>
          <a:blip r:embed="rId2"/>
          <a:stretch>
            <a:fillRect/>
          </a:stretch>
        </p:blipFill>
        <p:spPr>
          <a:xfrm>
            <a:off x="1262416" y="3882813"/>
            <a:ext cx="4270063" cy="2499212"/>
          </a:xfrm>
          <a:prstGeom prst="rect">
            <a:avLst/>
          </a:prstGeom>
        </p:spPr>
      </p:pic>
      <p:sp>
        <p:nvSpPr>
          <p:cNvPr id="2" name="슬라이드 번호 개체 틀 1">
            <a:extLst>
              <a:ext uri="{FF2B5EF4-FFF2-40B4-BE49-F238E27FC236}">
                <a16:creationId xmlns:a16="http://schemas.microsoft.com/office/drawing/2014/main" id="{62DF45E3-4F20-A142-BB64-9CBC9FEBE2C2}"/>
              </a:ext>
            </a:extLst>
          </p:cNvPr>
          <p:cNvSpPr>
            <a:spLocks noGrp="1"/>
          </p:cNvSpPr>
          <p:nvPr>
            <p:ph type="sldNum" sz="quarter" idx="12"/>
          </p:nvPr>
        </p:nvSpPr>
        <p:spPr/>
        <p:txBody>
          <a:bodyPr/>
          <a:lstStyle/>
          <a:p>
            <a:fld id="{AE8EA5A1-38AB-4AA0-89CC-DE1004BC27E5}" type="slidenum">
              <a:rPr kumimoji="1" lang="ja-JP" altLang="en-US" smtClean="0"/>
              <a:t>162</a:t>
            </a:fld>
            <a:endParaRPr kumimoji="1" lang="ja-JP" altLang="en-US"/>
          </a:p>
        </p:txBody>
      </p:sp>
      <p:sp>
        <p:nvSpPr>
          <p:cNvPr id="3" name="正方形/長方形 1">
            <a:extLst>
              <a:ext uri="{FF2B5EF4-FFF2-40B4-BE49-F238E27FC236}">
                <a16:creationId xmlns:a16="http://schemas.microsoft.com/office/drawing/2014/main" id="{0711FD29-367E-E8AC-327C-B6FF4D0891A0}"/>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マスター管理</a:t>
            </a:r>
          </a:p>
        </p:txBody>
      </p:sp>
      <p:sp>
        <p:nvSpPr>
          <p:cNvPr id="4" name="テキスト ボックス 1">
            <a:extLst>
              <a:ext uri="{FF2B5EF4-FFF2-40B4-BE49-F238E27FC236}">
                <a16:creationId xmlns:a16="http://schemas.microsoft.com/office/drawing/2014/main" id="{669F734F-1235-9695-3E2B-6B90C2D51AFC}"/>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１</a:t>
            </a: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2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基本マスター</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A3780239-ACF1-971B-B14D-59FD9B4BB5C6}"/>
              </a:ext>
            </a:extLst>
          </p:cNvPr>
          <p:cNvPicPr>
            <a:picLocks noChangeAspect="1"/>
          </p:cNvPicPr>
          <p:nvPr/>
        </p:nvPicPr>
        <p:blipFill>
          <a:blip r:embed="rId3"/>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03A3BE36-5191-3149-418F-E76D8BB3266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object 20">
            <a:extLst>
              <a:ext uri="{FF2B5EF4-FFF2-40B4-BE49-F238E27FC236}">
                <a16:creationId xmlns:a16="http://schemas.microsoft.com/office/drawing/2014/main" id="{5FCA00DF-2BA6-292C-D239-A32C510DABF0}"/>
              </a:ext>
            </a:extLst>
          </p:cNvPr>
          <p:cNvSpPr/>
          <p:nvPr/>
        </p:nvSpPr>
        <p:spPr>
          <a:xfrm>
            <a:off x="1117922" y="259079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Google Shape;113;p2">
            <a:extLst>
              <a:ext uri="{FF2B5EF4-FFF2-40B4-BE49-F238E27FC236}">
                <a16:creationId xmlns:a16="http://schemas.microsoft.com/office/drawing/2014/main" id="{9CA57131-E02F-D8D1-75A3-75B13EA3FAFD}"/>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dirty="0">
                <a:latin typeface="游ゴシック" panose="020B0400000000000000" pitchFamily="50" charset="-128"/>
                <a:ea typeface="游ゴシック" panose="020B0400000000000000" pitchFamily="50" charset="-128"/>
              </a:rPr>
              <a:t>「マスター管理」＞「基本マスター」をダブルクリックします。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0" name="テキスト ボックス 8">
            <a:extLst>
              <a:ext uri="{FF2B5EF4-FFF2-40B4-BE49-F238E27FC236}">
                <a16:creationId xmlns:a16="http://schemas.microsoft.com/office/drawing/2014/main" id="{E7568CB5-EEE5-7CAF-28C6-43DBA1BD9D4F}"/>
              </a:ext>
            </a:extLst>
          </p:cNvPr>
          <p:cNvSpPr txBox="1"/>
          <p:nvPr/>
        </p:nvSpPr>
        <p:spPr>
          <a:xfrm>
            <a:off x="1179387" y="3382857"/>
            <a:ext cx="3976088" cy="430887"/>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各種項目が表示されます。検索すると内容が表示されます。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項目はタブで切り替わります。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docshape668">
            <a:extLst>
              <a:ext uri="{FF2B5EF4-FFF2-40B4-BE49-F238E27FC236}">
                <a16:creationId xmlns:a16="http://schemas.microsoft.com/office/drawing/2014/main" id="{B95DFA2E-6EDC-FA39-18F0-F8DAC127E1BF}"/>
              </a:ext>
            </a:extLst>
          </p:cNvPr>
          <p:cNvSpPr>
            <a:spLocks/>
          </p:cNvSpPr>
          <p:nvPr/>
        </p:nvSpPr>
        <p:spPr bwMode="auto">
          <a:xfrm>
            <a:off x="1320466" y="3882813"/>
            <a:ext cx="2432384" cy="131181"/>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4" name="Line 6">
            <a:extLst>
              <a:ext uri="{FF2B5EF4-FFF2-40B4-BE49-F238E27FC236}">
                <a16:creationId xmlns:a16="http://schemas.microsoft.com/office/drawing/2014/main" id="{9FE60D65-0757-5FD6-4D8F-89440474724A}"/>
              </a:ext>
            </a:extLst>
          </p:cNvPr>
          <p:cNvSpPr>
            <a:spLocks noChangeShapeType="1"/>
          </p:cNvSpPr>
          <p:nvPr/>
        </p:nvSpPr>
        <p:spPr bwMode="auto">
          <a:xfrm>
            <a:off x="1856460" y="3768304"/>
            <a:ext cx="67589" cy="11450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5" name="docshape669">
            <a:extLst>
              <a:ext uri="{FF2B5EF4-FFF2-40B4-BE49-F238E27FC236}">
                <a16:creationId xmlns:a16="http://schemas.microsoft.com/office/drawing/2014/main" id="{85B56209-FF4F-2E76-DA78-FA43279D18D0}"/>
              </a:ext>
            </a:extLst>
          </p:cNvPr>
          <p:cNvSpPr txBox="1">
            <a:spLocks noChangeArrowheads="1"/>
          </p:cNvSpPr>
          <p:nvPr/>
        </p:nvSpPr>
        <p:spPr bwMode="auto">
          <a:xfrm>
            <a:off x="2493203" y="5167783"/>
            <a:ext cx="2814226" cy="484876"/>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「医科診療行為」を「初診」で</a:t>
            </a:r>
            <a:endParaRPr kumimoji="0" lang="en-US"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6" name="テキスト ボックス 14">
            <a:extLst>
              <a:ext uri="{FF2B5EF4-FFF2-40B4-BE49-F238E27FC236}">
                <a16:creationId xmlns:a16="http://schemas.microsoft.com/office/drawing/2014/main" id="{C1A178CD-BB22-6646-193E-4B7C41B39391}"/>
              </a:ext>
            </a:extLst>
          </p:cNvPr>
          <p:cNvSpPr txBox="1"/>
          <p:nvPr/>
        </p:nvSpPr>
        <p:spPr>
          <a:xfrm>
            <a:off x="1314406" y="6384480"/>
            <a:ext cx="2291012" cy="261610"/>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「傷病名マスター」の画面です。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4" name="グループ化 23">
            <a:extLst>
              <a:ext uri="{FF2B5EF4-FFF2-40B4-BE49-F238E27FC236}">
                <a16:creationId xmlns:a16="http://schemas.microsoft.com/office/drawing/2014/main" id="{6EECBBC8-56E8-1E32-4C30-CA68D795F8F5}"/>
              </a:ext>
            </a:extLst>
          </p:cNvPr>
          <p:cNvGrpSpPr/>
          <p:nvPr/>
        </p:nvGrpSpPr>
        <p:grpSpPr>
          <a:xfrm>
            <a:off x="1314406" y="6645721"/>
            <a:ext cx="4076460" cy="2384450"/>
            <a:chOff x="1314406" y="6666193"/>
            <a:chExt cx="3976089" cy="2338261"/>
          </a:xfrm>
        </p:grpSpPr>
        <p:pic>
          <p:nvPicPr>
            <p:cNvPr id="23" name="図 22"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647EABB5-802F-CF5A-A11A-5ECEF400E81F}"/>
                </a:ext>
              </a:extLst>
            </p:cNvPr>
            <p:cNvPicPr>
              <a:picLocks noChangeAspect="1"/>
            </p:cNvPicPr>
            <p:nvPr/>
          </p:nvPicPr>
          <p:blipFill>
            <a:blip r:embed="rId4"/>
            <a:stretch>
              <a:fillRect/>
            </a:stretch>
          </p:blipFill>
          <p:spPr>
            <a:xfrm>
              <a:off x="1314406" y="6669751"/>
              <a:ext cx="3976089" cy="2334703"/>
            </a:xfrm>
            <a:prstGeom prst="rect">
              <a:avLst/>
            </a:prstGeom>
          </p:spPr>
        </p:pic>
        <p:sp>
          <p:nvSpPr>
            <p:cNvPr id="19" name="docshape672">
              <a:extLst>
                <a:ext uri="{FF2B5EF4-FFF2-40B4-BE49-F238E27FC236}">
                  <a16:creationId xmlns:a16="http://schemas.microsoft.com/office/drawing/2014/main" id="{D8911459-A2F3-71F4-3C13-2BD91AFA2705}"/>
                </a:ext>
              </a:extLst>
            </p:cNvPr>
            <p:cNvSpPr>
              <a:spLocks/>
            </p:cNvSpPr>
            <p:nvPr/>
          </p:nvSpPr>
          <p:spPr bwMode="auto">
            <a:xfrm>
              <a:off x="2393036" y="6666193"/>
              <a:ext cx="349215" cy="140255"/>
            </a:xfrm>
            <a:custGeom>
              <a:avLst/>
              <a:gdLst>
                <a:gd name="T0" fmla="+- 0 5432 5432"/>
                <a:gd name="T1" fmla="*/ T0 w 764"/>
                <a:gd name="T2" fmla="+- 0 1000 943"/>
                <a:gd name="T3" fmla="*/ 1000 h 339"/>
                <a:gd name="T4" fmla="+- 0 5437 5432"/>
                <a:gd name="T5" fmla="*/ T4 w 764"/>
                <a:gd name="T6" fmla="+- 0 978 943"/>
                <a:gd name="T7" fmla="*/ 978 h 339"/>
                <a:gd name="T8" fmla="+- 0 5449 5432"/>
                <a:gd name="T9" fmla="*/ T8 w 764"/>
                <a:gd name="T10" fmla="+- 0 960 943"/>
                <a:gd name="T11" fmla="*/ 960 h 339"/>
                <a:gd name="T12" fmla="+- 0 5467 5432"/>
                <a:gd name="T13" fmla="*/ T12 w 764"/>
                <a:gd name="T14" fmla="+- 0 948 943"/>
                <a:gd name="T15" fmla="*/ 948 h 339"/>
                <a:gd name="T16" fmla="+- 0 5489 5432"/>
                <a:gd name="T17" fmla="*/ T16 w 764"/>
                <a:gd name="T18" fmla="+- 0 943 943"/>
                <a:gd name="T19" fmla="*/ 943 h 339"/>
                <a:gd name="T20" fmla="+- 0 6139 5432"/>
                <a:gd name="T21" fmla="*/ T20 w 764"/>
                <a:gd name="T22" fmla="+- 0 943 943"/>
                <a:gd name="T23" fmla="*/ 943 h 339"/>
                <a:gd name="T24" fmla="+- 0 6161 5432"/>
                <a:gd name="T25" fmla="*/ T24 w 764"/>
                <a:gd name="T26" fmla="+- 0 948 943"/>
                <a:gd name="T27" fmla="*/ 948 h 339"/>
                <a:gd name="T28" fmla="+- 0 6179 5432"/>
                <a:gd name="T29" fmla="*/ T28 w 764"/>
                <a:gd name="T30" fmla="+- 0 960 943"/>
                <a:gd name="T31" fmla="*/ 960 h 339"/>
                <a:gd name="T32" fmla="+- 0 6191 5432"/>
                <a:gd name="T33" fmla="*/ T32 w 764"/>
                <a:gd name="T34" fmla="+- 0 978 943"/>
                <a:gd name="T35" fmla="*/ 978 h 339"/>
                <a:gd name="T36" fmla="+- 0 6196 5432"/>
                <a:gd name="T37" fmla="*/ T36 w 764"/>
                <a:gd name="T38" fmla="+- 0 1000 943"/>
                <a:gd name="T39" fmla="*/ 1000 h 339"/>
                <a:gd name="T40" fmla="+- 0 6196 5432"/>
                <a:gd name="T41" fmla="*/ T40 w 764"/>
                <a:gd name="T42" fmla="+- 0 1225 943"/>
                <a:gd name="T43" fmla="*/ 1225 h 339"/>
                <a:gd name="T44" fmla="+- 0 6191 5432"/>
                <a:gd name="T45" fmla="*/ T44 w 764"/>
                <a:gd name="T46" fmla="+- 0 1247 943"/>
                <a:gd name="T47" fmla="*/ 1247 h 339"/>
                <a:gd name="T48" fmla="+- 0 6179 5432"/>
                <a:gd name="T49" fmla="*/ T48 w 764"/>
                <a:gd name="T50" fmla="+- 0 1265 943"/>
                <a:gd name="T51" fmla="*/ 1265 h 339"/>
                <a:gd name="T52" fmla="+- 0 6161 5432"/>
                <a:gd name="T53" fmla="*/ T52 w 764"/>
                <a:gd name="T54" fmla="+- 0 1277 943"/>
                <a:gd name="T55" fmla="*/ 1277 h 339"/>
                <a:gd name="T56" fmla="+- 0 6139 5432"/>
                <a:gd name="T57" fmla="*/ T56 w 764"/>
                <a:gd name="T58" fmla="+- 0 1282 943"/>
                <a:gd name="T59" fmla="*/ 1282 h 339"/>
                <a:gd name="T60" fmla="+- 0 5489 5432"/>
                <a:gd name="T61" fmla="*/ T60 w 764"/>
                <a:gd name="T62" fmla="+- 0 1282 943"/>
                <a:gd name="T63" fmla="*/ 1282 h 339"/>
                <a:gd name="T64" fmla="+- 0 5467 5432"/>
                <a:gd name="T65" fmla="*/ T64 w 764"/>
                <a:gd name="T66" fmla="+- 0 1277 943"/>
                <a:gd name="T67" fmla="*/ 1277 h 339"/>
                <a:gd name="T68" fmla="+- 0 5449 5432"/>
                <a:gd name="T69" fmla="*/ T68 w 764"/>
                <a:gd name="T70" fmla="+- 0 1265 943"/>
                <a:gd name="T71" fmla="*/ 1265 h 339"/>
                <a:gd name="T72" fmla="+- 0 5437 5432"/>
                <a:gd name="T73" fmla="*/ T72 w 764"/>
                <a:gd name="T74" fmla="+- 0 1247 943"/>
                <a:gd name="T75" fmla="*/ 1247 h 339"/>
                <a:gd name="T76" fmla="+- 0 5432 5432"/>
                <a:gd name="T77" fmla="*/ T76 w 764"/>
                <a:gd name="T78" fmla="+- 0 1225 943"/>
                <a:gd name="T79" fmla="*/ 1225 h 339"/>
                <a:gd name="T80" fmla="+- 0 5432 5432"/>
                <a:gd name="T81" fmla="*/ T80 w 764"/>
                <a:gd name="T82" fmla="+- 0 1000 943"/>
                <a:gd name="T83" fmla="*/ 1000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39">
                  <a:moveTo>
                    <a:pt x="0" y="57"/>
                  </a:moveTo>
                  <a:lnTo>
                    <a:pt x="5" y="35"/>
                  </a:lnTo>
                  <a:lnTo>
                    <a:pt x="17" y="17"/>
                  </a:lnTo>
                  <a:lnTo>
                    <a:pt x="35" y="5"/>
                  </a:lnTo>
                  <a:lnTo>
                    <a:pt x="57" y="0"/>
                  </a:lnTo>
                  <a:lnTo>
                    <a:pt x="707" y="0"/>
                  </a:lnTo>
                  <a:lnTo>
                    <a:pt x="729" y="5"/>
                  </a:lnTo>
                  <a:lnTo>
                    <a:pt x="747" y="17"/>
                  </a:lnTo>
                  <a:lnTo>
                    <a:pt x="759" y="35"/>
                  </a:lnTo>
                  <a:lnTo>
                    <a:pt x="764" y="57"/>
                  </a:lnTo>
                  <a:lnTo>
                    <a:pt x="764" y="282"/>
                  </a:lnTo>
                  <a:lnTo>
                    <a:pt x="759" y="304"/>
                  </a:lnTo>
                  <a:lnTo>
                    <a:pt x="747" y="322"/>
                  </a:lnTo>
                  <a:lnTo>
                    <a:pt x="729" y="334"/>
                  </a:lnTo>
                  <a:lnTo>
                    <a:pt x="707" y="339"/>
                  </a:lnTo>
                  <a:lnTo>
                    <a:pt x="57" y="339"/>
                  </a:lnTo>
                  <a:lnTo>
                    <a:pt x="35" y="334"/>
                  </a:lnTo>
                  <a:lnTo>
                    <a:pt x="17" y="322"/>
                  </a:lnTo>
                  <a:lnTo>
                    <a:pt x="5" y="304"/>
                  </a:lnTo>
                  <a:lnTo>
                    <a:pt x="0" y="282"/>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0" name="docshape673">
              <a:extLst>
                <a:ext uri="{FF2B5EF4-FFF2-40B4-BE49-F238E27FC236}">
                  <a16:creationId xmlns:a16="http://schemas.microsoft.com/office/drawing/2014/main" id="{20D59CBA-C03A-8CC6-429E-86C412B5A9A4}"/>
                </a:ext>
              </a:extLst>
            </p:cNvPr>
            <p:cNvSpPr txBox="1">
              <a:spLocks noChangeArrowheads="1"/>
            </p:cNvSpPr>
            <p:nvPr/>
          </p:nvSpPr>
          <p:spPr bwMode="auto">
            <a:xfrm>
              <a:off x="2186594" y="7708075"/>
              <a:ext cx="2968881" cy="394752"/>
            </a:xfrm>
            <a:prstGeom prst="rect">
              <a:avLst/>
            </a:prstGeom>
            <a:solidFill>
              <a:srgbClr val="FFFFFF"/>
            </a:solidFill>
            <a:ln w="9525">
              <a:solidFill>
                <a:srgbClr val="FF0000"/>
              </a:solidFill>
              <a:miter lim="800000"/>
              <a:headEnd/>
              <a:tailEnd/>
            </a:ln>
          </p:spPr>
          <p:txBody>
            <a:bodyPr vert="horz" wrap="square" lIns="0" tIns="36000" rIns="0" bIns="0" numCol="1" anchor="t" anchorCtr="0" compatLnSpc="1">
              <a:prstTxWarp prst="textNoShape">
                <a:avLst/>
              </a:prstTxWarp>
            </a:bodyPr>
            <a:lstStyle/>
            <a:p>
              <a:pPr marR="263525" lvl="1" defTabSz="914400" eaLnBrk="0" fontAlgn="base" hangingPunct="0">
                <a:spcBef>
                  <a:spcPts val="375"/>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「傷病名マスター」を「有痛性」で検索した画面です。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518674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64C8-DADA-91C8-D23A-494F960AE5B0}"/>
            </a:ext>
          </a:extLst>
        </p:cNvPr>
        <p:cNvGrpSpPr/>
        <p:nvPr/>
      </p:nvGrpSpPr>
      <p:grpSpPr>
        <a:xfrm>
          <a:off x="0" y="0"/>
          <a:ext cx="0" cy="0"/>
          <a:chOff x="0" y="0"/>
          <a:chExt cx="0" cy="0"/>
        </a:xfrm>
      </p:grpSpPr>
      <p:pic>
        <p:nvPicPr>
          <p:cNvPr id="33" name="그림 32">
            <a:extLst>
              <a:ext uri="{FF2B5EF4-FFF2-40B4-BE49-F238E27FC236}">
                <a16:creationId xmlns:a16="http://schemas.microsoft.com/office/drawing/2014/main" id="{1160167D-F222-F4AD-EAE8-70670984CC85}"/>
              </a:ext>
            </a:extLst>
          </p:cNvPr>
          <p:cNvPicPr>
            <a:picLocks noChangeAspect="1"/>
          </p:cNvPicPr>
          <p:nvPr/>
        </p:nvPicPr>
        <p:blipFill>
          <a:blip r:embed="rId3"/>
          <a:stretch>
            <a:fillRect/>
          </a:stretch>
        </p:blipFill>
        <p:spPr>
          <a:xfrm>
            <a:off x="1308730" y="6726169"/>
            <a:ext cx="4773362" cy="2247710"/>
          </a:xfrm>
          <a:prstGeom prst="rect">
            <a:avLst/>
          </a:prstGeom>
        </p:spPr>
      </p:pic>
      <p:pic>
        <p:nvPicPr>
          <p:cNvPr id="25" name="그림 24">
            <a:extLst>
              <a:ext uri="{FF2B5EF4-FFF2-40B4-BE49-F238E27FC236}">
                <a16:creationId xmlns:a16="http://schemas.microsoft.com/office/drawing/2014/main" id="{3005B937-0248-0CE8-31C4-DFF87C3FD69A}"/>
              </a:ext>
            </a:extLst>
          </p:cNvPr>
          <p:cNvPicPr>
            <a:picLocks noChangeAspect="1"/>
          </p:cNvPicPr>
          <p:nvPr/>
        </p:nvPicPr>
        <p:blipFill>
          <a:blip r:embed="rId4"/>
          <a:stretch>
            <a:fillRect/>
          </a:stretch>
        </p:blipFill>
        <p:spPr>
          <a:xfrm>
            <a:off x="1264979" y="4078470"/>
            <a:ext cx="4970456" cy="2289632"/>
          </a:xfrm>
          <a:prstGeom prst="rect">
            <a:avLst/>
          </a:prstGeom>
        </p:spPr>
      </p:pic>
      <p:pic>
        <p:nvPicPr>
          <p:cNvPr id="23" name="그림 22">
            <a:extLst>
              <a:ext uri="{FF2B5EF4-FFF2-40B4-BE49-F238E27FC236}">
                <a16:creationId xmlns:a16="http://schemas.microsoft.com/office/drawing/2014/main" id="{F7196870-D141-E26E-D1AF-DDCB7C5185B0}"/>
              </a:ext>
            </a:extLst>
          </p:cNvPr>
          <p:cNvPicPr>
            <a:picLocks noChangeAspect="1"/>
          </p:cNvPicPr>
          <p:nvPr/>
        </p:nvPicPr>
        <p:blipFill>
          <a:blip r:embed="rId5"/>
          <a:stretch>
            <a:fillRect/>
          </a:stretch>
        </p:blipFill>
        <p:spPr>
          <a:xfrm>
            <a:off x="960824" y="1422146"/>
            <a:ext cx="5349050" cy="2263546"/>
          </a:xfrm>
          <a:prstGeom prst="rect">
            <a:avLst/>
          </a:prstGeom>
        </p:spPr>
      </p:pic>
      <p:sp>
        <p:nvSpPr>
          <p:cNvPr id="2" name="슬라이드 번호 개체 틀 1">
            <a:extLst>
              <a:ext uri="{FF2B5EF4-FFF2-40B4-BE49-F238E27FC236}">
                <a16:creationId xmlns:a16="http://schemas.microsoft.com/office/drawing/2014/main" id="{F4A9D6D3-2D7A-1D1E-9DB0-BAEF9E87833C}"/>
              </a:ext>
            </a:extLst>
          </p:cNvPr>
          <p:cNvSpPr>
            <a:spLocks noGrp="1"/>
          </p:cNvSpPr>
          <p:nvPr>
            <p:ph type="sldNum" sz="quarter" idx="12"/>
          </p:nvPr>
        </p:nvSpPr>
        <p:spPr/>
        <p:txBody>
          <a:bodyPr/>
          <a:lstStyle/>
          <a:p>
            <a:fld id="{AE8EA5A1-38AB-4AA0-89CC-DE1004BC27E5}" type="slidenum">
              <a:rPr kumimoji="1" lang="ja-JP" altLang="en-US" smtClean="0"/>
              <a:t>145</a:t>
            </a:fld>
            <a:endParaRPr kumimoji="1" lang="ja-JP" altLang="en-US"/>
          </a:p>
        </p:txBody>
      </p:sp>
      <p:sp>
        <p:nvSpPr>
          <p:cNvPr id="4" name="Google Shape;122;p3">
            <a:extLst>
              <a:ext uri="{FF2B5EF4-FFF2-40B4-BE49-F238E27FC236}">
                <a16:creationId xmlns:a16="http://schemas.microsoft.com/office/drawing/2014/main" id="{96B919BC-41D5-5B5D-1E1B-481DF1FF9311}"/>
              </a:ext>
            </a:extLst>
          </p:cNvPr>
          <p:cNvSpPr txBox="1"/>
          <p:nvPr/>
        </p:nvSpPr>
        <p:spPr>
          <a:xfrm>
            <a:off x="909874" y="1065095"/>
            <a:ext cx="5690502"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en-US" altLang="ko-KR" sz="1100" b="1" dirty="0">
                <a:solidFill>
                  <a:schemeClr val="tx1"/>
                </a:solidFill>
                <a:latin typeface="游ゴシック" panose="020B0400000000000000" pitchFamily="50" charset="-128"/>
                <a:ea typeface="游ゴシック" panose="020B0400000000000000" pitchFamily="50" charset="-128"/>
                <a:cs typeface="MS Mincho"/>
                <a:sym typeface="MS Mincho"/>
              </a:rPr>
              <a:t> </a:t>
            </a:r>
            <a:r>
              <a:rPr lang="ja-JP" altLang="ko-KR" sz="1100" dirty="0">
                <a:solidFill>
                  <a:schemeClr val="tx1"/>
                </a:solidFill>
                <a:latin typeface="游ゴシック" panose="020B0400000000000000" pitchFamily="50" charset="-128"/>
                <a:ea typeface="游ゴシック" panose="020B0400000000000000" pitchFamily="50" charset="-128"/>
              </a:rPr>
              <a:t>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一覧情報を印刷</a:t>
            </a:r>
            <a:r>
              <a:rPr lang="ja-JP" altLang="en-US" sz="1100" dirty="0">
                <a:solidFill>
                  <a:schemeClr val="tx1"/>
                </a:solidFill>
                <a:latin typeface="游ゴシック" panose="020B0400000000000000" pitchFamily="50" charset="-128"/>
                <a:ea typeface="游ゴシック" panose="020B0400000000000000" pitchFamily="50" charset="-128"/>
              </a:rPr>
              <a:t>方法</a:t>
            </a:r>
            <a:r>
              <a:rPr lang="ja-JP" altLang="ko-KR" sz="1100" dirty="0">
                <a:solidFill>
                  <a:schemeClr val="tx1"/>
                </a:solidFill>
                <a:latin typeface="游ゴシック" panose="020B0400000000000000" pitchFamily="50" charset="-128"/>
                <a:ea typeface="游ゴシック" panose="020B0400000000000000" pitchFamily="50" charset="-128"/>
              </a:rPr>
              <a:t>、選択した電子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を</a:t>
            </a:r>
            <a:r>
              <a:rPr lang="ja-JP" altLang="en-US" sz="1100" dirty="0">
                <a:latin typeface="游ゴシック" panose="020B0400000000000000" pitchFamily="50" charset="-128"/>
                <a:ea typeface="游ゴシック" panose="020B0400000000000000" pitchFamily="50" charset="-128"/>
              </a:rPr>
              <a:t>削除</a:t>
            </a:r>
            <a:r>
              <a:rPr lang="ja-JP" altLang="en-US" sz="1100" dirty="0">
                <a:solidFill>
                  <a:schemeClr val="tx1"/>
                </a:solidFill>
                <a:latin typeface="游ゴシック" panose="020B0400000000000000" pitchFamily="50" charset="-128"/>
                <a:ea typeface="游ゴシック" panose="020B0400000000000000" pitchFamily="50" charset="-128"/>
              </a:rPr>
              <a:t>する方法は以下の通りです。</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5" name="Google Shape;129;p3">
            <a:extLst>
              <a:ext uri="{FF2B5EF4-FFF2-40B4-BE49-F238E27FC236}">
                <a16:creationId xmlns:a16="http://schemas.microsoft.com/office/drawing/2014/main" id="{6338C4A3-62C0-5F5F-F06F-BE4160EB77F5}"/>
              </a:ext>
            </a:extLst>
          </p:cNvPr>
          <p:cNvSpPr txBox="1"/>
          <p:nvPr/>
        </p:nvSpPr>
        <p:spPr>
          <a:xfrm>
            <a:off x="960824" y="3743769"/>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游ゴシック" panose="020B0400000000000000" pitchFamily="50" charset="-128"/>
                <a:ea typeface="MS Mincho"/>
                <a:cs typeface="MS Mincho"/>
                <a:sym typeface="MS Mincho"/>
              </a:rPr>
              <a:t>②</a:t>
            </a:r>
            <a:r>
              <a:rPr lang="ja-JP" altLang="en-US"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en-US" sz="1100" dirty="0">
                <a:latin typeface="游ゴシック" panose="020B0400000000000000" pitchFamily="50" charset="-128"/>
                <a:ea typeface="游ゴシック" panose="020B0400000000000000" pitchFamily="50" charset="-128"/>
              </a:rPr>
              <a:t>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en-US" sz="1100" dirty="0">
                <a:latin typeface="游ゴシック" panose="020B0400000000000000" pitchFamily="50" charset="-128"/>
                <a:ea typeface="游ゴシック" panose="020B0400000000000000" pitchFamily="50" charset="-128"/>
              </a:rPr>
              <a:t>一覧で     　選択して印刷、</a:t>
            </a:r>
            <a:r>
              <a:rPr lang="en-US" altLang="ja-JP" sz="1100" dirty="0">
                <a:latin typeface="游ゴシック" panose="020B0400000000000000" pitchFamily="50" charset="-128"/>
                <a:ea typeface="游ゴシック" panose="020B0400000000000000" pitchFamily="50" charset="-128"/>
              </a:rPr>
              <a:t>CSV</a:t>
            </a:r>
            <a:r>
              <a:rPr lang="ja-JP" altLang="en-US" sz="1100" dirty="0">
                <a:latin typeface="游ゴシック" panose="020B0400000000000000" pitchFamily="50" charset="-128"/>
                <a:ea typeface="游ゴシック" panose="020B0400000000000000" pitchFamily="50" charset="-128"/>
              </a:rPr>
              <a:t>ファイルとしてダウンロードします。</a:t>
            </a:r>
            <a:endParaRPr lang="ko-KR" altLang="en-US" sz="1100" dirty="0">
              <a:solidFill>
                <a:schemeClr val="dk1"/>
              </a:solidFill>
              <a:latin typeface="游ゴシック" panose="020B0400000000000000" pitchFamily="50" charset="-128"/>
              <a:ea typeface="MS Mincho"/>
              <a:cs typeface="MS Mincho"/>
              <a:sym typeface="MS Mincho"/>
            </a:endParaRPr>
          </a:p>
        </p:txBody>
      </p:sp>
      <p:sp>
        <p:nvSpPr>
          <p:cNvPr id="8" name="Google Shape;134;p3">
            <a:extLst>
              <a:ext uri="{FF2B5EF4-FFF2-40B4-BE49-F238E27FC236}">
                <a16:creationId xmlns:a16="http://schemas.microsoft.com/office/drawing/2014/main" id="{6F784A9C-5F22-9C63-9FB2-19E255178DB7}"/>
              </a:ext>
            </a:extLst>
          </p:cNvPr>
          <p:cNvSpPr txBox="1"/>
          <p:nvPr/>
        </p:nvSpPr>
        <p:spPr>
          <a:xfrm>
            <a:off x="999157" y="6398225"/>
            <a:ext cx="5616075" cy="303889"/>
          </a:xfrm>
          <a:prstGeom prst="rect">
            <a:avLst/>
          </a:prstGeom>
          <a:noFill/>
          <a:ln>
            <a:noFill/>
          </a:ln>
        </p:spPr>
        <p:txBody>
          <a:bodyPr spcFirstLastPara="1" wrap="square" lIns="91425" tIns="45700" rIns="91425" bIns="45700" anchor="t" anchorCtr="0">
            <a:spAutoFit/>
          </a:bodyPr>
          <a:lstStyle/>
          <a:p>
            <a:pPr>
              <a:lnSpc>
                <a:spcPct val="125000"/>
              </a:lnSpc>
            </a:pPr>
            <a:r>
              <a:rPr lang="ko-KR" sz="1100" dirty="0">
                <a:solidFill>
                  <a:srgbClr val="FF0000"/>
                </a:solidFill>
                <a:latin typeface="游ゴシック" panose="020B0400000000000000" pitchFamily="50" charset="-128"/>
                <a:ea typeface="MS Mincho"/>
                <a:cs typeface="MS Mincho"/>
                <a:sym typeface="MS Mincho"/>
              </a:rPr>
              <a:t>③</a:t>
            </a:r>
            <a:r>
              <a:rPr lang="en-US" altLang="ko-KR"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ko-KR" sz="1100" dirty="0">
                <a:latin typeface="游ゴシック" panose="020B0400000000000000" pitchFamily="50" charset="-128"/>
                <a:ea typeface="游ゴシック" panose="020B0400000000000000" pitchFamily="50" charset="-128"/>
              </a:rPr>
              <a: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a:t>
            </a:r>
            <a:r>
              <a:rPr lang="ja-JP" altLang="en-US" sz="1100" dirty="0">
                <a:latin typeface="游ゴシック" panose="020B0400000000000000" pitchFamily="50" charset="-128"/>
                <a:ea typeface="游ゴシック" panose="020B0400000000000000" pitchFamily="50" charset="-128"/>
              </a:rPr>
              <a:t>から選択した</a:t>
            </a:r>
            <a:r>
              <a:rPr lang="en-US" altLang="ja-JP"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青色</a:t>
            </a:r>
            <a:r>
              <a:rPr lang="en-US" altLang="ja-JP"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付箋情報を、削除します。</a:t>
            </a:r>
            <a:endPar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0" name="Google Shape;209;p7">
            <a:extLst>
              <a:ext uri="{FF2B5EF4-FFF2-40B4-BE49-F238E27FC236}">
                <a16:creationId xmlns:a16="http://schemas.microsoft.com/office/drawing/2014/main" id="{FCA86529-06E9-2E14-D15A-BA3C2894B603}"/>
              </a:ext>
            </a:extLst>
          </p:cNvPr>
          <p:cNvSpPr/>
          <p:nvPr/>
        </p:nvSpPr>
        <p:spPr>
          <a:xfrm>
            <a:off x="1275310" y="7066349"/>
            <a:ext cx="658410" cy="2756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cxnSp>
        <p:nvCxnSpPr>
          <p:cNvPr id="11" name="Google Shape;210;p7">
            <a:extLst>
              <a:ext uri="{FF2B5EF4-FFF2-40B4-BE49-F238E27FC236}">
                <a16:creationId xmlns:a16="http://schemas.microsoft.com/office/drawing/2014/main" id="{B58D9395-D0DB-FB74-5BCB-74E3AF7A323A}"/>
              </a:ext>
            </a:extLst>
          </p:cNvPr>
          <p:cNvCxnSpPr>
            <a:cxnSpLocks/>
            <a:stCxn id="10" idx="3"/>
            <a:endCxn id="12" idx="0"/>
          </p:cNvCxnSpPr>
          <p:nvPr/>
        </p:nvCxnSpPr>
        <p:spPr>
          <a:xfrm>
            <a:off x="1933720" y="7204188"/>
            <a:ext cx="2176465" cy="1004147"/>
          </a:xfrm>
          <a:prstGeom prst="bentConnector2">
            <a:avLst/>
          </a:prstGeom>
          <a:noFill/>
          <a:ln w="19050" cap="flat" cmpd="sng">
            <a:solidFill>
              <a:srgbClr val="FF0000"/>
            </a:solidFill>
            <a:prstDash val="solid"/>
            <a:miter lim="800000"/>
            <a:headEnd type="none" w="sm" len="sm"/>
            <a:tailEnd type="triangle" w="med" len="med"/>
          </a:ln>
        </p:spPr>
      </p:cxnSp>
      <p:sp>
        <p:nvSpPr>
          <p:cNvPr id="16" name="Google Shape;126;p3">
            <a:extLst>
              <a:ext uri="{FF2B5EF4-FFF2-40B4-BE49-F238E27FC236}">
                <a16:creationId xmlns:a16="http://schemas.microsoft.com/office/drawing/2014/main" id="{29622A78-270A-16C7-F3BD-CDB4AACF7C08}"/>
              </a:ext>
            </a:extLst>
          </p:cNvPr>
          <p:cNvSpPr txBox="1"/>
          <p:nvPr/>
        </p:nvSpPr>
        <p:spPr>
          <a:xfrm>
            <a:off x="4060988" y="145090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②</a:t>
            </a:r>
            <a:endParaRPr dirty="0">
              <a:latin typeface="游ゴシック" panose="020B0400000000000000" pitchFamily="50" charset="-128"/>
              <a:ea typeface="游ゴシック" panose="020B0400000000000000" pitchFamily="50" charset="-128"/>
            </a:endParaRPr>
          </a:p>
        </p:txBody>
      </p:sp>
      <p:sp>
        <p:nvSpPr>
          <p:cNvPr id="17" name="Google Shape;131;p3">
            <a:extLst>
              <a:ext uri="{FF2B5EF4-FFF2-40B4-BE49-F238E27FC236}">
                <a16:creationId xmlns:a16="http://schemas.microsoft.com/office/drawing/2014/main" id="{7494248F-1BAB-C1B3-FE6B-A8D1368C2B76}"/>
              </a:ext>
            </a:extLst>
          </p:cNvPr>
          <p:cNvSpPr txBox="1"/>
          <p:nvPr/>
        </p:nvSpPr>
        <p:spPr>
          <a:xfrm>
            <a:off x="1556847" y="1761401"/>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③</a:t>
            </a:r>
            <a:endParaRPr sz="1800" dirty="0">
              <a:solidFill>
                <a:srgbClr val="FF0000"/>
              </a:solidFill>
              <a:latin typeface="游ゴシック" panose="020B0400000000000000" pitchFamily="50" charset="-128"/>
              <a:ea typeface="游ゴシック" panose="020B0400000000000000" pitchFamily="50" charset="-128"/>
              <a:cs typeface="Century"/>
              <a:sym typeface="Century"/>
            </a:endParaRPr>
          </a:p>
        </p:txBody>
      </p:sp>
      <p:sp>
        <p:nvSpPr>
          <p:cNvPr id="18" name="Google Shape;139;p3">
            <a:extLst>
              <a:ext uri="{FF2B5EF4-FFF2-40B4-BE49-F238E27FC236}">
                <a16:creationId xmlns:a16="http://schemas.microsoft.com/office/drawing/2014/main" id="{7F2889E5-4154-AD45-D5F3-C4937204F0EC}"/>
              </a:ext>
            </a:extLst>
          </p:cNvPr>
          <p:cNvSpPr/>
          <p:nvPr/>
        </p:nvSpPr>
        <p:spPr>
          <a:xfrm>
            <a:off x="999157" y="1814924"/>
            <a:ext cx="616713" cy="23469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9" name="Google Shape;139;p3">
            <a:extLst>
              <a:ext uri="{FF2B5EF4-FFF2-40B4-BE49-F238E27FC236}">
                <a16:creationId xmlns:a16="http://schemas.microsoft.com/office/drawing/2014/main" id="{910372CF-D488-DEA5-6365-A1A84D6CD671}"/>
              </a:ext>
            </a:extLst>
          </p:cNvPr>
          <p:cNvSpPr/>
          <p:nvPr/>
        </p:nvSpPr>
        <p:spPr>
          <a:xfrm>
            <a:off x="4434254" y="1496651"/>
            <a:ext cx="1599510" cy="26827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27" name="타원 26">
            <a:extLst>
              <a:ext uri="{FF2B5EF4-FFF2-40B4-BE49-F238E27FC236}">
                <a16:creationId xmlns:a16="http://schemas.microsoft.com/office/drawing/2014/main" id="{A5081E8B-9A15-9E64-55E0-12326745D365}"/>
              </a:ext>
            </a:extLst>
          </p:cNvPr>
          <p:cNvSpPr/>
          <p:nvPr/>
        </p:nvSpPr>
        <p:spPr>
          <a:xfrm>
            <a:off x="1326653" y="2455156"/>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8" name="타원 27">
            <a:extLst>
              <a:ext uri="{FF2B5EF4-FFF2-40B4-BE49-F238E27FC236}">
                <a16:creationId xmlns:a16="http://schemas.microsoft.com/office/drawing/2014/main" id="{7097D030-BD3B-4AC1-3D45-E8B43ED35D4B}"/>
              </a:ext>
            </a:extLst>
          </p:cNvPr>
          <p:cNvSpPr/>
          <p:nvPr/>
        </p:nvSpPr>
        <p:spPr>
          <a:xfrm>
            <a:off x="1330196" y="2650088"/>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9" name="타원 28">
            <a:extLst>
              <a:ext uri="{FF2B5EF4-FFF2-40B4-BE49-F238E27FC236}">
                <a16:creationId xmlns:a16="http://schemas.microsoft.com/office/drawing/2014/main" id="{249165B9-6521-3D45-2634-1DB2F0B14879}"/>
              </a:ext>
            </a:extLst>
          </p:cNvPr>
          <p:cNvSpPr/>
          <p:nvPr/>
        </p:nvSpPr>
        <p:spPr>
          <a:xfrm>
            <a:off x="1323106" y="2855653"/>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3" name="グループ化 2">
            <a:extLst>
              <a:ext uri="{FF2B5EF4-FFF2-40B4-BE49-F238E27FC236}">
                <a16:creationId xmlns:a16="http://schemas.microsoft.com/office/drawing/2014/main" id="{5F91456C-C88F-2F79-8725-003B82FDBE0D}"/>
              </a:ext>
            </a:extLst>
          </p:cNvPr>
          <p:cNvGrpSpPr/>
          <p:nvPr/>
        </p:nvGrpSpPr>
        <p:grpSpPr>
          <a:xfrm>
            <a:off x="2248706" y="3777194"/>
            <a:ext cx="279602" cy="219140"/>
            <a:chOff x="2411544" y="3777194"/>
            <a:chExt cx="279602" cy="219140"/>
          </a:xfrm>
        </p:grpSpPr>
        <p:pic>
          <p:nvPicPr>
            <p:cNvPr id="30" name="그림 29">
              <a:extLst>
                <a:ext uri="{FF2B5EF4-FFF2-40B4-BE49-F238E27FC236}">
                  <a16:creationId xmlns:a16="http://schemas.microsoft.com/office/drawing/2014/main" id="{586D37A9-6291-4DA8-3BA3-4A8F30A01FAD}"/>
                </a:ext>
              </a:extLst>
            </p:cNvPr>
            <p:cNvPicPr>
              <a:picLocks noChangeAspect="1"/>
            </p:cNvPicPr>
            <p:nvPr/>
          </p:nvPicPr>
          <p:blipFill>
            <a:blip r:embed="rId6"/>
            <a:stretch>
              <a:fillRect/>
            </a:stretch>
          </p:blipFill>
          <p:spPr>
            <a:xfrm>
              <a:off x="2441948" y="3783201"/>
              <a:ext cx="200053" cy="190527"/>
            </a:xfrm>
            <a:prstGeom prst="rect">
              <a:avLst/>
            </a:prstGeom>
          </p:spPr>
        </p:pic>
        <p:sp>
          <p:nvSpPr>
            <p:cNvPr id="31" name="타원 30">
              <a:extLst>
                <a:ext uri="{FF2B5EF4-FFF2-40B4-BE49-F238E27FC236}">
                  <a16:creationId xmlns:a16="http://schemas.microsoft.com/office/drawing/2014/main" id="{727F7E1B-25F8-9FF7-384B-32444BACE537}"/>
                </a:ext>
              </a:extLst>
            </p:cNvPr>
            <p:cNvSpPr/>
            <p:nvPr/>
          </p:nvSpPr>
          <p:spPr>
            <a:xfrm>
              <a:off x="2411544" y="3777194"/>
              <a:ext cx="279602" cy="219140"/>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5" name="직사각형 34">
            <a:extLst>
              <a:ext uri="{FF2B5EF4-FFF2-40B4-BE49-F238E27FC236}">
                <a16:creationId xmlns:a16="http://schemas.microsoft.com/office/drawing/2014/main" id="{2108FF5C-F7D2-2DE8-CF00-553CF15542AB}"/>
              </a:ext>
            </a:extLst>
          </p:cNvPr>
          <p:cNvSpPr/>
          <p:nvPr/>
        </p:nvSpPr>
        <p:spPr>
          <a:xfrm>
            <a:off x="2411544" y="2501966"/>
            <a:ext cx="706277" cy="95251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6" name="직사각형 35">
            <a:extLst>
              <a:ext uri="{FF2B5EF4-FFF2-40B4-BE49-F238E27FC236}">
                <a16:creationId xmlns:a16="http://schemas.microsoft.com/office/drawing/2014/main" id="{F0FF426E-0BA9-1C0E-878D-52CD41A27A3C}"/>
              </a:ext>
            </a:extLst>
          </p:cNvPr>
          <p:cNvSpPr/>
          <p:nvPr/>
        </p:nvSpPr>
        <p:spPr>
          <a:xfrm>
            <a:off x="2097638" y="5343365"/>
            <a:ext cx="706277" cy="54420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7" name="직사각형 36">
            <a:extLst>
              <a:ext uri="{FF2B5EF4-FFF2-40B4-BE49-F238E27FC236}">
                <a16:creationId xmlns:a16="http://schemas.microsoft.com/office/drawing/2014/main" id="{C29798F0-209C-BD98-0A84-FC0526136BB5}"/>
              </a:ext>
            </a:extLst>
          </p:cNvPr>
          <p:cNvSpPr/>
          <p:nvPr/>
        </p:nvSpPr>
        <p:spPr>
          <a:xfrm>
            <a:off x="2642002" y="7763975"/>
            <a:ext cx="538232" cy="952517"/>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Google Shape;209;p7">
            <a:extLst>
              <a:ext uri="{FF2B5EF4-FFF2-40B4-BE49-F238E27FC236}">
                <a16:creationId xmlns:a16="http://schemas.microsoft.com/office/drawing/2014/main" id="{4CE95BF7-0F09-8C3C-ECD2-5BD954C9EF87}"/>
              </a:ext>
            </a:extLst>
          </p:cNvPr>
          <p:cNvSpPr/>
          <p:nvPr/>
        </p:nvSpPr>
        <p:spPr>
          <a:xfrm>
            <a:off x="3180233" y="8208335"/>
            <a:ext cx="1859904" cy="76554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38" name="직사각형 37">
            <a:extLst>
              <a:ext uri="{FF2B5EF4-FFF2-40B4-BE49-F238E27FC236}">
                <a16:creationId xmlns:a16="http://schemas.microsoft.com/office/drawing/2014/main" id="{F2AF19D6-D0BB-3C1C-F31F-1455CE61A482}"/>
              </a:ext>
            </a:extLst>
          </p:cNvPr>
          <p:cNvSpPr/>
          <p:nvPr/>
        </p:nvSpPr>
        <p:spPr>
          <a:xfrm>
            <a:off x="1330196" y="8293394"/>
            <a:ext cx="1850036" cy="181627"/>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9" name="직사각형 38">
            <a:extLst>
              <a:ext uri="{FF2B5EF4-FFF2-40B4-BE49-F238E27FC236}">
                <a16:creationId xmlns:a16="http://schemas.microsoft.com/office/drawing/2014/main" id="{CA962AE7-4400-1A37-BDDE-7764791EFA15}"/>
              </a:ext>
            </a:extLst>
          </p:cNvPr>
          <p:cNvSpPr/>
          <p:nvPr/>
        </p:nvSpPr>
        <p:spPr>
          <a:xfrm>
            <a:off x="3429000" y="8364279"/>
            <a:ext cx="459514" cy="119575"/>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392528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2931-C6E6-9C25-680D-005BBF2FE76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5C19D-DB80-D87A-EA50-E3FD7039A308}"/>
              </a:ext>
            </a:extLst>
          </p:cNvPr>
          <p:cNvSpPr>
            <a:spLocks noGrp="1"/>
          </p:cNvSpPr>
          <p:nvPr>
            <p:ph type="sldNum" sz="quarter" idx="12"/>
          </p:nvPr>
        </p:nvSpPr>
        <p:spPr/>
        <p:txBody>
          <a:bodyPr/>
          <a:lstStyle/>
          <a:p>
            <a:fld id="{AE8EA5A1-38AB-4AA0-89CC-DE1004BC27E5}" type="slidenum">
              <a:rPr kumimoji="1" lang="ja-JP" altLang="en-US" smtClean="0"/>
              <a:t>163</a:t>
            </a:fld>
            <a:endParaRPr kumimoji="1" lang="ja-JP" altLang="en-US"/>
          </a:p>
        </p:txBody>
      </p:sp>
      <p:sp>
        <p:nvSpPr>
          <p:cNvPr id="4" name="テキスト ボックス 1">
            <a:extLst>
              <a:ext uri="{FF2B5EF4-FFF2-40B4-BE49-F238E27FC236}">
                <a16:creationId xmlns:a16="http://schemas.microsoft.com/office/drawing/2014/main" id="{D4175E6C-A1A7-3D5C-792E-72843D86092D}"/>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2.</a:t>
            </a: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電子点数表 </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D2139783-F755-3AB7-240D-A084AFEB1375}"/>
              </a:ext>
            </a:extLst>
          </p:cNvPr>
          <p:cNvPicPr>
            <a:picLocks noChangeAspect="1"/>
          </p:cNvPicPr>
          <p:nvPr/>
        </p:nvPicPr>
        <p:blipFill>
          <a:blip r:embed="rId2"/>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5FB04012-7F00-6758-4E4A-BB558098FD61}"/>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object 20">
            <a:extLst>
              <a:ext uri="{FF2B5EF4-FFF2-40B4-BE49-F238E27FC236}">
                <a16:creationId xmlns:a16="http://schemas.microsoft.com/office/drawing/2014/main" id="{AEA1D0CA-555B-1083-63BB-78EF7293FE29}"/>
              </a:ext>
            </a:extLst>
          </p:cNvPr>
          <p:cNvSpPr/>
          <p:nvPr/>
        </p:nvSpPr>
        <p:spPr>
          <a:xfrm>
            <a:off x="1117922" y="276224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Google Shape;113;p2">
            <a:extLst>
              <a:ext uri="{FF2B5EF4-FFF2-40B4-BE49-F238E27FC236}">
                <a16:creationId xmlns:a16="http://schemas.microsoft.com/office/drawing/2014/main" id="{77061D6B-46D3-B0D0-00C1-D782479E314D}"/>
              </a:ext>
            </a:extLst>
          </p:cNvPr>
          <p:cNvSpPr/>
          <p:nvPr/>
        </p:nvSpPr>
        <p:spPr>
          <a:xfrm>
            <a:off x="2742251" y="2273167"/>
            <a:ext cx="3481128"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スター管理」＞</a:t>
            </a:r>
            <a:r>
              <a:rPr lang="ja-JP" altLang="ko-KR" sz="1100" dirty="0">
                <a:latin typeface="游ゴシック" panose="020B0400000000000000" pitchFamily="50" charset="-128"/>
                <a:ea typeface="游ゴシック" panose="020B0400000000000000"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数表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算定</a:t>
            </a:r>
            <a:r>
              <a:rPr lang="ja-JP" altLang="en-US"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回数＆背反」をダブルクリックします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5" name="object 3">
            <a:extLst>
              <a:ext uri="{FF2B5EF4-FFF2-40B4-BE49-F238E27FC236}">
                <a16:creationId xmlns:a16="http://schemas.microsoft.com/office/drawing/2014/main" id="{CBB7F20F-A0C1-4A65-2EB9-0694DFE72D55}"/>
              </a:ext>
            </a:extLst>
          </p:cNvPr>
          <p:cNvSpPr txBox="1"/>
          <p:nvPr/>
        </p:nvSpPr>
        <p:spPr>
          <a:xfrm>
            <a:off x="1406601" y="3465169"/>
            <a:ext cx="3937635" cy="446405"/>
          </a:xfrm>
          <a:prstGeom prst="rect">
            <a:avLst/>
          </a:prstGeom>
        </p:spPr>
        <p:txBody>
          <a:bodyPr vert="horz" wrap="square" lIns="0" tIns="55244" rIns="0" bIns="0" rtlCol="0">
            <a:spAutoFit/>
          </a:bodyPr>
          <a:lstStyle/>
          <a:p>
            <a:pPr marL="12700">
              <a:lnSpc>
                <a:spcPct val="100000"/>
              </a:lnSpc>
              <a:spcBef>
                <a:spcPts val="434"/>
              </a:spcBef>
            </a:pPr>
            <a:r>
              <a:rPr sz="1100" spc="-20" dirty="0">
                <a:latin typeface="游ゴシック" panose="020B0400000000000000" pitchFamily="50" charset="-128"/>
                <a:ea typeface="游ゴシック" panose="020B0400000000000000" pitchFamily="50" charset="-128"/>
                <a:cs typeface="MS Mincho"/>
              </a:rPr>
              <a:t>電子点数表が表示されます。検索すると内容が表示されます。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5"/>
              </a:spcBef>
            </a:pPr>
            <a:r>
              <a:rPr sz="1100" spc="-20" dirty="0">
                <a:latin typeface="游ゴシック" panose="020B0400000000000000" pitchFamily="50" charset="-128"/>
                <a:ea typeface="游ゴシック" panose="020B0400000000000000" pitchFamily="50" charset="-128"/>
                <a:cs typeface="MS Mincho"/>
              </a:rPr>
              <a:t>「</a:t>
            </a:r>
            <a:r>
              <a:rPr sz="1100" spc="-20" dirty="0" err="1">
                <a:latin typeface="游ゴシック" panose="020B0400000000000000" pitchFamily="50" charset="-128"/>
                <a:ea typeface="游ゴシック" panose="020B0400000000000000" pitchFamily="50" charset="-128"/>
                <a:cs typeface="MS Mincho"/>
              </a:rPr>
              <a:t>算定回数」と「背反</a:t>
            </a:r>
            <a:r>
              <a:rPr lang="ja-JP" altLang="en-US" sz="1100" spc="-20" dirty="0">
                <a:latin typeface="游ゴシック" panose="020B0400000000000000" pitchFamily="50" charset="-128"/>
                <a:ea typeface="游ゴシック" panose="020B0400000000000000" pitchFamily="50" charset="-128"/>
                <a:cs typeface="MS Mincho"/>
              </a:rPr>
              <a:t>関連</a:t>
            </a:r>
            <a:r>
              <a:rPr sz="1100" spc="-20" dirty="0">
                <a:latin typeface="游ゴシック" panose="020B0400000000000000" pitchFamily="50" charset="-128"/>
                <a:ea typeface="游ゴシック" panose="020B0400000000000000" pitchFamily="50" charset="-128"/>
                <a:cs typeface="MS Mincho"/>
              </a:rPr>
              <a:t>」はタブで切り替わります。</a:t>
            </a:r>
            <a:endParaRPr sz="1100" dirty="0">
              <a:latin typeface="游ゴシック" panose="020B0400000000000000" pitchFamily="50" charset="-128"/>
              <a:ea typeface="游ゴシック" panose="020B0400000000000000" pitchFamily="50" charset="-128"/>
              <a:cs typeface="MS Mincho"/>
            </a:endParaRPr>
          </a:p>
        </p:txBody>
      </p:sp>
      <p:grpSp>
        <p:nvGrpSpPr>
          <p:cNvPr id="21" name="docshapegroup677">
            <a:extLst>
              <a:ext uri="{FF2B5EF4-FFF2-40B4-BE49-F238E27FC236}">
                <a16:creationId xmlns:a16="http://schemas.microsoft.com/office/drawing/2014/main" id="{0F18EBFC-834C-87EF-6FDC-60E4B3A30B77}"/>
              </a:ext>
            </a:extLst>
          </p:cNvPr>
          <p:cNvGrpSpPr>
            <a:grpSpLocks/>
          </p:cNvGrpSpPr>
          <p:nvPr/>
        </p:nvGrpSpPr>
        <p:grpSpPr bwMode="auto">
          <a:xfrm>
            <a:off x="1406703" y="3997219"/>
            <a:ext cx="4238614" cy="1834768"/>
            <a:chOff x="2681" y="971"/>
            <a:chExt cx="6674" cy="2889"/>
          </a:xfrm>
        </p:grpSpPr>
        <p:pic>
          <p:nvPicPr>
            <p:cNvPr id="22" name="docshape678">
              <a:extLst>
                <a:ext uri="{FF2B5EF4-FFF2-40B4-BE49-F238E27FC236}">
                  <a16:creationId xmlns:a16="http://schemas.microsoft.com/office/drawing/2014/main" id="{0695D6AB-A60A-E0EA-9608-3A5232139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8" t="20340"/>
            <a:stretch/>
          </p:blipFill>
          <p:spPr bwMode="auto">
            <a:xfrm>
              <a:off x="2681" y="971"/>
              <a:ext cx="6674" cy="2889"/>
            </a:xfrm>
            <a:prstGeom prst="rect">
              <a:avLst/>
            </a:prstGeom>
            <a:noFill/>
            <a:extLst>
              <a:ext uri="{909E8E84-426E-40DD-AFC4-6F175D3DCCD1}">
                <a14:hiddenFill xmlns:a14="http://schemas.microsoft.com/office/drawing/2010/main">
                  <a:solidFill>
                    <a:srgbClr val="FFFFFF"/>
                  </a:solidFill>
                </a14:hiddenFill>
              </a:ext>
            </a:extLst>
          </p:spPr>
        </p:pic>
        <p:sp>
          <p:nvSpPr>
            <p:cNvPr id="23" name="docshape679">
              <a:extLst>
                <a:ext uri="{FF2B5EF4-FFF2-40B4-BE49-F238E27FC236}">
                  <a16:creationId xmlns:a16="http://schemas.microsoft.com/office/drawing/2014/main" id="{3259195F-7B56-0658-A765-9087DEF0A43B}"/>
                </a:ext>
              </a:extLst>
            </p:cNvPr>
            <p:cNvSpPr>
              <a:spLocks/>
            </p:cNvSpPr>
            <p:nvPr/>
          </p:nvSpPr>
          <p:spPr bwMode="auto">
            <a:xfrm>
              <a:off x="2902" y="1703"/>
              <a:ext cx="1059" cy="396"/>
            </a:xfrm>
            <a:custGeom>
              <a:avLst/>
              <a:gdLst>
                <a:gd name="T0" fmla="+- 0 2903 2903"/>
                <a:gd name="T1" fmla="*/ T0 w 1059"/>
                <a:gd name="T2" fmla="+- 0 1769 1703"/>
                <a:gd name="T3" fmla="*/ 1769 h 396"/>
                <a:gd name="T4" fmla="+- 0 2908 2903"/>
                <a:gd name="T5" fmla="*/ T4 w 1059"/>
                <a:gd name="T6" fmla="+- 0 1744 1703"/>
                <a:gd name="T7" fmla="*/ 1744 h 396"/>
                <a:gd name="T8" fmla="+- 0 2922 2903"/>
                <a:gd name="T9" fmla="*/ T8 w 1059"/>
                <a:gd name="T10" fmla="+- 0 1723 1703"/>
                <a:gd name="T11" fmla="*/ 1723 h 396"/>
                <a:gd name="T12" fmla="+- 0 2943 2903"/>
                <a:gd name="T13" fmla="*/ T12 w 1059"/>
                <a:gd name="T14" fmla="+- 0 1708 1703"/>
                <a:gd name="T15" fmla="*/ 1708 h 396"/>
                <a:gd name="T16" fmla="+- 0 2969 2903"/>
                <a:gd name="T17" fmla="*/ T16 w 1059"/>
                <a:gd name="T18" fmla="+- 0 1703 1703"/>
                <a:gd name="T19" fmla="*/ 1703 h 396"/>
                <a:gd name="T20" fmla="+- 0 3895 2903"/>
                <a:gd name="T21" fmla="*/ T20 w 1059"/>
                <a:gd name="T22" fmla="+- 0 1703 1703"/>
                <a:gd name="T23" fmla="*/ 1703 h 396"/>
                <a:gd name="T24" fmla="+- 0 3921 2903"/>
                <a:gd name="T25" fmla="*/ T24 w 1059"/>
                <a:gd name="T26" fmla="+- 0 1708 1703"/>
                <a:gd name="T27" fmla="*/ 1708 h 396"/>
                <a:gd name="T28" fmla="+- 0 3942 2903"/>
                <a:gd name="T29" fmla="*/ T28 w 1059"/>
                <a:gd name="T30" fmla="+- 0 1723 1703"/>
                <a:gd name="T31" fmla="*/ 1723 h 396"/>
                <a:gd name="T32" fmla="+- 0 3956 2903"/>
                <a:gd name="T33" fmla="*/ T32 w 1059"/>
                <a:gd name="T34" fmla="+- 0 1744 1703"/>
                <a:gd name="T35" fmla="*/ 1744 h 396"/>
                <a:gd name="T36" fmla="+- 0 3961 2903"/>
                <a:gd name="T37" fmla="*/ T36 w 1059"/>
                <a:gd name="T38" fmla="+- 0 1769 1703"/>
                <a:gd name="T39" fmla="*/ 1769 h 396"/>
                <a:gd name="T40" fmla="+- 0 3961 2903"/>
                <a:gd name="T41" fmla="*/ T40 w 1059"/>
                <a:gd name="T42" fmla="+- 0 2033 1703"/>
                <a:gd name="T43" fmla="*/ 2033 h 396"/>
                <a:gd name="T44" fmla="+- 0 3956 2903"/>
                <a:gd name="T45" fmla="*/ T44 w 1059"/>
                <a:gd name="T46" fmla="+- 0 2059 1703"/>
                <a:gd name="T47" fmla="*/ 2059 h 396"/>
                <a:gd name="T48" fmla="+- 0 3942 2903"/>
                <a:gd name="T49" fmla="*/ T48 w 1059"/>
                <a:gd name="T50" fmla="+- 0 2080 1703"/>
                <a:gd name="T51" fmla="*/ 2080 h 396"/>
                <a:gd name="T52" fmla="+- 0 3921 2903"/>
                <a:gd name="T53" fmla="*/ T52 w 1059"/>
                <a:gd name="T54" fmla="+- 0 2094 1703"/>
                <a:gd name="T55" fmla="*/ 2094 h 396"/>
                <a:gd name="T56" fmla="+- 0 3895 2903"/>
                <a:gd name="T57" fmla="*/ T56 w 1059"/>
                <a:gd name="T58" fmla="+- 0 2099 1703"/>
                <a:gd name="T59" fmla="*/ 2099 h 396"/>
                <a:gd name="T60" fmla="+- 0 2969 2903"/>
                <a:gd name="T61" fmla="*/ T60 w 1059"/>
                <a:gd name="T62" fmla="+- 0 2099 1703"/>
                <a:gd name="T63" fmla="*/ 2099 h 396"/>
                <a:gd name="T64" fmla="+- 0 2943 2903"/>
                <a:gd name="T65" fmla="*/ T64 w 1059"/>
                <a:gd name="T66" fmla="+- 0 2094 1703"/>
                <a:gd name="T67" fmla="*/ 2094 h 396"/>
                <a:gd name="T68" fmla="+- 0 2922 2903"/>
                <a:gd name="T69" fmla="*/ T68 w 1059"/>
                <a:gd name="T70" fmla="+- 0 2080 1703"/>
                <a:gd name="T71" fmla="*/ 2080 h 396"/>
                <a:gd name="T72" fmla="+- 0 2908 2903"/>
                <a:gd name="T73" fmla="*/ T72 w 1059"/>
                <a:gd name="T74" fmla="+- 0 2059 1703"/>
                <a:gd name="T75" fmla="*/ 2059 h 396"/>
                <a:gd name="T76" fmla="+- 0 2903 2903"/>
                <a:gd name="T77" fmla="*/ T76 w 1059"/>
                <a:gd name="T78" fmla="+- 0 2033 1703"/>
                <a:gd name="T79" fmla="*/ 2033 h 396"/>
                <a:gd name="T80" fmla="+- 0 2903 2903"/>
                <a:gd name="T81" fmla="*/ T80 w 1059"/>
                <a:gd name="T82" fmla="+- 0 1769 1703"/>
                <a:gd name="T83" fmla="*/ 1769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6">
                  <a:moveTo>
                    <a:pt x="0" y="66"/>
                  </a:moveTo>
                  <a:lnTo>
                    <a:pt x="5" y="41"/>
                  </a:lnTo>
                  <a:lnTo>
                    <a:pt x="19" y="20"/>
                  </a:lnTo>
                  <a:lnTo>
                    <a:pt x="40" y="5"/>
                  </a:lnTo>
                  <a:lnTo>
                    <a:pt x="66" y="0"/>
                  </a:lnTo>
                  <a:lnTo>
                    <a:pt x="992" y="0"/>
                  </a:lnTo>
                  <a:lnTo>
                    <a:pt x="1018" y="5"/>
                  </a:lnTo>
                  <a:lnTo>
                    <a:pt x="1039" y="20"/>
                  </a:lnTo>
                  <a:lnTo>
                    <a:pt x="1053" y="41"/>
                  </a:lnTo>
                  <a:lnTo>
                    <a:pt x="1058" y="66"/>
                  </a:lnTo>
                  <a:lnTo>
                    <a:pt x="1058" y="330"/>
                  </a:lnTo>
                  <a:lnTo>
                    <a:pt x="1053" y="356"/>
                  </a:lnTo>
                  <a:lnTo>
                    <a:pt x="1039" y="377"/>
                  </a:lnTo>
                  <a:lnTo>
                    <a:pt x="1018" y="391"/>
                  </a:lnTo>
                  <a:lnTo>
                    <a:pt x="992" y="396"/>
                  </a:lnTo>
                  <a:lnTo>
                    <a:pt x="66" y="396"/>
                  </a:lnTo>
                  <a:lnTo>
                    <a:pt x="40" y="391"/>
                  </a:lnTo>
                  <a:lnTo>
                    <a:pt x="19" y="377"/>
                  </a:lnTo>
                  <a:lnTo>
                    <a:pt x="5" y="356"/>
                  </a:lnTo>
                  <a:lnTo>
                    <a:pt x="0" y="330"/>
                  </a:lnTo>
                  <a:lnTo>
                    <a:pt x="0" y="6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4" name="docshape680">
              <a:extLst>
                <a:ext uri="{FF2B5EF4-FFF2-40B4-BE49-F238E27FC236}">
                  <a16:creationId xmlns:a16="http://schemas.microsoft.com/office/drawing/2014/main" id="{A37BB560-22EA-8BEE-A2DF-BC5CE5836D0D}"/>
                </a:ext>
              </a:extLst>
            </p:cNvPr>
            <p:cNvSpPr txBox="1">
              <a:spLocks noChangeArrowheads="1"/>
            </p:cNvSpPr>
            <p:nvPr/>
          </p:nvSpPr>
          <p:spPr bwMode="auto">
            <a:xfrm>
              <a:off x="4536" y="2652"/>
              <a:ext cx="4004" cy="680"/>
            </a:xfrm>
            <a:prstGeom prst="rect">
              <a:avLst/>
            </a:prstGeom>
            <a:solidFill>
              <a:srgbClr val="FFFFFF"/>
            </a:solidFill>
            <a:ln w="9525">
              <a:solidFill>
                <a:srgbClr val="FF0000"/>
              </a:solidFill>
              <a:miter lim="800000"/>
              <a:headEnd/>
              <a:tailEnd/>
            </a:ln>
          </p:spPr>
          <p:txBody>
            <a:bodyPr vert="horz" wrap="square" lIns="180000" tIns="0" rIns="0" bIns="0" numCol="1" anchor="ctr" anchorCtr="0" compatLnSpc="1">
              <a:prstTxWarp prst="textNoShape">
                <a:avLst/>
              </a:prstTxWarp>
            </a:bodyPr>
            <a:lstStyle/>
            <a:p>
              <a:pPr marL="0" marR="361950" lvl="0" indent="0" algn="l" defTabSz="914400" rtl="0" eaLnBrk="0" fontAlgn="base" latinLnBrk="0" hangingPunct="0">
                <a:lnSpc>
                  <a:spcPct val="100000"/>
                </a:lnSpc>
                <a:spcBef>
                  <a:spcPts val="463"/>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「算定回数」を「初診」で検索した画面です。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grpSp>
        <p:nvGrpSpPr>
          <p:cNvPr id="25" name="docshapegroup681">
            <a:extLst>
              <a:ext uri="{FF2B5EF4-FFF2-40B4-BE49-F238E27FC236}">
                <a16:creationId xmlns:a16="http://schemas.microsoft.com/office/drawing/2014/main" id="{DF2FB86A-74CB-D77A-513F-09E05994222E}"/>
              </a:ext>
            </a:extLst>
          </p:cNvPr>
          <p:cNvGrpSpPr>
            <a:grpSpLocks/>
          </p:cNvGrpSpPr>
          <p:nvPr/>
        </p:nvGrpSpPr>
        <p:grpSpPr bwMode="auto">
          <a:xfrm>
            <a:off x="1406703" y="6680676"/>
            <a:ext cx="4238614" cy="1846197"/>
            <a:chOff x="2681" y="240"/>
            <a:chExt cx="6674" cy="2909"/>
          </a:xfrm>
        </p:grpSpPr>
        <p:pic>
          <p:nvPicPr>
            <p:cNvPr id="26" name="docshape682">
              <a:extLst>
                <a:ext uri="{FF2B5EF4-FFF2-40B4-BE49-F238E27FC236}">
                  <a16:creationId xmlns:a16="http://schemas.microsoft.com/office/drawing/2014/main" id="{2D429ACD-8FB8-E912-5308-D478B63420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8" t="19799"/>
            <a:stretch/>
          </p:blipFill>
          <p:spPr bwMode="auto">
            <a:xfrm>
              <a:off x="2681" y="240"/>
              <a:ext cx="6674" cy="2909"/>
            </a:xfrm>
            <a:prstGeom prst="rect">
              <a:avLst/>
            </a:prstGeom>
            <a:noFill/>
            <a:extLst>
              <a:ext uri="{909E8E84-426E-40DD-AFC4-6F175D3DCCD1}">
                <a14:hiddenFill xmlns:a14="http://schemas.microsoft.com/office/drawing/2010/main">
                  <a:solidFill>
                    <a:srgbClr val="FFFFFF"/>
                  </a:solidFill>
                </a14:hiddenFill>
              </a:ext>
            </a:extLst>
          </p:spPr>
        </p:pic>
        <p:sp>
          <p:nvSpPr>
            <p:cNvPr id="27" name="docshape683">
              <a:extLst>
                <a:ext uri="{FF2B5EF4-FFF2-40B4-BE49-F238E27FC236}">
                  <a16:creationId xmlns:a16="http://schemas.microsoft.com/office/drawing/2014/main" id="{60B1FA61-14A3-8FF4-BE6B-D9892656529E}"/>
                </a:ext>
              </a:extLst>
            </p:cNvPr>
            <p:cNvSpPr>
              <a:spLocks/>
            </p:cNvSpPr>
            <p:nvPr/>
          </p:nvSpPr>
          <p:spPr bwMode="auto">
            <a:xfrm>
              <a:off x="3728" y="989"/>
              <a:ext cx="1059" cy="399"/>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8" name="docshape684">
              <a:extLst>
                <a:ext uri="{FF2B5EF4-FFF2-40B4-BE49-F238E27FC236}">
                  <a16:creationId xmlns:a16="http://schemas.microsoft.com/office/drawing/2014/main" id="{521A65E7-C58C-02F9-77BC-EAC46F8B6124}"/>
                </a:ext>
              </a:extLst>
            </p:cNvPr>
            <p:cNvSpPr txBox="1">
              <a:spLocks noChangeArrowheads="1"/>
            </p:cNvSpPr>
            <p:nvPr/>
          </p:nvSpPr>
          <p:spPr bwMode="auto">
            <a:xfrm>
              <a:off x="4536" y="1945"/>
              <a:ext cx="4819" cy="680"/>
            </a:xfrm>
            <a:prstGeom prst="rect">
              <a:avLst/>
            </a:prstGeom>
            <a:solidFill>
              <a:srgbClr val="FFFFFF"/>
            </a:solidFill>
            <a:ln w="9525">
              <a:solidFill>
                <a:srgbClr val="FF0000"/>
              </a:solidFill>
              <a:miter lim="800000"/>
              <a:headEnd/>
              <a:tailEnd/>
            </a:ln>
          </p:spPr>
          <p:txBody>
            <a:bodyPr vert="horz" wrap="square" lIns="180000" tIns="36000" rIns="0" bIns="0" numCol="1" anchor="t" anchorCtr="0" compatLnSpc="1">
              <a:prstTxWarp prst="textNoShape">
                <a:avLst/>
              </a:prstTxWarp>
            </a:bodyPr>
            <a:lstStyle/>
            <a:p>
              <a:pPr marL="0" marR="282575" lvl="0" indent="0" algn="l" defTabSz="914400" rtl="0" eaLnBrk="0" fontAlgn="base" latinLnBrk="0" hangingPunct="0">
                <a:lnSpc>
                  <a:spcPct val="100000"/>
                </a:lnSpc>
                <a:spcBef>
                  <a:spcPts val="375"/>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「背反関連」を「特定疾患療養管理料」を検索した画面です。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29" name="テキスト ボックス 12">
            <a:extLst>
              <a:ext uri="{FF2B5EF4-FFF2-40B4-BE49-F238E27FC236}">
                <a16:creationId xmlns:a16="http://schemas.microsoft.com/office/drawing/2014/main" id="{B7FE7395-DF04-F2AA-2DC7-83F99D552545}"/>
              </a:ext>
            </a:extLst>
          </p:cNvPr>
          <p:cNvSpPr txBox="1"/>
          <p:nvPr/>
        </p:nvSpPr>
        <p:spPr>
          <a:xfrm>
            <a:off x="720075" y="6248318"/>
            <a:ext cx="2359620" cy="430887"/>
          </a:xfrm>
          <a:prstGeom prst="rect">
            <a:avLst/>
          </a:prstGeom>
          <a:noFill/>
        </p:spPr>
        <p:txBody>
          <a:bodyPr wrap="non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「背反関連」の画面です。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516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47898B4B-8AA8-5AEF-C3B7-C432F57231E4}"/>
              </a:ext>
            </a:extLst>
          </p:cNvPr>
          <p:cNvPicPr>
            <a:picLocks noChangeAspect="1"/>
          </p:cNvPicPr>
          <p:nvPr/>
        </p:nvPicPr>
        <p:blipFill>
          <a:blip r:embed="rId2"/>
          <a:stretch>
            <a:fillRect/>
          </a:stretch>
        </p:blipFill>
        <p:spPr>
          <a:xfrm>
            <a:off x="887981" y="1659921"/>
            <a:ext cx="1744024" cy="1475121"/>
          </a:xfrm>
          <a:prstGeom prst="rect">
            <a:avLst/>
          </a:prstGeom>
        </p:spPr>
      </p:pic>
      <p:sp>
        <p:nvSpPr>
          <p:cNvPr id="2" name="슬라이드 번호 개체 틀 1">
            <a:extLst>
              <a:ext uri="{FF2B5EF4-FFF2-40B4-BE49-F238E27FC236}">
                <a16:creationId xmlns:a16="http://schemas.microsoft.com/office/drawing/2014/main" id="{9B0B7ECF-B03B-AFB5-B443-6FE92D54D589}"/>
              </a:ext>
            </a:extLst>
          </p:cNvPr>
          <p:cNvSpPr>
            <a:spLocks noGrp="1"/>
          </p:cNvSpPr>
          <p:nvPr>
            <p:ph type="sldNum" sz="quarter" idx="12"/>
          </p:nvPr>
        </p:nvSpPr>
        <p:spPr/>
        <p:txBody>
          <a:bodyPr/>
          <a:lstStyle/>
          <a:p>
            <a:fld id="{AE8EA5A1-38AB-4AA0-89CC-DE1004BC27E5}" type="slidenum">
              <a:rPr kumimoji="1" lang="ja-JP" altLang="en-US" smtClean="0"/>
              <a:t>164</a:t>
            </a:fld>
            <a:endParaRPr kumimoji="1" lang="ja-JP" altLang="en-US"/>
          </a:p>
        </p:txBody>
      </p:sp>
      <p:sp>
        <p:nvSpPr>
          <p:cNvPr id="3" name="テキスト ボックス 1">
            <a:extLst>
              <a:ext uri="{FF2B5EF4-FFF2-40B4-BE49-F238E27FC236}">
                <a16:creationId xmlns:a16="http://schemas.microsoft.com/office/drawing/2014/main" id="{3FB39308-26EF-4A35-1C67-F8A33C4719C0}"/>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１．時系列解析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正方形/長方形 5">
            <a:extLst>
              <a:ext uri="{FF2B5EF4-FFF2-40B4-BE49-F238E27FC236}">
                <a16:creationId xmlns:a16="http://schemas.microsoft.com/office/drawing/2014/main" id="{822968BD-62F5-2E87-1738-174E7CCEDC10}"/>
              </a:ext>
            </a:extLst>
          </p:cNvPr>
          <p:cNvSpPr/>
          <p:nvPr/>
        </p:nvSpPr>
        <p:spPr>
          <a:xfrm>
            <a:off x="738525" y="740578"/>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 </a:t>
            </a:r>
            <a:r>
              <a:rPr lang="ja-JP" altLang="ja-JP" sz="1100" spc="395" dirty="0">
                <a:solidFill>
                  <a:srgbClr val="001F5F"/>
                </a:solidFill>
                <a:effectLst/>
                <a:highlight>
                  <a:srgbClr val="99CCFF"/>
                </a:highlight>
                <a:latin typeface="游ゴシック" panose="020B0400000000000000" pitchFamily="50" charset="-128"/>
                <a:ea typeface="Times New Roman" panose="02020603050405020304" pitchFamily="18" charset="0"/>
                <a:cs typeface="ＭＳ Ｐゴシック" panose="020B0600070205080204" pitchFamily="50" charset="-128"/>
              </a:rPr>
              <a:t> </a:t>
            </a:r>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レセプト解</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析</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5" name="テキスト ボックス 6">
            <a:extLst>
              <a:ext uri="{FF2B5EF4-FFF2-40B4-BE49-F238E27FC236}">
                <a16:creationId xmlns:a16="http://schemas.microsoft.com/office/drawing/2014/main" id="{2A21941F-B51B-85AA-38C1-728137AD66EA}"/>
              </a:ext>
            </a:extLst>
          </p:cNvPr>
          <p:cNvSpPr txBox="1"/>
          <p:nvPr/>
        </p:nvSpPr>
        <p:spPr>
          <a:xfrm>
            <a:off x="382361" y="3415885"/>
            <a:ext cx="6722353" cy="667106"/>
          </a:xfrm>
          <a:prstGeom prst="rect">
            <a:avLst/>
          </a:prstGeom>
          <a:noFill/>
        </p:spPr>
        <p:txBody>
          <a:bodyPr wrap="none" rtlCol="0">
            <a:spAutoFit/>
          </a:bodyPr>
          <a:lstStyle/>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ウの「レセプト解析」</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「時系列解析」を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レセプトデータを集計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時系列表示しま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5"/>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注：集計にしばらく時間がかかる場合があります。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7" name="テキスト ボックス 8">
            <a:extLst>
              <a:ext uri="{FF2B5EF4-FFF2-40B4-BE49-F238E27FC236}">
                <a16:creationId xmlns:a16="http://schemas.microsoft.com/office/drawing/2014/main" id="{DB15C7BD-1DA1-502B-FCBB-A77207627ED4}"/>
              </a:ext>
            </a:extLst>
          </p:cNvPr>
          <p:cNvSpPr txBox="1"/>
          <p:nvPr/>
        </p:nvSpPr>
        <p:spPr>
          <a:xfrm>
            <a:off x="182623" y="4291601"/>
            <a:ext cx="6405600" cy="305212"/>
          </a:xfrm>
          <a:prstGeom prst="rect">
            <a:avLst/>
          </a:prstGeom>
          <a:noFill/>
        </p:spPr>
        <p:txBody>
          <a:bodyPr wrap="none" rtlCol="0">
            <a:spAutoFit/>
          </a:bodyPr>
          <a:lstStyle/>
          <a:p>
            <a:pPr marL="485140">
              <a:lnSpc>
                <a:spcPts val="181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最初に総括表が表示されます。タブをクリックすると対応する表、グラフが表示されます。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8" name="docshapegroup526">
            <a:extLst>
              <a:ext uri="{FF2B5EF4-FFF2-40B4-BE49-F238E27FC236}">
                <a16:creationId xmlns:a16="http://schemas.microsoft.com/office/drawing/2014/main" id="{E07755DE-DD99-EC94-0DE6-C7FD8380D246}"/>
              </a:ext>
            </a:extLst>
          </p:cNvPr>
          <p:cNvGrpSpPr>
            <a:grpSpLocks/>
          </p:cNvGrpSpPr>
          <p:nvPr/>
        </p:nvGrpSpPr>
        <p:grpSpPr bwMode="auto">
          <a:xfrm>
            <a:off x="971413" y="4629391"/>
            <a:ext cx="5094065" cy="3432337"/>
            <a:chOff x="2758" y="1219"/>
            <a:chExt cx="6597" cy="4622"/>
          </a:xfrm>
        </p:grpSpPr>
        <p:pic>
          <p:nvPicPr>
            <p:cNvPr id="9" name="docshape527">
              <a:extLst>
                <a:ext uri="{FF2B5EF4-FFF2-40B4-BE49-F238E27FC236}">
                  <a16:creationId xmlns:a16="http://schemas.microsoft.com/office/drawing/2014/main" id="{B2F1F664-8FD0-8ABD-D8E4-E41850D2F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5" t="12813"/>
            <a:stretch/>
          </p:blipFill>
          <p:spPr bwMode="auto">
            <a:xfrm>
              <a:off x="2758" y="1371"/>
              <a:ext cx="6597" cy="4470"/>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28">
              <a:extLst>
                <a:ext uri="{FF2B5EF4-FFF2-40B4-BE49-F238E27FC236}">
                  <a16:creationId xmlns:a16="http://schemas.microsoft.com/office/drawing/2014/main" id="{2517FF55-E421-481E-A58E-5FD9C9DDF331}"/>
                </a:ext>
              </a:extLst>
            </p:cNvPr>
            <p:cNvSpPr>
              <a:spLocks/>
            </p:cNvSpPr>
            <p:nvPr/>
          </p:nvSpPr>
          <p:spPr bwMode="auto">
            <a:xfrm>
              <a:off x="3560" y="1779"/>
              <a:ext cx="3399" cy="372"/>
            </a:xfrm>
            <a:custGeom>
              <a:avLst/>
              <a:gdLst>
                <a:gd name="T0" fmla="+- 0 3412 3412"/>
                <a:gd name="T1" fmla="*/ T0 w 3548"/>
                <a:gd name="T2" fmla="+- 0 1841 1779"/>
                <a:gd name="T3" fmla="*/ 1841 h 372"/>
                <a:gd name="T4" fmla="+- 0 3416 3412"/>
                <a:gd name="T5" fmla="*/ T4 w 3548"/>
                <a:gd name="T6" fmla="+- 0 1817 1779"/>
                <a:gd name="T7" fmla="*/ 1817 h 372"/>
                <a:gd name="T8" fmla="+- 0 3430 3412"/>
                <a:gd name="T9" fmla="*/ T8 w 3548"/>
                <a:gd name="T10" fmla="+- 0 1797 1779"/>
                <a:gd name="T11" fmla="*/ 1797 h 372"/>
                <a:gd name="T12" fmla="+- 0 3449 3412"/>
                <a:gd name="T13" fmla="*/ T12 w 3548"/>
                <a:gd name="T14" fmla="+- 0 1784 1779"/>
                <a:gd name="T15" fmla="*/ 1784 h 372"/>
                <a:gd name="T16" fmla="+- 0 3474 3412"/>
                <a:gd name="T17" fmla="*/ T16 w 3548"/>
                <a:gd name="T18" fmla="+- 0 1779 1779"/>
                <a:gd name="T19" fmla="*/ 1779 h 372"/>
                <a:gd name="T20" fmla="+- 0 6897 3412"/>
                <a:gd name="T21" fmla="*/ T20 w 3548"/>
                <a:gd name="T22" fmla="+- 0 1779 1779"/>
                <a:gd name="T23" fmla="*/ 1779 h 372"/>
                <a:gd name="T24" fmla="+- 0 6921 3412"/>
                <a:gd name="T25" fmla="*/ T24 w 3548"/>
                <a:gd name="T26" fmla="+- 0 1784 1779"/>
                <a:gd name="T27" fmla="*/ 1784 h 372"/>
                <a:gd name="T28" fmla="+- 0 6941 3412"/>
                <a:gd name="T29" fmla="*/ T28 w 3548"/>
                <a:gd name="T30" fmla="+- 0 1797 1779"/>
                <a:gd name="T31" fmla="*/ 1797 h 372"/>
                <a:gd name="T32" fmla="+- 0 6954 3412"/>
                <a:gd name="T33" fmla="*/ T32 w 3548"/>
                <a:gd name="T34" fmla="+- 0 1817 1779"/>
                <a:gd name="T35" fmla="*/ 1817 h 372"/>
                <a:gd name="T36" fmla="+- 0 6959 3412"/>
                <a:gd name="T37" fmla="*/ T36 w 3548"/>
                <a:gd name="T38" fmla="+- 0 1841 1779"/>
                <a:gd name="T39" fmla="*/ 1841 h 372"/>
                <a:gd name="T40" fmla="+- 0 6959 3412"/>
                <a:gd name="T41" fmla="*/ T40 w 3548"/>
                <a:gd name="T42" fmla="+- 0 2089 1779"/>
                <a:gd name="T43" fmla="*/ 2089 h 372"/>
                <a:gd name="T44" fmla="+- 0 6954 3412"/>
                <a:gd name="T45" fmla="*/ T44 w 3548"/>
                <a:gd name="T46" fmla="+- 0 2113 1779"/>
                <a:gd name="T47" fmla="*/ 2113 h 372"/>
                <a:gd name="T48" fmla="+- 0 6941 3412"/>
                <a:gd name="T49" fmla="*/ T48 w 3548"/>
                <a:gd name="T50" fmla="+- 0 2133 1779"/>
                <a:gd name="T51" fmla="*/ 2133 h 372"/>
                <a:gd name="T52" fmla="+- 0 6921 3412"/>
                <a:gd name="T53" fmla="*/ T52 w 3548"/>
                <a:gd name="T54" fmla="+- 0 2146 1779"/>
                <a:gd name="T55" fmla="*/ 2146 h 372"/>
                <a:gd name="T56" fmla="+- 0 6897 3412"/>
                <a:gd name="T57" fmla="*/ T56 w 3548"/>
                <a:gd name="T58" fmla="+- 0 2151 1779"/>
                <a:gd name="T59" fmla="*/ 2151 h 372"/>
                <a:gd name="T60" fmla="+- 0 3474 3412"/>
                <a:gd name="T61" fmla="*/ T60 w 3548"/>
                <a:gd name="T62" fmla="+- 0 2151 1779"/>
                <a:gd name="T63" fmla="*/ 2151 h 372"/>
                <a:gd name="T64" fmla="+- 0 3449 3412"/>
                <a:gd name="T65" fmla="*/ T64 w 3548"/>
                <a:gd name="T66" fmla="+- 0 2146 1779"/>
                <a:gd name="T67" fmla="*/ 2146 h 372"/>
                <a:gd name="T68" fmla="+- 0 3430 3412"/>
                <a:gd name="T69" fmla="*/ T68 w 3548"/>
                <a:gd name="T70" fmla="+- 0 2133 1779"/>
                <a:gd name="T71" fmla="*/ 2133 h 372"/>
                <a:gd name="T72" fmla="+- 0 3416 3412"/>
                <a:gd name="T73" fmla="*/ T72 w 3548"/>
                <a:gd name="T74" fmla="+- 0 2113 1779"/>
                <a:gd name="T75" fmla="*/ 2113 h 372"/>
                <a:gd name="T76" fmla="+- 0 3412 3412"/>
                <a:gd name="T77" fmla="*/ T76 w 3548"/>
                <a:gd name="T78" fmla="+- 0 2089 1779"/>
                <a:gd name="T79" fmla="*/ 2089 h 372"/>
                <a:gd name="T80" fmla="+- 0 3412 3412"/>
                <a:gd name="T81" fmla="*/ T80 w 3548"/>
                <a:gd name="T82" fmla="+- 0 1841 1779"/>
                <a:gd name="T83" fmla="*/ 1841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548" h="372">
                  <a:moveTo>
                    <a:pt x="0" y="62"/>
                  </a:moveTo>
                  <a:lnTo>
                    <a:pt x="4" y="38"/>
                  </a:lnTo>
                  <a:lnTo>
                    <a:pt x="18" y="18"/>
                  </a:lnTo>
                  <a:lnTo>
                    <a:pt x="37" y="5"/>
                  </a:lnTo>
                  <a:lnTo>
                    <a:pt x="62" y="0"/>
                  </a:lnTo>
                  <a:lnTo>
                    <a:pt x="3485" y="0"/>
                  </a:lnTo>
                  <a:lnTo>
                    <a:pt x="3509" y="5"/>
                  </a:lnTo>
                  <a:lnTo>
                    <a:pt x="3529" y="18"/>
                  </a:lnTo>
                  <a:lnTo>
                    <a:pt x="3542" y="38"/>
                  </a:lnTo>
                  <a:lnTo>
                    <a:pt x="3547" y="62"/>
                  </a:lnTo>
                  <a:lnTo>
                    <a:pt x="3547" y="310"/>
                  </a:lnTo>
                  <a:lnTo>
                    <a:pt x="3542" y="334"/>
                  </a:lnTo>
                  <a:lnTo>
                    <a:pt x="3529" y="354"/>
                  </a:lnTo>
                  <a:lnTo>
                    <a:pt x="3509" y="367"/>
                  </a:lnTo>
                  <a:lnTo>
                    <a:pt x="3485" y="372"/>
                  </a:lnTo>
                  <a:lnTo>
                    <a:pt x="62" y="372"/>
                  </a:lnTo>
                  <a:lnTo>
                    <a:pt x="37" y="367"/>
                  </a:lnTo>
                  <a:lnTo>
                    <a:pt x="18" y="354"/>
                  </a:lnTo>
                  <a:lnTo>
                    <a:pt x="4" y="334"/>
                  </a:lnTo>
                  <a:lnTo>
                    <a:pt x="0" y="310"/>
                  </a:lnTo>
                  <a:lnTo>
                    <a:pt x="0" y="6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1" name="Line 9">
              <a:extLst>
                <a:ext uri="{FF2B5EF4-FFF2-40B4-BE49-F238E27FC236}">
                  <a16:creationId xmlns:a16="http://schemas.microsoft.com/office/drawing/2014/main" id="{405F3CA3-07BC-E84C-6CDD-5AED9AB853DD}"/>
                </a:ext>
              </a:extLst>
            </p:cNvPr>
            <p:cNvSpPr>
              <a:spLocks noChangeShapeType="1"/>
            </p:cNvSpPr>
            <p:nvPr/>
          </p:nvSpPr>
          <p:spPr bwMode="auto">
            <a:xfrm>
              <a:off x="5188" y="1219"/>
              <a:ext cx="2" cy="56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3" name="직사각형 12">
            <a:extLst>
              <a:ext uri="{FF2B5EF4-FFF2-40B4-BE49-F238E27FC236}">
                <a16:creationId xmlns:a16="http://schemas.microsoft.com/office/drawing/2014/main" id="{63315DCA-75F1-19B8-9E7B-7B44EABBB93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object 20">
            <a:extLst>
              <a:ext uri="{FF2B5EF4-FFF2-40B4-BE49-F238E27FC236}">
                <a16:creationId xmlns:a16="http://schemas.microsoft.com/office/drawing/2014/main" id="{DBE20B57-A78C-F8FE-B65B-6DA8BCE199CE}"/>
              </a:ext>
            </a:extLst>
          </p:cNvPr>
          <p:cNvSpPr/>
          <p:nvPr/>
        </p:nvSpPr>
        <p:spPr>
          <a:xfrm>
            <a:off x="1091544" y="2775484"/>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Google Shape;113;p2">
            <a:extLst>
              <a:ext uri="{FF2B5EF4-FFF2-40B4-BE49-F238E27FC236}">
                <a16:creationId xmlns:a16="http://schemas.microsoft.com/office/drawing/2014/main" id="{5267C921-C09E-C02F-104F-221E4AB97523}"/>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spc="-20" dirty="0">
                <a:latin typeface="游ゴシック" panose="020B0400000000000000" pitchFamily="50" charset="-128"/>
                <a:ea typeface="游ゴシック" panose="020B0400000000000000" pitchFamily="50" charset="-128"/>
                <a:cs typeface="MS Mincho"/>
              </a:rPr>
              <a:t> レセプト解析 </a:t>
            </a:r>
            <a:r>
              <a:rPr lang="ja-JP" altLang="ko-KR" sz="1100" dirty="0">
                <a:latin typeface="游ゴシック" panose="020B0400000000000000" pitchFamily="50" charset="-128"/>
                <a:ea typeface="游ゴシック" panose="020B0400000000000000" pitchFamily="50" charset="-128"/>
              </a:rPr>
              <a:t>」&gt;</a:t>
            </a:r>
            <a:endParaRPr lang="en-US" altLang="ja-JP" sz="1100" dirty="0">
              <a:latin typeface="游ゴシック" panose="020B0400000000000000" pitchFamily="50" charset="-128"/>
              <a:ea typeface="游ゴシック" panose="020B0400000000000000" pitchFamily="50" charset="-128"/>
            </a:endParaRPr>
          </a:p>
          <a:p>
            <a:pPr lvl="0">
              <a:lnSpc>
                <a:spcPct val="125000"/>
              </a:lnSpc>
            </a:pPr>
            <a:r>
              <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rPr>
              <a:t>「時系列解析」をダブルクリックします。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Tree>
    <p:extLst>
      <p:ext uri="{BB962C8B-B14F-4D97-AF65-F5344CB8AC3E}">
        <p14:creationId xmlns:p14="http://schemas.microsoft.com/office/powerpoint/2010/main" val="312962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37616A9-6189-6F7C-78DF-BD6FC1A9B5C3}"/>
              </a:ext>
            </a:extLst>
          </p:cNvPr>
          <p:cNvSpPr>
            <a:spLocks noGrp="1"/>
          </p:cNvSpPr>
          <p:nvPr>
            <p:ph type="sldNum" sz="quarter" idx="12"/>
          </p:nvPr>
        </p:nvSpPr>
        <p:spPr/>
        <p:txBody>
          <a:bodyPr/>
          <a:lstStyle/>
          <a:p>
            <a:fld id="{AE8EA5A1-38AB-4AA0-89CC-DE1004BC27E5}" type="slidenum">
              <a:rPr kumimoji="1" lang="ja-JP" altLang="en-US" smtClean="0"/>
              <a:t>165</a:t>
            </a:fld>
            <a:endParaRPr kumimoji="1" lang="ja-JP" altLang="en-US"/>
          </a:p>
        </p:txBody>
      </p:sp>
      <p:sp>
        <p:nvSpPr>
          <p:cNvPr id="4" name="object 8">
            <a:extLst>
              <a:ext uri="{FF2B5EF4-FFF2-40B4-BE49-F238E27FC236}">
                <a16:creationId xmlns:a16="http://schemas.microsoft.com/office/drawing/2014/main" id="{BFC2D827-1042-B66B-DC87-47DED1097A3C}"/>
              </a:ext>
            </a:extLst>
          </p:cNvPr>
          <p:cNvSpPr txBox="1"/>
          <p:nvPr/>
        </p:nvSpPr>
        <p:spPr>
          <a:xfrm>
            <a:off x="806526" y="1453895"/>
            <a:ext cx="2401570" cy="182101"/>
          </a:xfrm>
          <a:prstGeom prst="rect">
            <a:avLst/>
          </a:prstGeom>
        </p:spPr>
        <p:txBody>
          <a:bodyPr vert="horz" wrap="square" lIns="0" tIns="12700" rIns="0" bIns="0" rtlCol="0">
            <a:spAutoFit/>
          </a:bodyPr>
          <a:lstStyle/>
          <a:p>
            <a:pPr marL="12700">
              <a:lnSpc>
                <a:spcPct val="100000"/>
              </a:lnSpc>
              <a:spcBef>
                <a:spcPts val="100"/>
              </a:spcBef>
            </a:pPr>
            <a:r>
              <a:rPr sz="1100" spc="-20" dirty="0" err="1">
                <a:latin typeface="游ゴシック" panose="020B0400000000000000" pitchFamily="50" charset="-128"/>
                <a:ea typeface="游ゴシック" panose="020B0400000000000000" pitchFamily="50" charset="-128"/>
                <a:cs typeface="MS Mincho"/>
              </a:rPr>
              <a:t>表、グラフの</a:t>
            </a:r>
            <a:r>
              <a:rPr lang="ja-JP" altLang="en-US" sz="1100" spc="-20" dirty="0">
                <a:latin typeface="游ゴシック" panose="020B0400000000000000" pitchFamily="50" charset="-128"/>
                <a:ea typeface="游ゴシック" panose="020B0400000000000000" pitchFamily="50" charset="-128"/>
                <a:cs typeface="MS Mincho"/>
              </a:rPr>
              <a:t>表示例です</a:t>
            </a:r>
            <a:r>
              <a:rPr sz="1100" spc="-20"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5" name="object 9">
            <a:extLst>
              <a:ext uri="{FF2B5EF4-FFF2-40B4-BE49-F238E27FC236}">
                <a16:creationId xmlns:a16="http://schemas.microsoft.com/office/drawing/2014/main" id="{56685A8B-D0AB-0472-8A15-CE02A207F662}"/>
              </a:ext>
            </a:extLst>
          </p:cNvPr>
          <p:cNvSpPr txBox="1"/>
          <p:nvPr/>
        </p:nvSpPr>
        <p:spPr>
          <a:xfrm>
            <a:off x="1320164" y="182448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総括表</a:t>
            </a:r>
            <a:endParaRPr sz="1100" dirty="0">
              <a:latin typeface="游ゴシック" panose="020B0400000000000000" pitchFamily="50" charset="-128"/>
              <a:ea typeface="游ゴシック" panose="020B0400000000000000" pitchFamily="50" charset="-128"/>
              <a:cs typeface="MS Mincho"/>
            </a:endParaRPr>
          </a:p>
        </p:txBody>
      </p:sp>
      <p:sp>
        <p:nvSpPr>
          <p:cNvPr id="6" name="object 10">
            <a:extLst>
              <a:ext uri="{FF2B5EF4-FFF2-40B4-BE49-F238E27FC236}">
                <a16:creationId xmlns:a16="http://schemas.microsoft.com/office/drawing/2014/main" id="{6A553048-5BD5-C193-D0B0-FDB5218FA0CF}"/>
              </a:ext>
            </a:extLst>
          </p:cNvPr>
          <p:cNvSpPr txBox="1"/>
          <p:nvPr/>
        </p:nvSpPr>
        <p:spPr>
          <a:xfrm>
            <a:off x="3143377" y="1824482"/>
            <a:ext cx="586740" cy="182101"/>
          </a:xfrm>
          <a:prstGeom prst="rect">
            <a:avLst/>
          </a:prstGeom>
        </p:spPr>
        <p:txBody>
          <a:bodyPr vert="horz" wrap="square" lIns="0" tIns="12700" rIns="0" bIns="0" rtlCol="0">
            <a:spAutoFit/>
          </a:bodyPr>
          <a:lstStyle/>
          <a:p>
            <a:pPr marL="12700">
              <a:lnSpc>
                <a:spcPct val="100000"/>
              </a:lnSpc>
              <a:spcBef>
                <a:spcPts val="100"/>
              </a:spcBef>
            </a:pPr>
            <a:r>
              <a:rPr sz="1100" spc="-15" dirty="0">
                <a:latin typeface="游ゴシック" panose="020B0400000000000000" pitchFamily="50" charset="-128"/>
                <a:ea typeface="游ゴシック" panose="020B0400000000000000" pitchFamily="50" charset="-128"/>
                <a:cs typeface="MS Mincho"/>
              </a:rPr>
              <a:t>保険種別</a:t>
            </a:r>
            <a:endParaRPr sz="1100" dirty="0">
              <a:latin typeface="游ゴシック" panose="020B0400000000000000" pitchFamily="50" charset="-128"/>
              <a:ea typeface="游ゴシック" panose="020B0400000000000000" pitchFamily="50" charset="-128"/>
              <a:cs typeface="MS Mincho"/>
            </a:endParaRPr>
          </a:p>
        </p:txBody>
      </p:sp>
      <p:sp>
        <p:nvSpPr>
          <p:cNvPr id="7" name="object 11">
            <a:extLst>
              <a:ext uri="{FF2B5EF4-FFF2-40B4-BE49-F238E27FC236}">
                <a16:creationId xmlns:a16="http://schemas.microsoft.com/office/drawing/2014/main" id="{8A41AC36-5ACF-8DD5-DC5F-25E36BC2AFC8}"/>
              </a:ext>
            </a:extLst>
          </p:cNvPr>
          <p:cNvSpPr txBox="1"/>
          <p:nvPr/>
        </p:nvSpPr>
        <p:spPr>
          <a:xfrm>
            <a:off x="5080127" y="182448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患者数</a:t>
            </a:r>
            <a:endParaRPr sz="1100" dirty="0">
              <a:latin typeface="游ゴシック" panose="020B0400000000000000" pitchFamily="50" charset="-128"/>
              <a:ea typeface="游ゴシック" panose="020B0400000000000000" pitchFamily="50" charset="-128"/>
              <a:cs typeface="MS Mincho"/>
            </a:endParaRPr>
          </a:p>
        </p:txBody>
      </p:sp>
      <p:sp>
        <p:nvSpPr>
          <p:cNvPr id="8" name="object 12">
            <a:extLst>
              <a:ext uri="{FF2B5EF4-FFF2-40B4-BE49-F238E27FC236}">
                <a16:creationId xmlns:a16="http://schemas.microsoft.com/office/drawing/2014/main" id="{138D95BA-89A1-A258-22F8-6A90A42286EE}"/>
              </a:ext>
            </a:extLst>
          </p:cNvPr>
          <p:cNvSpPr txBox="1"/>
          <p:nvPr/>
        </p:nvSpPr>
        <p:spPr>
          <a:xfrm>
            <a:off x="1320164" y="359016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請求額</a:t>
            </a:r>
            <a:endParaRPr sz="1100" dirty="0">
              <a:latin typeface="游ゴシック" panose="020B0400000000000000" pitchFamily="50" charset="-128"/>
              <a:ea typeface="游ゴシック" panose="020B0400000000000000" pitchFamily="50" charset="-128"/>
              <a:cs typeface="MS Mincho"/>
            </a:endParaRPr>
          </a:p>
        </p:txBody>
      </p:sp>
      <p:sp>
        <p:nvSpPr>
          <p:cNvPr id="9" name="object 13">
            <a:extLst>
              <a:ext uri="{FF2B5EF4-FFF2-40B4-BE49-F238E27FC236}">
                <a16:creationId xmlns:a16="http://schemas.microsoft.com/office/drawing/2014/main" id="{E861092F-D1BA-F1AF-14DA-A9BDB10F1206}"/>
              </a:ext>
            </a:extLst>
          </p:cNvPr>
          <p:cNvSpPr txBox="1"/>
          <p:nvPr/>
        </p:nvSpPr>
        <p:spPr>
          <a:xfrm>
            <a:off x="3223895" y="359016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診察料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14">
            <a:extLst>
              <a:ext uri="{FF2B5EF4-FFF2-40B4-BE49-F238E27FC236}">
                <a16:creationId xmlns:a16="http://schemas.microsoft.com/office/drawing/2014/main" id="{9E12982D-E22F-D7DE-2A9C-ACDFC5E8564D}"/>
              </a:ext>
            </a:extLst>
          </p:cNvPr>
          <p:cNvSpPr txBox="1"/>
          <p:nvPr/>
        </p:nvSpPr>
        <p:spPr>
          <a:xfrm>
            <a:off x="4885054" y="3590162"/>
            <a:ext cx="725170" cy="182101"/>
          </a:xfrm>
          <a:prstGeom prst="rect">
            <a:avLst/>
          </a:prstGeom>
        </p:spPr>
        <p:txBody>
          <a:bodyPr vert="horz" wrap="square" lIns="0" tIns="12700" rIns="0" bIns="0" rtlCol="0">
            <a:spAutoFit/>
          </a:bodyPr>
          <a:lstStyle/>
          <a:p>
            <a:pPr marL="12700">
              <a:lnSpc>
                <a:spcPct val="100000"/>
              </a:lnSpc>
              <a:spcBef>
                <a:spcPts val="100"/>
              </a:spcBef>
            </a:pPr>
            <a:r>
              <a:rPr sz="1100" spc="-15" dirty="0">
                <a:latin typeface="游ゴシック" panose="020B0400000000000000" pitchFamily="50" charset="-128"/>
                <a:ea typeface="游ゴシック" panose="020B0400000000000000" pitchFamily="50" charset="-128"/>
                <a:cs typeface="MS Mincho"/>
              </a:rPr>
              <a:t>前年同月比</a:t>
            </a:r>
            <a:endParaRPr sz="1100" dirty="0">
              <a:latin typeface="游ゴシック" panose="020B0400000000000000" pitchFamily="50" charset="-128"/>
              <a:ea typeface="游ゴシック" panose="020B0400000000000000" pitchFamily="50" charset="-128"/>
              <a:cs typeface="MS Mincho"/>
            </a:endParaRPr>
          </a:p>
        </p:txBody>
      </p:sp>
      <p:pic>
        <p:nvPicPr>
          <p:cNvPr id="12" name="object 16">
            <a:extLst>
              <a:ext uri="{FF2B5EF4-FFF2-40B4-BE49-F238E27FC236}">
                <a16:creationId xmlns:a16="http://schemas.microsoft.com/office/drawing/2014/main" id="{97100D86-537E-5CEC-6222-8A51A656F927}"/>
              </a:ext>
            </a:extLst>
          </p:cNvPr>
          <p:cNvPicPr/>
          <p:nvPr/>
        </p:nvPicPr>
        <p:blipFill>
          <a:blip r:embed="rId2" cstate="print"/>
          <a:srcRect l="2430" t="13756" r="1"/>
          <a:stretch/>
        </p:blipFill>
        <p:spPr>
          <a:xfrm>
            <a:off x="769201" y="2121973"/>
            <a:ext cx="1805720" cy="1141963"/>
          </a:xfrm>
          <a:prstGeom prst="rect">
            <a:avLst/>
          </a:prstGeom>
        </p:spPr>
      </p:pic>
      <p:pic>
        <p:nvPicPr>
          <p:cNvPr id="15" name="object 19">
            <a:extLst>
              <a:ext uri="{FF2B5EF4-FFF2-40B4-BE49-F238E27FC236}">
                <a16:creationId xmlns:a16="http://schemas.microsoft.com/office/drawing/2014/main" id="{050FE8EB-8E33-4E16-5B83-2CC359524C85}"/>
              </a:ext>
            </a:extLst>
          </p:cNvPr>
          <p:cNvPicPr/>
          <p:nvPr/>
        </p:nvPicPr>
        <p:blipFill>
          <a:blip r:embed="rId3" cstate="print"/>
          <a:srcRect l="2430" t="13756" r="1"/>
          <a:stretch/>
        </p:blipFill>
        <p:spPr>
          <a:xfrm>
            <a:off x="2611717" y="2121973"/>
            <a:ext cx="1805720" cy="1141964"/>
          </a:xfrm>
          <a:prstGeom prst="rect">
            <a:avLst/>
          </a:prstGeom>
        </p:spPr>
      </p:pic>
      <p:pic>
        <p:nvPicPr>
          <p:cNvPr id="18" name="object 22">
            <a:extLst>
              <a:ext uri="{FF2B5EF4-FFF2-40B4-BE49-F238E27FC236}">
                <a16:creationId xmlns:a16="http://schemas.microsoft.com/office/drawing/2014/main" id="{C2A529DD-9472-F875-3C87-4248C07FCBBB}"/>
              </a:ext>
            </a:extLst>
          </p:cNvPr>
          <p:cNvPicPr/>
          <p:nvPr/>
        </p:nvPicPr>
        <p:blipFill>
          <a:blip r:embed="rId4" cstate="print"/>
          <a:srcRect l="2430" t="13756" r="1"/>
          <a:stretch/>
        </p:blipFill>
        <p:spPr>
          <a:xfrm>
            <a:off x="4477093" y="2121973"/>
            <a:ext cx="1805720" cy="1141964"/>
          </a:xfrm>
          <a:prstGeom prst="rect">
            <a:avLst/>
          </a:prstGeom>
        </p:spPr>
      </p:pic>
      <p:pic>
        <p:nvPicPr>
          <p:cNvPr id="21" name="object 25">
            <a:extLst>
              <a:ext uri="{FF2B5EF4-FFF2-40B4-BE49-F238E27FC236}">
                <a16:creationId xmlns:a16="http://schemas.microsoft.com/office/drawing/2014/main" id="{AD6B7DE1-66E7-93B8-6C11-1414323B9A4C}"/>
              </a:ext>
            </a:extLst>
          </p:cNvPr>
          <p:cNvPicPr/>
          <p:nvPr/>
        </p:nvPicPr>
        <p:blipFill>
          <a:blip r:embed="rId5" cstate="print"/>
          <a:srcRect l="2430" t="13756" r="1"/>
          <a:stretch/>
        </p:blipFill>
        <p:spPr>
          <a:xfrm>
            <a:off x="769201" y="3847141"/>
            <a:ext cx="1805720" cy="1141963"/>
          </a:xfrm>
          <a:prstGeom prst="rect">
            <a:avLst/>
          </a:prstGeom>
        </p:spPr>
      </p:pic>
      <p:pic>
        <p:nvPicPr>
          <p:cNvPr id="24" name="object 28">
            <a:extLst>
              <a:ext uri="{FF2B5EF4-FFF2-40B4-BE49-F238E27FC236}">
                <a16:creationId xmlns:a16="http://schemas.microsoft.com/office/drawing/2014/main" id="{F9A1BFCF-E51D-18D2-CEDF-0E735459DE8A}"/>
              </a:ext>
            </a:extLst>
          </p:cNvPr>
          <p:cNvPicPr/>
          <p:nvPr/>
        </p:nvPicPr>
        <p:blipFill>
          <a:blip r:embed="rId6" cstate="print"/>
          <a:srcRect l="2518" t="13397" r="-1"/>
          <a:stretch/>
        </p:blipFill>
        <p:spPr>
          <a:xfrm>
            <a:off x="2610191" y="3847141"/>
            <a:ext cx="1805721" cy="1146716"/>
          </a:xfrm>
          <a:prstGeom prst="rect">
            <a:avLst/>
          </a:prstGeom>
        </p:spPr>
      </p:pic>
      <p:pic>
        <p:nvPicPr>
          <p:cNvPr id="27" name="object 31">
            <a:extLst>
              <a:ext uri="{FF2B5EF4-FFF2-40B4-BE49-F238E27FC236}">
                <a16:creationId xmlns:a16="http://schemas.microsoft.com/office/drawing/2014/main" id="{52F6F560-521D-F34B-A599-52D6E7B0F5B3}"/>
              </a:ext>
            </a:extLst>
          </p:cNvPr>
          <p:cNvPicPr/>
          <p:nvPr/>
        </p:nvPicPr>
        <p:blipFill>
          <a:blip r:embed="rId7" cstate="print"/>
          <a:srcRect l="2430" t="13500" r="1"/>
          <a:stretch/>
        </p:blipFill>
        <p:spPr>
          <a:xfrm>
            <a:off x="4477091" y="3845615"/>
            <a:ext cx="1805721" cy="1146717"/>
          </a:xfrm>
          <a:prstGeom prst="rect">
            <a:avLst/>
          </a:prstGeom>
        </p:spPr>
      </p:pic>
      <p:pic>
        <p:nvPicPr>
          <p:cNvPr id="29" name="Picture 6">
            <a:extLst>
              <a:ext uri="{FF2B5EF4-FFF2-40B4-BE49-F238E27FC236}">
                <a16:creationId xmlns:a16="http://schemas.microsoft.com/office/drawing/2014/main" id="{2261460F-7BED-9393-8B08-9245EFF1C9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4" t="13532"/>
          <a:stretch/>
        </p:blipFill>
        <p:spPr bwMode="auto">
          <a:xfrm>
            <a:off x="806526" y="5627459"/>
            <a:ext cx="4208387" cy="28139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3F4177E7-5031-B725-BF65-A10415F2A0C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7" t="14048"/>
          <a:stretch/>
        </p:blipFill>
        <p:spPr bwMode="auto">
          <a:xfrm>
            <a:off x="2303068" y="6536960"/>
            <a:ext cx="3748406" cy="24833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object 33">
            <a:extLst>
              <a:ext uri="{FF2B5EF4-FFF2-40B4-BE49-F238E27FC236}">
                <a16:creationId xmlns:a16="http://schemas.microsoft.com/office/drawing/2014/main" id="{D9E1EA17-BAB2-AB50-3245-85CDB935091D}"/>
              </a:ext>
            </a:extLst>
          </p:cNvPr>
          <p:cNvSpPr txBox="1"/>
          <p:nvPr/>
        </p:nvSpPr>
        <p:spPr>
          <a:xfrm>
            <a:off x="3429000" y="5137082"/>
            <a:ext cx="2872867" cy="399020"/>
          </a:xfrm>
          <a:prstGeom prst="rect">
            <a:avLst/>
          </a:prstGeom>
          <a:solidFill>
            <a:schemeClr val="bg1"/>
          </a:solidFill>
          <a:ln w="9525">
            <a:solidFill>
              <a:srgbClr val="FF0000"/>
            </a:solidFill>
          </a:ln>
        </p:spPr>
        <p:txBody>
          <a:bodyPr vert="horz" wrap="square" lIns="0" tIns="64135" rIns="0" bIns="0" rtlCol="0">
            <a:spAutoFit/>
          </a:bodyPr>
          <a:lstStyle/>
          <a:p>
            <a:pPr marL="92710">
              <a:lnSpc>
                <a:spcPct val="100000"/>
              </a:lnSpc>
              <a:spcBef>
                <a:spcPts val="505"/>
              </a:spcBef>
            </a:pPr>
            <a:r>
              <a:rPr sz="1000" spc="-20" dirty="0">
                <a:latin typeface="游ゴシック" panose="020B0400000000000000" pitchFamily="50" charset="-128"/>
                <a:ea typeface="游ゴシック" panose="020B0400000000000000" pitchFamily="50" charset="-128"/>
                <a:cs typeface="MS Mincho"/>
              </a:rPr>
              <a:t>「総請求額」「レセプト１件当り」</a:t>
            </a:r>
            <a:endParaRPr sz="1000" dirty="0">
              <a:latin typeface="游ゴシック" panose="020B0400000000000000" pitchFamily="50" charset="-128"/>
              <a:ea typeface="游ゴシック" panose="020B0400000000000000" pitchFamily="50" charset="-128"/>
              <a:cs typeface="MS Mincho"/>
            </a:endParaRPr>
          </a:p>
          <a:p>
            <a:pPr marL="92710" marR="106680">
              <a:lnSpc>
                <a:spcPct val="124500"/>
              </a:lnSpc>
              <a:spcBef>
                <a:spcPts val="10"/>
              </a:spcBef>
            </a:pPr>
            <a:r>
              <a:rPr sz="1000" spc="-20" dirty="0">
                <a:latin typeface="游ゴシック" panose="020B0400000000000000" pitchFamily="50" charset="-128"/>
                <a:ea typeface="游ゴシック" panose="020B0400000000000000" pitchFamily="50" charset="-128"/>
                <a:cs typeface="MS Mincho"/>
              </a:rPr>
              <a:t>「レセプト１日当り」を切り替える</a:t>
            </a:r>
            <a:r>
              <a:rPr sz="1000" spc="-15" dirty="0">
                <a:latin typeface="游ゴシック" panose="020B0400000000000000" pitchFamily="50" charset="-128"/>
                <a:ea typeface="游ゴシック" panose="020B0400000000000000" pitchFamily="50" charset="-128"/>
                <a:cs typeface="MS Mincho"/>
              </a:rPr>
              <a:t>タブです。</a:t>
            </a:r>
            <a:endParaRPr sz="1000" dirty="0">
              <a:latin typeface="游ゴシック" panose="020B0400000000000000" pitchFamily="50" charset="-128"/>
              <a:ea typeface="游ゴシック" panose="020B0400000000000000" pitchFamily="50" charset="-128"/>
              <a:cs typeface="MS Mincho"/>
            </a:endParaRPr>
          </a:p>
        </p:txBody>
      </p:sp>
      <p:sp>
        <p:nvSpPr>
          <p:cNvPr id="32" name="docshape683">
            <a:extLst>
              <a:ext uri="{FF2B5EF4-FFF2-40B4-BE49-F238E27FC236}">
                <a16:creationId xmlns:a16="http://schemas.microsoft.com/office/drawing/2014/main" id="{8003E48A-D8C5-A2C2-7B8E-FC9D5D0EDF54}"/>
              </a:ext>
            </a:extLst>
          </p:cNvPr>
          <p:cNvSpPr>
            <a:spLocks/>
          </p:cNvSpPr>
          <p:nvPr/>
        </p:nvSpPr>
        <p:spPr bwMode="auto">
          <a:xfrm>
            <a:off x="858510" y="6052650"/>
            <a:ext cx="1137267" cy="205125"/>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cxnSp>
        <p:nvCxnSpPr>
          <p:cNvPr id="34" name="직선 화살표 연결선 33">
            <a:extLst>
              <a:ext uri="{FF2B5EF4-FFF2-40B4-BE49-F238E27FC236}">
                <a16:creationId xmlns:a16="http://schemas.microsoft.com/office/drawing/2014/main" id="{93B26169-66D3-0B46-8378-5EBACB3D097E}"/>
              </a:ext>
            </a:extLst>
          </p:cNvPr>
          <p:cNvCxnSpPr/>
          <p:nvPr/>
        </p:nvCxnSpPr>
        <p:spPr>
          <a:xfrm flipH="1">
            <a:off x="2910719" y="5538463"/>
            <a:ext cx="602332" cy="4659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docshape683">
            <a:extLst>
              <a:ext uri="{FF2B5EF4-FFF2-40B4-BE49-F238E27FC236}">
                <a16:creationId xmlns:a16="http://schemas.microsoft.com/office/drawing/2014/main" id="{98C7A031-BBD0-695A-DE33-73D860A550EE}"/>
              </a:ext>
            </a:extLst>
          </p:cNvPr>
          <p:cNvSpPr>
            <a:spLocks/>
          </p:cNvSpPr>
          <p:nvPr/>
        </p:nvSpPr>
        <p:spPr bwMode="auto">
          <a:xfrm>
            <a:off x="2592851" y="5903359"/>
            <a:ext cx="404792" cy="149292"/>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36" name="docshape683">
            <a:extLst>
              <a:ext uri="{FF2B5EF4-FFF2-40B4-BE49-F238E27FC236}">
                <a16:creationId xmlns:a16="http://schemas.microsoft.com/office/drawing/2014/main" id="{2D9DCC7A-2B02-7852-ECFB-1191B9A4D815}"/>
              </a:ext>
            </a:extLst>
          </p:cNvPr>
          <p:cNvSpPr>
            <a:spLocks/>
          </p:cNvSpPr>
          <p:nvPr/>
        </p:nvSpPr>
        <p:spPr bwMode="auto">
          <a:xfrm>
            <a:off x="3325324" y="6606111"/>
            <a:ext cx="539009" cy="121648"/>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38" name="object 40">
            <a:extLst>
              <a:ext uri="{FF2B5EF4-FFF2-40B4-BE49-F238E27FC236}">
                <a16:creationId xmlns:a16="http://schemas.microsoft.com/office/drawing/2014/main" id="{B1CBBDCC-59B0-D5BC-55DE-27AD16015DCD}"/>
              </a:ext>
            </a:extLst>
          </p:cNvPr>
          <p:cNvSpPr txBox="1"/>
          <p:nvPr/>
        </p:nvSpPr>
        <p:spPr>
          <a:xfrm>
            <a:off x="3930142" y="5985912"/>
            <a:ext cx="2371725" cy="441146"/>
          </a:xfrm>
          <a:prstGeom prst="rect">
            <a:avLst/>
          </a:prstGeom>
          <a:solidFill>
            <a:schemeClr val="bg1"/>
          </a:solidFill>
          <a:ln w="9525">
            <a:solidFill>
              <a:srgbClr val="FF0000"/>
            </a:solidFill>
          </a:ln>
        </p:spPr>
        <p:txBody>
          <a:bodyPr vert="horz" wrap="square" lIns="0" tIns="63500" rIns="0" bIns="0" rtlCol="0">
            <a:spAutoFit/>
          </a:bodyPr>
          <a:lstStyle/>
          <a:p>
            <a:pPr marL="91440">
              <a:lnSpc>
                <a:spcPct val="100000"/>
              </a:lnSpc>
              <a:spcBef>
                <a:spcPts val="500"/>
              </a:spcBef>
            </a:pPr>
            <a:r>
              <a:rPr sz="1100" spc="-20" dirty="0">
                <a:latin typeface="游ゴシック" panose="020B0400000000000000" pitchFamily="50" charset="-128"/>
                <a:ea typeface="游ゴシック" panose="020B0400000000000000" pitchFamily="50" charset="-128"/>
                <a:cs typeface="MS Mincho"/>
              </a:rPr>
              <a:t>表示期間を切り替えると最大で</a:t>
            </a:r>
            <a:endParaRPr sz="1100" dirty="0">
              <a:latin typeface="游ゴシック" panose="020B0400000000000000" pitchFamily="50" charset="-128"/>
              <a:ea typeface="游ゴシック" panose="020B0400000000000000" pitchFamily="50" charset="-128"/>
              <a:cs typeface="MS Mincho"/>
            </a:endParaRPr>
          </a:p>
          <a:p>
            <a:pPr marL="91440">
              <a:lnSpc>
                <a:spcPct val="100000"/>
              </a:lnSpc>
              <a:spcBef>
                <a:spcPts val="335"/>
              </a:spcBef>
            </a:pPr>
            <a:r>
              <a:rPr sz="1100" dirty="0">
                <a:latin typeface="游ゴシック" panose="020B0400000000000000" pitchFamily="50" charset="-128"/>
                <a:ea typeface="游ゴシック" panose="020B0400000000000000" pitchFamily="50" charset="-128"/>
                <a:cs typeface="MS Mincho"/>
              </a:rPr>
              <a:t>24</a:t>
            </a:r>
            <a:r>
              <a:rPr sz="1100" spc="-20" dirty="0">
                <a:latin typeface="游ゴシック" panose="020B0400000000000000" pitchFamily="50" charset="-128"/>
                <a:ea typeface="游ゴシック" panose="020B0400000000000000" pitchFamily="50" charset="-128"/>
                <a:cs typeface="MS Mincho"/>
              </a:rPr>
              <a:t> ヶ月間のグラフを表示します。</a:t>
            </a:r>
            <a:endParaRPr sz="1100" dirty="0">
              <a:latin typeface="游ゴシック" panose="020B0400000000000000" pitchFamily="50" charset="-128"/>
              <a:ea typeface="游ゴシック" panose="020B0400000000000000" pitchFamily="50" charset="-128"/>
              <a:cs typeface="MS Mincho"/>
            </a:endParaRPr>
          </a:p>
        </p:txBody>
      </p:sp>
      <p:cxnSp>
        <p:nvCxnSpPr>
          <p:cNvPr id="39" name="직선 화살표 연결선 38">
            <a:extLst>
              <a:ext uri="{FF2B5EF4-FFF2-40B4-BE49-F238E27FC236}">
                <a16:creationId xmlns:a16="http://schemas.microsoft.com/office/drawing/2014/main" id="{8BA78A92-83E9-13D0-381F-14A0C35AC241}"/>
              </a:ext>
            </a:extLst>
          </p:cNvPr>
          <p:cNvCxnSpPr>
            <a:cxnSpLocks/>
            <a:stCxn id="38" idx="1"/>
          </p:cNvCxnSpPr>
          <p:nvPr/>
        </p:nvCxnSpPr>
        <p:spPr>
          <a:xfrm flipH="1">
            <a:off x="3730117" y="6206485"/>
            <a:ext cx="200025" cy="3716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2459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95D9-5F4B-AF47-33F4-EC47E43BE3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3B2F44-DD88-0782-D3D7-AE04D29ED2ED}"/>
              </a:ext>
            </a:extLst>
          </p:cNvPr>
          <p:cNvSpPr>
            <a:spLocks noGrp="1"/>
          </p:cNvSpPr>
          <p:nvPr>
            <p:ph type="sldNum" sz="quarter" idx="12"/>
          </p:nvPr>
        </p:nvSpPr>
        <p:spPr/>
        <p:txBody>
          <a:bodyPr/>
          <a:lstStyle/>
          <a:p>
            <a:fld id="{AE8EA5A1-38AB-4AA0-89CC-DE1004BC27E5}" type="slidenum">
              <a:rPr kumimoji="1" lang="ja-JP" altLang="en-US" smtClean="0"/>
              <a:t>166</a:t>
            </a:fld>
            <a:endParaRPr kumimoji="1" lang="ja-JP" altLang="en-US"/>
          </a:p>
        </p:txBody>
      </p:sp>
      <p:sp>
        <p:nvSpPr>
          <p:cNvPr id="3" name="テキスト ボックス 1">
            <a:extLst>
              <a:ext uri="{FF2B5EF4-FFF2-40B4-BE49-F238E27FC236}">
                <a16:creationId xmlns:a16="http://schemas.microsoft.com/office/drawing/2014/main" id="{F8397D11-55A1-1848-E903-9E26BD77DC3A}"/>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mn-ea"/>
                <a:cs typeface="함초롬바탕" panose="02030604000101010101" pitchFamily="18" charset="-128"/>
              </a:rPr>
              <a:t>２．個別項目集計</a:t>
            </a:r>
            <a:endParaRPr lang="ja-JP" altLang="ja-JP" sz="1200" b="1" dirty="0">
              <a:effectLst/>
              <a:latin typeface="+mn-ea"/>
              <a:cs typeface="함초롬바탕" panose="02030604000101010101" pitchFamily="18" charset="-128"/>
            </a:endParaRPr>
          </a:p>
        </p:txBody>
      </p:sp>
      <p:pic>
        <p:nvPicPr>
          <p:cNvPr id="4" name="図 11">
            <a:extLst>
              <a:ext uri="{FF2B5EF4-FFF2-40B4-BE49-F238E27FC236}">
                <a16:creationId xmlns:a16="http://schemas.microsoft.com/office/drawing/2014/main" id="{498F8DF8-DA8B-8634-ABB4-E2102EA5DD95}"/>
              </a:ext>
            </a:extLst>
          </p:cNvPr>
          <p:cNvPicPr>
            <a:picLocks noChangeAspect="1"/>
          </p:cNvPicPr>
          <p:nvPr/>
        </p:nvPicPr>
        <p:blipFill>
          <a:blip r:embed="rId3"/>
          <a:srcRect l="8529" t="13529"/>
          <a:stretch/>
        </p:blipFill>
        <p:spPr>
          <a:xfrm>
            <a:off x="1396869" y="5993752"/>
            <a:ext cx="4179265" cy="2816167"/>
          </a:xfrm>
          <a:prstGeom prst="rect">
            <a:avLst/>
          </a:prstGeom>
        </p:spPr>
      </p:pic>
      <p:sp>
        <p:nvSpPr>
          <p:cNvPr id="5" name="テキスト ボックス 1">
            <a:extLst>
              <a:ext uri="{FF2B5EF4-FFF2-40B4-BE49-F238E27FC236}">
                <a16:creationId xmlns:a16="http://schemas.microsoft.com/office/drawing/2014/main" id="{522F110C-7805-17DE-58D4-CE6A4A995583}"/>
              </a:ext>
            </a:extLst>
          </p:cNvPr>
          <p:cNvSpPr txBox="1"/>
          <p:nvPr/>
        </p:nvSpPr>
        <p:spPr>
          <a:xfrm>
            <a:off x="213302" y="1547744"/>
            <a:ext cx="5745163" cy="261610"/>
          </a:xfrm>
          <a:prstGeom prst="rect">
            <a:avLst/>
          </a:prstGeom>
          <a:noFill/>
        </p:spPr>
        <p:txBody>
          <a:bodyPr wrap="none" rtlCol="0">
            <a:spAutoFit/>
          </a:bodyPr>
          <a:lstStyle/>
          <a:p>
            <a:pPr marL="485140">
              <a:spcBef>
                <a:spcPts val="50"/>
              </a:spcBef>
              <a:spcAft>
                <a:spcPts val="0"/>
              </a:spcAft>
            </a:pPr>
            <a:r>
              <a:rPr lang="ja-JP" altLang="ja-JP" sz="1100" dirty="0">
                <a:effectLst/>
                <a:latin typeface="+mn-ea"/>
                <a:cs typeface="ＭＳ Ｐゴシック" panose="020B0600070205080204" pitchFamily="50" charset="-128"/>
              </a:rPr>
              <a:t>［個別項目集計］を</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a:t>
            </a:r>
            <a:r>
              <a:rPr lang="ja-JP" altLang="ja-JP" sz="1100" dirty="0">
                <a:effectLst/>
                <a:latin typeface="+mn-ea"/>
                <a:cs typeface="ＭＳ Ｐゴシック" panose="020B0600070205080204" pitchFamily="50" charset="-128"/>
              </a:rPr>
              <a:t>すると、「個別項目集計」画面に切り替わり</a:t>
            </a:r>
            <a:r>
              <a:rPr lang="ja-JP" altLang="ja-JP" sz="1100" spc="-20" dirty="0">
                <a:effectLst/>
                <a:latin typeface="+mn-ea"/>
                <a:cs typeface="ＭＳ Ｐゴシック" panose="020B0600070205080204" pitchFamily="50" charset="-128"/>
              </a:rPr>
              <a:t>ます。</a:t>
            </a:r>
            <a:endParaRPr kumimoji="1" lang="ja-JP" altLang="en-US" sz="1100" dirty="0">
              <a:latin typeface="+mn-ea"/>
            </a:endParaRPr>
          </a:p>
        </p:txBody>
      </p:sp>
      <p:grpSp>
        <p:nvGrpSpPr>
          <p:cNvPr id="6" name="docshapegroup540">
            <a:extLst>
              <a:ext uri="{FF2B5EF4-FFF2-40B4-BE49-F238E27FC236}">
                <a16:creationId xmlns:a16="http://schemas.microsoft.com/office/drawing/2014/main" id="{5CCB89A2-C570-47C6-1F71-64FD3C25C026}"/>
              </a:ext>
            </a:extLst>
          </p:cNvPr>
          <p:cNvGrpSpPr>
            <a:grpSpLocks/>
          </p:cNvGrpSpPr>
          <p:nvPr/>
        </p:nvGrpSpPr>
        <p:grpSpPr bwMode="auto">
          <a:xfrm>
            <a:off x="1002118" y="1907717"/>
            <a:ext cx="4321175" cy="627462"/>
            <a:chOff x="2551" y="898"/>
            <a:chExt cx="6804" cy="989"/>
          </a:xfrm>
        </p:grpSpPr>
        <p:pic>
          <p:nvPicPr>
            <p:cNvPr id="7" name="docshape541">
              <a:extLst>
                <a:ext uri="{FF2B5EF4-FFF2-40B4-BE49-F238E27FC236}">
                  <a16:creationId xmlns:a16="http://schemas.microsoft.com/office/drawing/2014/main" id="{F21E37B7-B9A5-1E79-E5A6-50EAC275E7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962"/>
            <a:stretch/>
          </p:blipFill>
          <p:spPr bwMode="auto">
            <a:xfrm>
              <a:off x="2551" y="898"/>
              <a:ext cx="6804" cy="989"/>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542">
              <a:extLst>
                <a:ext uri="{FF2B5EF4-FFF2-40B4-BE49-F238E27FC236}">
                  <a16:creationId xmlns:a16="http://schemas.microsoft.com/office/drawing/2014/main" id="{0685AE7E-E3ED-8D11-BEB0-07E4F8D219FC}"/>
                </a:ext>
              </a:extLst>
            </p:cNvPr>
            <p:cNvSpPr>
              <a:spLocks/>
            </p:cNvSpPr>
            <p:nvPr/>
          </p:nvSpPr>
          <p:spPr bwMode="auto">
            <a:xfrm>
              <a:off x="8017" y="945"/>
              <a:ext cx="879" cy="382"/>
            </a:xfrm>
            <a:custGeom>
              <a:avLst/>
              <a:gdLst>
                <a:gd name="T0" fmla="+- 0 8017 8017"/>
                <a:gd name="T1" fmla="*/ T0 w 879"/>
                <a:gd name="T2" fmla="+- 0 1009 946"/>
                <a:gd name="T3" fmla="*/ 1009 h 382"/>
                <a:gd name="T4" fmla="+- 0 8022 8017"/>
                <a:gd name="T5" fmla="*/ T4 w 879"/>
                <a:gd name="T6" fmla="+- 0 985 946"/>
                <a:gd name="T7" fmla="*/ 985 h 382"/>
                <a:gd name="T8" fmla="+- 0 8036 8017"/>
                <a:gd name="T9" fmla="*/ T8 w 879"/>
                <a:gd name="T10" fmla="+- 0 964 946"/>
                <a:gd name="T11" fmla="*/ 964 h 382"/>
                <a:gd name="T12" fmla="+- 0 8056 8017"/>
                <a:gd name="T13" fmla="*/ T12 w 879"/>
                <a:gd name="T14" fmla="+- 0 951 946"/>
                <a:gd name="T15" fmla="*/ 951 h 382"/>
                <a:gd name="T16" fmla="+- 0 8081 8017"/>
                <a:gd name="T17" fmla="*/ T16 w 879"/>
                <a:gd name="T18" fmla="+- 0 946 946"/>
                <a:gd name="T19" fmla="*/ 946 h 382"/>
                <a:gd name="T20" fmla="+- 0 8832 8017"/>
                <a:gd name="T21" fmla="*/ T20 w 879"/>
                <a:gd name="T22" fmla="+- 0 946 946"/>
                <a:gd name="T23" fmla="*/ 946 h 382"/>
                <a:gd name="T24" fmla="+- 0 8857 8017"/>
                <a:gd name="T25" fmla="*/ T24 w 879"/>
                <a:gd name="T26" fmla="+- 0 951 946"/>
                <a:gd name="T27" fmla="*/ 951 h 382"/>
                <a:gd name="T28" fmla="+- 0 8877 8017"/>
                <a:gd name="T29" fmla="*/ T28 w 879"/>
                <a:gd name="T30" fmla="+- 0 964 946"/>
                <a:gd name="T31" fmla="*/ 964 h 382"/>
                <a:gd name="T32" fmla="+- 0 8891 8017"/>
                <a:gd name="T33" fmla="*/ T32 w 879"/>
                <a:gd name="T34" fmla="+- 0 985 946"/>
                <a:gd name="T35" fmla="*/ 985 h 382"/>
                <a:gd name="T36" fmla="+- 0 8896 8017"/>
                <a:gd name="T37" fmla="*/ T36 w 879"/>
                <a:gd name="T38" fmla="+- 0 1009 946"/>
                <a:gd name="T39" fmla="*/ 1009 h 382"/>
                <a:gd name="T40" fmla="+- 0 8896 8017"/>
                <a:gd name="T41" fmla="*/ T40 w 879"/>
                <a:gd name="T42" fmla="+- 0 1264 946"/>
                <a:gd name="T43" fmla="*/ 1264 h 382"/>
                <a:gd name="T44" fmla="+- 0 8891 8017"/>
                <a:gd name="T45" fmla="*/ T44 w 879"/>
                <a:gd name="T46" fmla="+- 0 1288 946"/>
                <a:gd name="T47" fmla="*/ 1288 h 382"/>
                <a:gd name="T48" fmla="+- 0 8877 8017"/>
                <a:gd name="T49" fmla="*/ T48 w 879"/>
                <a:gd name="T50" fmla="+- 0 1309 946"/>
                <a:gd name="T51" fmla="*/ 1309 h 382"/>
                <a:gd name="T52" fmla="+- 0 8857 8017"/>
                <a:gd name="T53" fmla="*/ T52 w 879"/>
                <a:gd name="T54" fmla="+- 0 1322 946"/>
                <a:gd name="T55" fmla="*/ 1322 h 382"/>
                <a:gd name="T56" fmla="+- 0 8832 8017"/>
                <a:gd name="T57" fmla="*/ T56 w 879"/>
                <a:gd name="T58" fmla="+- 0 1327 946"/>
                <a:gd name="T59" fmla="*/ 1327 h 382"/>
                <a:gd name="T60" fmla="+- 0 8081 8017"/>
                <a:gd name="T61" fmla="*/ T60 w 879"/>
                <a:gd name="T62" fmla="+- 0 1327 946"/>
                <a:gd name="T63" fmla="*/ 1327 h 382"/>
                <a:gd name="T64" fmla="+- 0 8056 8017"/>
                <a:gd name="T65" fmla="*/ T64 w 879"/>
                <a:gd name="T66" fmla="+- 0 1322 946"/>
                <a:gd name="T67" fmla="*/ 1322 h 382"/>
                <a:gd name="T68" fmla="+- 0 8036 8017"/>
                <a:gd name="T69" fmla="*/ T68 w 879"/>
                <a:gd name="T70" fmla="+- 0 1309 946"/>
                <a:gd name="T71" fmla="*/ 1309 h 382"/>
                <a:gd name="T72" fmla="+- 0 8022 8017"/>
                <a:gd name="T73" fmla="*/ T72 w 879"/>
                <a:gd name="T74" fmla="+- 0 1288 946"/>
                <a:gd name="T75" fmla="*/ 1288 h 382"/>
                <a:gd name="T76" fmla="+- 0 8017 8017"/>
                <a:gd name="T77" fmla="*/ T76 w 879"/>
                <a:gd name="T78" fmla="+- 0 1264 946"/>
                <a:gd name="T79" fmla="*/ 1264 h 382"/>
                <a:gd name="T80" fmla="+- 0 8017 8017"/>
                <a:gd name="T81" fmla="*/ T80 w 879"/>
                <a:gd name="T82" fmla="+- 0 1009 946"/>
                <a:gd name="T83" fmla="*/ 1009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79" h="382">
                  <a:moveTo>
                    <a:pt x="0" y="63"/>
                  </a:moveTo>
                  <a:lnTo>
                    <a:pt x="5" y="39"/>
                  </a:lnTo>
                  <a:lnTo>
                    <a:pt x="19" y="18"/>
                  </a:lnTo>
                  <a:lnTo>
                    <a:pt x="39" y="5"/>
                  </a:lnTo>
                  <a:lnTo>
                    <a:pt x="64" y="0"/>
                  </a:lnTo>
                  <a:lnTo>
                    <a:pt x="815" y="0"/>
                  </a:lnTo>
                  <a:lnTo>
                    <a:pt x="840" y="5"/>
                  </a:lnTo>
                  <a:lnTo>
                    <a:pt x="860" y="18"/>
                  </a:lnTo>
                  <a:lnTo>
                    <a:pt x="874" y="39"/>
                  </a:lnTo>
                  <a:lnTo>
                    <a:pt x="879" y="63"/>
                  </a:lnTo>
                  <a:lnTo>
                    <a:pt x="879" y="318"/>
                  </a:lnTo>
                  <a:lnTo>
                    <a:pt x="874" y="342"/>
                  </a:lnTo>
                  <a:lnTo>
                    <a:pt x="860" y="363"/>
                  </a:lnTo>
                  <a:lnTo>
                    <a:pt x="840" y="376"/>
                  </a:lnTo>
                  <a:lnTo>
                    <a:pt x="815" y="381"/>
                  </a:lnTo>
                  <a:lnTo>
                    <a:pt x="64" y="381"/>
                  </a:lnTo>
                  <a:lnTo>
                    <a:pt x="39" y="376"/>
                  </a:lnTo>
                  <a:lnTo>
                    <a:pt x="19"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3" name="テキスト ボックス 10">
            <a:extLst>
              <a:ext uri="{FF2B5EF4-FFF2-40B4-BE49-F238E27FC236}">
                <a16:creationId xmlns:a16="http://schemas.microsoft.com/office/drawing/2014/main" id="{4054D26F-CEDC-9C5D-C8D5-D3C2F344F3EA}"/>
              </a:ext>
            </a:extLst>
          </p:cNvPr>
          <p:cNvSpPr txBox="1"/>
          <p:nvPr/>
        </p:nvSpPr>
        <p:spPr>
          <a:xfrm>
            <a:off x="699168" y="4937244"/>
            <a:ext cx="5459664" cy="887807"/>
          </a:xfrm>
          <a:prstGeom prst="rect">
            <a:avLst/>
          </a:prstGeom>
          <a:noFill/>
        </p:spPr>
        <p:txBody>
          <a:bodyPr wrap="square">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診療行為の左にチェックをいれて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15290" indent="-280670">
              <a:lnSpc>
                <a:spcPct val="116000"/>
              </a:lnSpc>
              <a:spcBef>
                <a:spcPts val="260"/>
              </a:spcBef>
              <a:spcAft>
                <a:spcPts val="0"/>
              </a:spcAft>
            </a:pP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［レセプト検索］をクリックすると、チェックを入れた診療行為を含むレセプトのリストが表示されます。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BC497966-EE15-1AB1-0996-50B4CFDB1977}"/>
              </a:ext>
            </a:extLst>
          </p:cNvPr>
          <p:cNvSpPr txBox="1"/>
          <p:nvPr/>
        </p:nvSpPr>
        <p:spPr>
          <a:xfrm>
            <a:off x="1091544" y="7506113"/>
            <a:ext cx="578230" cy="338554"/>
          </a:xfrm>
          <a:prstGeom prst="rect">
            <a:avLst/>
          </a:prstGeom>
          <a:no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①</a:t>
            </a:r>
          </a:p>
        </p:txBody>
      </p:sp>
      <p:sp>
        <p:nvSpPr>
          <p:cNvPr id="15" name="テキスト ボックス 14">
            <a:extLst>
              <a:ext uri="{FF2B5EF4-FFF2-40B4-BE49-F238E27FC236}">
                <a16:creationId xmlns:a16="http://schemas.microsoft.com/office/drawing/2014/main" id="{ABF4CA6A-9663-C397-AE15-C2B88229BFED}"/>
              </a:ext>
            </a:extLst>
          </p:cNvPr>
          <p:cNvSpPr txBox="1"/>
          <p:nvPr/>
        </p:nvSpPr>
        <p:spPr>
          <a:xfrm>
            <a:off x="1093328" y="6202307"/>
            <a:ext cx="303541"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sp>
        <p:nvSpPr>
          <p:cNvPr id="16" name="テキスト ボックス 9">
            <a:extLst>
              <a:ext uri="{FF2B5EF4-FFF2-40B4-BE49-F238E27FC236}">
                <a16:creationId xmlns:a16="http://schemas.microsoft.com/office/drawing/2014/main" id="{D5DBB5F9-AFC3-0683-51A2-93F9245A7305}"/>
              </a:ext>
            </a:extLst>
          </p:cNvPr>
          <p:cNvSpPr txBox="1"/>
          <p:nvPr/>
        </p:nvSpPr>
        <p:spPr>
          <a:xfrm>
            <a:off x="3240672" y="6799372"/>
            <a:ext cx="1795851" cy="261610"/>
          </a:xfrm>
          <a:prstGeom prst="rect">
            <a:avLst/>
          </a:prstGeom>
          <a:solidFill>
            <a:schemeClr val="bg1"/>
          </a:solidFill>
          <a:ln>
            <a:solidFill>
              <a:srgbClr val="FF0000"/>
            </a:solidFill>
          </a:ln>
        </p:spPr>
        <p:txBody>
          <a:bodyPr wrap="square" lIns="36000">
            <a:spAutoFit/>
          </a:bodyPr>
          <a:lstStyle/>
          <a:p>
            <a:pPr marL="86995">
              <a:spcBef>
                <a:spcPts val="320"/>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タブで切り替わります。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9" name="그림 18">
            <a:extLst>
              <a:ext uri="{FF2B5EF4-FFF2-40B4-BE49-F238E27FC236}">
                <a16:creationId xmlns:a16="http://schemas.microsoft.com/office/drawing/2014/main" id="{6F016F64-AD02-F48A-E7DF-8F9A9429D608}"/>
              </a:ext>
            </a:extLst>
          </p:cNvPr>
          <p:cNvPicPr>
            <a:picLocks noChangeAspect="1"/>
          </p:cNvPicPr>
          <p:nvPr/>
        </p:nvPicPr>
        <p:blipFill>
          <a:blip r:embed="rId5"/>
          <a:stretch>
            <a:fillRect/>
          </a:stretch>
        </p:blipFill>
        <p:spPr>
          <a:xfrm>
            <a:off x="887981" y="3138863"/>
            <a:ext cx="1744024" cy="1475121"/>
          </a:xfrm>
          <a:prstGeom prst="rect">
            <a:avLst/>
          </a:prstGeom>
        </p:spPr>
      </p:pic>
      <p:sp>
        <p:nvSpPr>
          <p:cNvPr id="20" name="직사각형 19">
            <a:extLst>
              <a:ext uri="{FF2B5EF4-FFF2-40B4-BE49-F238E27FC236}">
                <a16:creationId xmlns:a16="http://schemas.microsoft.com/office/drawing/2014/main" id="{C6CC8FF4-B3C3-F272-BA65-44EA762DEAAB}"/>
              </a:ext>
            </a:extLst>
          </p:cNvPr>
          <p:cNvSpPr/>
          <p:nvPr/>
        </p:nvSpPr>
        <p:spPr>
          <a:xfrm>
            <a:off x="1129644" y="3217141"/>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1" name="object 20">
            <a:extLst>
              <a:ext uri="{FF2B5EF4-FFF2-40B4-BE49-F238E27FC236}">
                <a16:creationId xmlns:a16="http://schemas.microsoft.com/office/drawing/2014/main" id="{76AE7E95-E793-13A9-E5C2-E966E0759592}"/>
              </a:ext>
            </a:extLst>
          </p:cNvPr>
          <p:cNvSpPr/>
          <p:nvPr/>
        </p:nvSpPr>
        <p:spPr>
          <a:xfrm>
            <a:off x="1091544" y="4437303"/>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Google Shape;113;p2">
            <a:extLst>
              <a:ext uri="{FF2B5EF4-FFF2-40B4-BE49-F238E27FC236}">
                <a16:creationId xmlns:a16="http://schemas.microsoft.com/office/drawing/2014/main" id="{C59B8A09-D480-9E32-A3F8-03AFB2B6C485}"/>
              </a:ext>
            </a:extLst>
          </p:cNvPr>
          <p:cNvSpPr/>
          <p:nvPr/>
        </p:nvSpPr>
        <p:spPr>
          <a:xfrm>
            <a:off x="2758564" y="4096052"/>
            <a:ext cx="3505758" cy="527403"/>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dirty="0">
                <a:latin typeface="游ゴシック" panose="020B0400000000000000" pitchFamily="50" charset="-128"/>
                <a:ea typeface="游ゴシック" panose="020B0400000000000000" pitchFamily="50" charset="-128"/>
              </a:rPr>
              <a:t>レセプト解析」</a:t>
            </a:r>
            <a:r>
              <a:rPr lang="ja-JP" altLang="ko-KR" sz="1100" dirty="0">
                <a:latin typeface="游ゴシック" panose="020B0400000000000000" pitchFamily="50" charset="-128"/>
                <a:ea typeface="游ゴシック" panose="020B0400000000000000" pitchFamily="50" charset="-128"/>
              </a:rPr>
              <a:t>&gt;</a:t>
            </a:r>
            <a:br>
              <a:rPr lang="en-US" altLang="ja-JP" sz="1100" dirty="0">
                <a:latin typeface="游ゴシック" panose="020B0400000000000000" pitchFamily="50" charset="-128"/>
                <a:ea typeface="游ゴシック" panose="020B0400000000000000" pitchFamily="50" charset="-128"/>
              </a:rPr>
            </a:br>
            <a:r>
              <a:rPr lang="ja-JP" altLang="ko-KR" sz="1100" dirty="0">
                <a:latin typeface="游ゴシック" panose="020B0400000000000000" pitchFamily="50" charset="-128"/>
                <a:ea typeface="游ゴシック" panose="020B0400000000000000" pitchFamily="50" charset="-128"/>
              </a:rPr>
              <a:t>「</a:t>
            </a:r>
            <a:r>
              <a:rPr lang="ja-JP" altLang="ja-JP" sz="1100" dirty="0">
                <a:effectLst/>
                <a:latin typeface="+mn-ea"/>
                <a:cs typeface="ＭＳ Ｐゴシック" panose="020B0600070205080204" pitchFamily="50" charset="-128"/>
              </a:rPr>
              <a:t>個別項目集計</a:t>
            </a:r>
            <a:r>
              <a:rPr lang="ja-JP" altLang="ko-KR" sz="1100" dirty="0">
                <a:latin typeface="游ゴシック" panose="020B0400000000000000" pitchFamily="50" charset="-128"/>
                <a:ea typeface="游ゴシック" panose="020B0400000000000000" pitchFamily="50" charset="-128"/>
              </a:rPr>
              <a:t>」をダブルクリックします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3" name="テキスト ボックス 6">
            <a:extLst>
              <a:ext uri="{FF2B5EF4-FFF2-40B4-BE49-F238E27FC236}">
                <a16:creationId xmlns:a16="http://schemas.microsoft.com/office/drawing/2014/main" id="{B3804927-0C56-9244-BF57-5C4B418EE224}"/>
              </a:ext>
            </a:extLst>
          </p:cNvPr>
          <p:cNvSpPr txBox="1"/>
          <p:nvPr/>
        </p:nvSpPr>
        <p:spPr>
          <a:xfrm>
            <a:off x="314093" y="2628584"/>
            <a:ext cx="6349229"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ナビゲーションウィンドウの「個別項目集計」をダブルクリックしても同じ画面が表示されます。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2590363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2238-E38C-E326-4977-E71F35C6220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2FA50B-1DAE-C145-334E-0365F8362519}"/>
              </a:ext>
            </a:extLst>
          </p:cNvPr>
          <p:cNvSpPr>
            <a:spLocks noGrp="1"/>
          </p:cNvSpPr>
          <p:nvPr>
            <p:ph type="sldNum" sz="quarter" idx="12"/>
          </p:nvPr>
        </p:nvSpPr>
        <p:spPr/>
        <p:txBody>
          <a:bodyPr/>
          <a:lstStyle/>
          <a:p>
            <a:fld id="{AE8EA5A1-38AB-4AA0-89CC-DE1004BC27E5}" type="slidenum">
              <a:rPr kumimoji="1" lang="ja-JP" altLang="en-US" smtClean="0"/>
              <a:t>167</a:t>
            </a:fld>
            <a:endParaRPr kumimoji="1" lang="ja-JP" altLang="en-US"/>
          </a:p>
        </p:txBody>
      </p:sp>
      <p:sp>
        <p:nvSpPr>
          <p:cNvPr id="4" name="テキスト ボックス 1">
            <a:extLst>
              <a:ext uri="{FF2B5EF4-FFF2-40B4-BE49-F238E27FC236}">
                <a16:creationId xmlns:a16="http://schemas.microsoft.com/office/drawing/2014/main" id="{B8730060-A42A-8457-F796-31F240404EF7}"/>
              </a:ext>
            </a:extLst>
          </p:cNvPr>
          <p:cNvSpPr txBox="1"/>
          <p:nvPr/>
        </p:nvSpPr>
        <p:spPr>
          <a:xfrm>
            <a:off x="815989" y="1533697"/>
            <a:ext cx="4517903" cy="600164"/>
          </a:xfrm>
          <a:prstGeom prst="rect">
            <a:avLst/>
          </a:prstGeom>
          <a:noFill/>
        </p:spPr>
        <p:txBody>
          <a:bodyPr wrap="non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チェックを入れた診療行為を含むレセプトのリストが表示されます。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患者氏名をダブルクリックすると「詳細」画面が表示されます。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pic>
        <p:nvPicPr>
          <p:cNvPr id="5" name="image155.jpeg">
            <a:extLst>
              <a:ext uri="{FF2B5EF4-FFF2-40B4-BE49-F238E27FC236}">
                <a16:creationId xmlns:a16="http://schemas.microsoft.com/office/drawing/2014/main" id="{3CD20B19-AADB-4734-795E-EADEA44B2473}"/>
              </a:ext>
            </a:extLst>
          </p:cNvPr>
          <p:cNvPicPr>
            <a:picLocks noChangeAspect="1"/>
          </p:cNvPicPr>
          <p:nvPr/>
        </p:nvPicPr>
        <p:blipFill>
          <a:blip r:embed="rId3" cstate="print"/>
          <a:srcRect l="2506" t="13024"/>
          <a:stretch/>
        </p:blipFill>
        <p:spPr>
          <a:xfrm>
            <a:off x="987518" y="1945190"/>
            <a:ext cx="4346374" cy="2920466"/>
          </a:xfrm>
          <a:prstGeom prst="rect">
            <a:avLst/>
          </a:prstGeom>
        </p:spPr>
      </p:pic>
      <p:sp>
        <p:nvSpPr>
          <p:cNvPr id="6" name="テキスト ボックス 3">
            <a:extLst>
              <a:ext uri="{FF2B5EF4-FFF2-40B4-BE49-F238E27FC236}">
                <a16:creationId xmlns:a16="http://schemas.microsoft.com/office/drawing/2014/main" id="{AFB455A3-E166-9272-AFC4-2A5A589AEEAE}"/>
              </a:ext>
            </a:extLst>
          </p:cNvPr>
          <p:cNvSpPr txBox="1"/>
          <p:nvPr/>
        </p:nvSpPr>
        <p:spPr>
          <a:xfrm>
            <a:off x="446657" y="4999807"/>
            <a:ext cx="4887235" cy="638636"/>
          </a:xfrm>
          <a:prstGeom prst="rect">
            <a:avLst/>
          </a:prstGeom>
          <a:noFill/>
        </p:spPr>
        <p:txBody>
          <a:bodyPr wrap="none" rtlCol="0">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［戻る］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で元のリストに戻ります。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注：個別集計項目の「詳細」画面では学習機能は実行できません。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555">
            <a:extLst>
              <a:ext uri="{FF2B5EF4-FFF2-40B4-BE49-F238E27FC236}">
                <a16:creationId xmlns:a16="http://schemas.microsoft.com/office/drawing/2014/main" id="{12527E05-8201-EEA5-F1B6-361D3DB25914}"/>
              </a:ext>
            </a:extLst>
          </p:cNvPr>
          <p:cNvGrpSpPr>
            <a:grpSpLocks/>
          </p:cNvGrpSpPr>
          <p:nvPr/>
        </p:nvGrpSpPr>
        <p:grpSpPr bwMode="auto">
          <a:xfrm>
            <a:off x="987519" y="5592874"/>
            <a:ext cx="4411418" cy="3199095"/>
            <a:chOff x="2722" y="890"/>
            <a:chExt cx="6633" cy="4401"/>
          </a:xfrm>
        </p:grpSpPr>
        <p:pic>
          <p:nvPicPr>
            <p:cNvPr id="8" name="docshape556">
              <a:extLst>
                <a:ext uri="{FF2B5EF4-FFF2-40B4-BE49-F238E27FC236}">
                  <a16:creationId xmlns:a16="http://schemas.microsoft.com/office/drawing/2014/main" id="{8CE0325B-FA24-6E82-E936-2474302593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3" t="14119"/>
            <a:stretch/>
          </p:blipFill>
          <p:spPr bwMode="auto">
            <a:xfrm>
              <a:off x="2722" y="890"/>
              <a:ext cx="6633" cy="4401"/>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57">
              <a:extLst>
                <a:ext uri="{FF2B5EF4-FFF2-40B4-BE49-F238E27FC236}">
                  <a16:creationId xmlns:a16="http://schemas.microsoft.com/office/drawing/2014/main" id="{488B89E3-9C7E-EC40-6100-42D63BB24603}"/>
                </a:ext>
              </a:extLst>
            </p:cNvPr>
            <p:cNvSpPr>
              <a:spLocks/>
            </p:cNvSpPr>
            <p:nvPr/>
          </p:nvSpPr>
          <p:spPr bwMode="auto">
            <a:xfrm>
              <a:off x="5168" y="1613"/>
              <a:ext cx="785" cy="360"/>
            </a:xfrm>
            <a:custGeom>
              <a:avLst/>
              <a:gdLst>
                <a:gd name="T0" fmla="+- 0 5168 5168"/>
                <a:gd name="T1" fmla="*/ T0 w 785"/>
                <a:gd name="T2" fmla="+- 0 1674 1614"/>
                <a:gd name="T3" fmla="*/ 1674 h 360"/>
                <a:gd name="T4" fmla="+- 0 5173 5168"/>
                <a:gd name="T5" fmla="*/ T4 w 785"/>
                <a:gd name="T6" fmla="+- 0 1651 1614"/>
                <a:gd name="T7" fmla="*/ 1651 h 360"/>
                <a:gd name="T8" fmla="+- 0 5186 5168"/>
                <a:gd name="T9" fmla="*/ T8 w 785"/>
                <a:gd name="T10" fmla="+- 0 1632 1614"/>
                <a:gd name="T11" fmla="*/ 1632 h 360"/>
                <a:gd name="T12" fmla="+- 0 5205 5168"/>
                <a:gd name="T13" fmla="*/ T12 w 785"/>
                <a:gd name="T14" fmla="+- 0 1619 1614"/>
                <a:gd name="T15" fmla="*/ 1619 h 360"/>
                <a:gd name="T16" fmla="+- 0 5228 5168"/>
                <a:gd name="T17" fmla="*/ T16 w 785"/>
                <a:gd name="T18" fmla="+- 0 1614 1614"/>
                <a:gd name="T19" fmla="*/ 1614 h 360"/>
                <a:gd name="T20" fmla="+- 0 5893 5168"/>
                <a:gd name="T21" fmla="*/ T20 w 785"/>
                <a:gd name="T22" fmla="+- 0 1614 1614"/>
                <a:gd name="T23" fmla="*/ 1614 h 360"/>
                <a:gd name="T24" fmla="+- 0 5917 5168"/>
                <a:gd name="T25" fmla="*/ T24 w 785"/>
                <a:gd name="T26" fmla="+- 0 1619 1614"/>
                <a:gd name="T27" fmla="*/ 1619 h 360"/>
                <a:gd name="T28" fmla="+- 0 5936 5168"/>
                <a:gd name="T29" fmla="*/ T28 w 785"/>
                <a:gd name="T30" fmla="+- 0 1632 1614"/>
                <a:gd name="T31" fmla="*/ 1632 h 360"/>
                <a:gd name="T32" fmla="+- 0 5948 5168"/>
                <a:gd name="T33" fmla="*/ T32 w 785"/>
                <a:gd name="T34" fmla="+- 0 1651 1614"/>
                <a:gd name="T35" fmla="*/ 1651 h 360"/>
                <a:gd name="T36" fmla="+- 0 5953 5168"/>
                <a:gd name="T37" fmla="*/ T36 w 785"/>
                <a:gd name="T38" fmla="+- 0 1674 1614"/>
                <a:gd name="T39" fmla="*/ 1674 h 360"/>
                <a:gd name="T40" fmla="+- 0 5953 5168"/>
                <a:gd name="T41" fmla="*/ T40 w 785"/>
                <a:gd name="T42" fmla="+- 0 1914 1614"/>
                <a:gd name="T43" fmla="*/ 1914 h 360"/>
                <a:gd name="T44" fmla="+- 0 5948 5168"/>
                <a:gd name="T45" fmla="*/ T44 w 785"/>
                <a:gd name="T46" fmla="+- 0 1937 1614"/>
                <a:gd name="T47" fmla="*/ 1937 h 360"/>
                <a:gd name="T48" fmla="+- 0 5936 5168"/>
                <a:gd name="T49" fmla="*/ T48 w 785"/>
                <a:gd name="T50" fmla="+- 0 1956 1614"/>
                <a:gd name="T51" fmla="*/ 1956 h 360"/>
                <a:gd name="T52" fmla="+- 0 5917 5168"/>
                <a:gd name="T53" fmla="*/ T52 w 785"/>
                <a:gd name="T54" fmla="+- 0 1969 1614"/>
                <a:gd name="T55" fmla="*/ 1969 h 360"/>
                <a:gd name="T56" fmla="+- 0 5893 5168"/>
                <a:gd name="T57" fmla="*/ T56 w 785"/>
                <a:gd name="T58" fmla="+- 0 1974 1614"/>
                <a:gd name="T59" fmla="*/ 1974 h 360"/>
                <a:gd name="T60" fmla="+- 0 5228 5168"/>
                <a:gd name="T61" fmla="*/ T60 w 785"/>
                <a:gd name="T62" fmla="+- 0 1974 1614"/>
                <a:gd name="T63" fmla="*/ 1974 h 360"/>
                <a:gd name="T64" fmla="+- 0 5205 5168"/>
                <a:gd name="T65" fmla="*/ T64 w 785"/>
                <a:gd name="T66" fmla="+- 0 1969 1614"/>
                <a:gd name="T67" fmla="*/ 1969 h 360"/>
                <a:gd name="T68" fmla="+- 0 5186 5168"/>
                <a:gd name="T69" fmla="*/ T68 w 785"/>
                <a:gd name="T70" fmla="+- 0 1956 1614"/>
                <a:gd name="T71" fmla="*/ 1956 h 360"/>
                <a:gd name="T72" fmla="+- 0 5173 5168"/>
                <a:gd name="T73" fmla="*/ T72 w 785"/>
                <a:gd name="T74" fmla="+- 0 1937 1614"/>
                <a:gd name="T75" fmla="*/ 1937 h 360"/>
                <a:gd name="T76" fmla="+- 0 5168 5168"/>
                <a:gd name="T77" fmla="*/ T76 w 785"/>
                <a:gd name="T78" fmla="+- 0 1914 1614"/>
                <a:gd name="T79" fmla="*/ 1914 h 360"/>
                <a:gd name="T80" fmla="+- 0 5168 5168"/>
                <a:gd name="T81" fmla="*/ T80 w 785"/>
                <a:gd name="T82" fmla="+- 0 1674 1614"/>
                <a:gd name="T83" fmla="*/ 1674 h 3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60">
                  <a:moveTo>
                    <a:pt x="0" y="60"/>
                  </a:moveTo>
                  <a:lnTo>
                    <a:pt x="5" y="37"/>
                  </a:lnTo>
                  <a:lnTo>
                    <a:pt x="18" y="18"/>
                  </a:lnTo>
                  <a:lnTo>
                    <a:pt x="37" y="5"/>
                  </a:lnTo>
                  <a:lnTo>
                    <a:pt x="60" y="0"/>
                  </a:lnTo>
                  <a:lnTo>
                    <a:pt x="725" y="0"/>
                  </a:lnTo>
                  <a:lnTo>
                    <a:pt x="749" y="5"/>
                  </a:lnTo>
                  <a:lnTo>
                    <a:pt x="768" y="18"/>
                  </a:lnTo>
                  <a:lnTo>
                    <a:pt x="780" y="37"/>
                  </a:lnTo>
                  <a:lnTo>
                    <a:pt x="785" y="60"/>
                  </a:lnTo>
                  <a:lnTo>
                    <a:pt x="785" y="300"/>
                  </a:lnTo>
                  <a:lnTo>
                    <a:pt x="780" y="323"/>
                  </a:lnTo>
                  <a:lnTo>
                    <a:pt x="768" y="342"/>
                  </a:lnTo>
                  <a:lnTo>
                    <a:pt x="749" y="355"/>
                  </a:lnTo>
                  <a:lnTo>
                    <a:pt x="725" y="360"/>
                  </a:lnTo>
                  <a:lnTo>
                    <a:pt x="60" y="360"/>
                  </a:lnTo>
                  <a:lnTo>
                    <a:pt x="37" y="355"/>
                  </a:lnTo>
                  <a:lnTo>
                    <a:pt x="18" y="342"/>
                  </a:lnTo>
                  <a:lnTo>
                    <a:pt x="5" y="323"/>
                  </a:lnTo>
                  <a:lnTo>
                    <a:pt x="0" y="300"/>
                  </a:lnTo>
                  <a:lnTo>
                    <a:pt x="0" y="6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0" name="직사각형 9">
            <a:extLst>
              <a:ext uri="{FF2B5EF4-FFF2-40B4-BE49-F238E27FC236}">
                <a16:creationId xmlns:a16="http://schemas.microsoft.com/office/drawing/2014/main" id="{D110EC76-FB1B-4AFF-C192-E392091D4537}"/>
              </a:ext>
            </a:extLst>
          </p:cNvPr>
          <p:cNvSpPr/>
          <p:nvPr/>
        </p:nvSpPr>
        <p:spPr>
          <a:xfrm>
            <a:off x="1552889" y="6057752"/>
            <a:ext cx="808648" cy="845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1" name="직사각형 10">
            <a:extLst>
              <a:ext uri="{FF2B5EF4-FFF2-40B4-BE49-F238E27FC236}">
                <a16:creationId xmlns:a16="http://schemas.microsoft.com/office/drawing/2014/main" id="{78076C87-FFD9-AA4E-0789-6B8FB95E14B4}"/>
              </a:ext>
            </a:extLst>
          </p:cNvPr>
          <p:cNvSpPr/>
          <p:nvPr/>
        </p:nvSpPr>
        <p:spPr>
          <a:xfrm>
            <a:off x="2756381" y="2704075"/>
            <a:ext cx="758096" cy="9058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005924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168</a:t>
            </a:fld>
            <a:endParaRPr kumimoji="1" lang="ja-JP" altLang="en-US"/>
          </a:p>
        </p:txBody>
      </p:sp>
      <p:sp>
        <p:nvSpPr>
          <p:cNvPr id="3" name="テキスト ボックス 1">
            <a:extLst>
              <a:ext uri="{FF2B5EF4-FFF2-40B4-BE49-F238E27FC236}">
                <a16:creationId xmlns:a16="http://schemas.microsoft.com/office/drawing/2014/main" id="{9D5BEE7D-0C22-AB88-AB07-D75EC968C351}"/>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3.</a:t>
            </a: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縦覧集計</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306702" y="1431093"/>
            <a:ext cx="6374118" cy="475708"/>
          </a:xfrm>
          <a:prstGeom prst="rect">
            <a:avLst/>
          </a:prstGeom>
          <a:noFill/>
        </p:spPr>
        <p:txBody>
          <a:bodyPr wrap="square">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「個別項目集計」画面の［縦覧集計］をクリックすると、「縦覧集計」画面に切り替わります。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497148" y="5061686"/>
            <a:ext cx="6219882" cy="884858"/>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照会期間を設定し、照会を押す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ko-KR"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グラフにしたい診療行為、医薬品の左にチェ</a:t>
            </a:r>
            <a:r>
              <a:rPr lang="ja-JP"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t>ックをいれて、</a:t>
            </a:r>
            <a:endPar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ko-KR" altLang="en-US" sz="1100" dirty="0">
                <a:solidFill>
                  <a:srgbClr val="FF0000"/>
                </a:solidFill>
                <a:latin typeface="游ゴシック" panose="020B0400000000000000" pitchFamily="50" charset="-128"/>
              </a:rPr>
              <a:t>③</a:t>
            </a:r>
            <a:r>
              <a:rPr lang="en-US" altLang="ja-JP" sz="1100" spc="-8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［グラフ表示］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図 1">
            <a:extLst>
              <a:ext uri="{FF2B5EF4-FFF2-40B4-BE49-F238E27FC236}">
                <a16:creationId xmlns:a16="http://schemas.microsoft.com/office/drawing/2014/main" id="{D573F49C-D34F-C39F-E706-5F37121E54F6}"/>
              </a:ext>
            </a:extLst>
          </p:cNvPr>
          <p:cNvPicPr>
            <a:picLocks noChangeAspect="1"/>
          </p:cNvPicPr>
          <p:nvPr/>
        </p:nvPicPr>
        <p:blipFill>
          <a:blip r:embed="rId3"/>
          <a:srcRect l="2722" t="13706"/>
          <a:stretch/>
        </p:blipFill>
        <p:spPr>
          <a:xfrm>
            <a:off x="1282613" y="2042195"/>
            <a:ext cx="4361014" cy="2915062"/>
          </a:xfrm>
          <a:prstGeom prst="rect">
            <a:avLst/>
          </a:prstGeom>
        </p:spPr>
      </p:pic>
      <p:grpSp>
        <p:nvGrpSpPr>
          <p:cNvPr id="25" name="그룹 24">
            <a:extLst>
              <a:ext uri="{FF2B5EF4-FFF2-40B4-BE49-F238E27FC236}">
                <a16:creationId xmlns:a16="http://schemas.microsoft.com/office/drawing/2014/main" id="{B11B0C23-F5AC-5230-70CC-35314134C91A}"/>
              </a:ext>
            </a:extLst>
          </p:cNvPr>
          <p:cNvGrpSpPr/>
          <p:nvPr/>
        </p:nvGrpSpPr>
        <p:grpSpPr>
          <a:xfrm>
            <a:off x="1010321" y="6028895"/>
            <a:ext cx="4620934" cy="2920815"/>
            <a:chOff x="1010321" y="6028895"/>
            <a:chExt cx="4620934" cy="2920815"/>
          </a:xfrm>
        </p:grpSpPr>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4"/>
            <a:stretch>
              <a:fillRect/>
            </a:stretch>
          </p:blipFill>
          <p:spPr>
            <a:xfrm>
              <a:off x="1322636" y="6175027"/>
              <a:ext cx="4308619" cy="2774683"/>
            </a:xfrm>
            <a:prstGeom prst="rect">
              <a:avLst/>
            </a:prstGeom>
          </p:spPr>
        </p:pic>
        <p:sp>
          <p:nvSpPr>
            <p:cNvPr id="8" name="テキスト ボックス 20">
              <a:extLst>
                <a:ext uri="{FF2B5EF4-FFF2-40B4-BE49-F238E27FC236}">
                  <a16:creationId xmlns:a16="http://schemas.microsoft.com/office/drawing/2014/main" id="{1AF15723-1060-53FE-8C98-B47B1C27A817}"/>
                </a:ext>
              </a:extLst>
            </p:cNvPr>
            <p:cNvSpPr txBox="1"/>
            <p:nvPr/>
          </p:nvSpPr>
          <p:spPr>
            <a:xfrm>
              <a:off x="1033606" y="6280443"/>
              <a:ext cx="303541" cy="338554"/>
            </a:xfrm>
            <a:prstGeom prst="rect">
              <a:avLst/>
            </a:prstGeom>
            <a:solidFill>
              <a:schemeClr val="bg1"/>
            </a:solidFill>
          </p:spPr>
          <p:txBody>
            <a:bodyPr wrap="square" rtlCol="0">
              <a:spAutoFit/>
            </a:bodyPr>
            <a:lstStyle/>
            <a:p>
              <a:r>
                <a:rPr lang="ko-KR" altLang="en-US" sz="1600" dirty="0">
                  <a:solidFill>
                    <a:srgbClr val="FF0000"/>
                  </a:solidFill>
                  <a:latin typeface="游ゴシック" panose="020B0400000000000000" pitchFamily="50" charset="-128"/>
                </a:rPr>
                <a:t>③</a:t>
              </a:r>
              <a:endParaRPr kumimoji="1" lang="ja-JP" altLang="en-US" sz="1600" dirty="0">
                <a:solidFill>
                  <a:srgbClr val="FF0000"/>
                </a:solidFill>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9F837DCE-1EF1-7031-C3A5-56E8A79ACA3B}"/>
                </a:ext>
              </a:extLst>
            </p:cNvPr>
            <p:cNvGrpSpPr/>
            <p:nvPr/>
          </p:nvGrpSpPr>
          <p:grpSpPr>
            <a:xfrm>
              <a:off x="1010321" y="6886708"/>
              <a:ext cx="338620" cy="1141983"/>
              <a:chOff x="1010321" y="6656462"/>
              <a:chExt cx="338620" cy="1141983"/>
            </a:xfrm>
          </p:grpSpPr>
          <p:sp>
            <p:nvSpPr>
              <p:cNvPr id="7" name="テキスト ボックス 19">
                <a:extLst>
                  <a:ext uri="{FF2B5EF4-FFF2-40B4-BE49-F238E27FC236}">
                    <a16:creationId xmlns:a16="http://schemas.microsoft.com/office/drawing/2014/main" id="{F0FAA6C5-5309-6937-6144-2D0FD9FC7416}"/>
                  </a:ext>
                </a:extLst>
              </p:cNvPr>
              <p:cNvSpPr txBox="1"/>
              <p:nvPr/>
            </p:nvSpPr>
            <p:spPr>
              <a:xfrm>
                <a:off x="1010321" y="6849440"/>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cxnSp>
            <p:nvCxnSpPr>
              <p:cNvPr id="11" name="연결선: 꺾임 10">
                <a:extLst>
                  <a:ext uri="{FF2B5EF4-FFF2-40B4-BE49-F238E27FC236}">
                    <a16:creationId xmlns:a16="http://schemas.microsoft.com/office/drawing/2014/main" id="{EB7891F5-C9CC-43AB-E898-851913F52707}"/>
                  </a:ext>
                </a:extLst>
              </p:cNvPr>
              <p:cNvCxnSpPr>
                <a:cxnSpLocks/>
              </p:cNvCxnSpPr>
              <p:nvPr/>
            </p:nvCxnSpPr>
            <p:spPr>
              <a:xfrm rot="5400000" flipH="1" flipV="1">
                <a:off x="1151461" y="6633168"/>
                <a:ext cx="162392" cy="20898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연결선: 꺾임 12">
                <a:extLst>
                  <a:ext uri="{FF2B5EF4-FFF2-40B4-BE49-F238E27FC236}">
                    <a16:creationId xmlns:a16="http://schemas.microsoft.com/office/drawing/2014/main" id="{28C21CC4-B783-26AB-32D7-CBB46DCB018A}"/>
                  </a:ext>
                </a:extLst>
              </p:cNvPr>
              <p:cNvCxnSpPr>
                <a:cxnSpLocks/>
                <a:stCxn id="7" idx="2"/>
              </p:cNvCxnSpPr>
              <p:nvPr/>
            </p:nvCxnSpPr>
            <p:spPr>
              <a:xfrm rot="16200000" flipH="1">
                <a:off x="891038" y="7341868"/>
                <a:ext cx="702784" cy="210370"/>
              </a:xfrm>
              <a:prstGeom prst="bentConnector3">
                <a:avLst>
                  <a:gd name="adj1" fmla="val 9961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연결선: 꺾임 15">
                <a:extLst>
                  <a:ext uri="{FF2B5EF4-FFF2-40B4-BE49-F238E27FC236}">
                    <a16:creationId xmlns:a16="http://schemas.microsoft.com/office/drawing/2014/main" id="{329B2CE7-A694-790C-6B72-960A256E509F}"/>
                  </a:ext>
                </a:extLst>
              </p:cNvPr>
              <p:cNvCxnSpPr>
                <a:cxnSpLocks/>
                <a:stCxn id="7" idx="2"/>
              </p:cNvCxnSpPr>
              <p:nvPr/>
            </p:nvCxnSpPr>
            <p:spPr>
              <a:xfrm rot="16200000" flipH="1">
                <a:off x="1210294" y="7022612"/>
                <a:ext cx="65598" cy="21169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6BE90BC8-B21B-0D11-F8AE-B429403F8F2F}"/>
                </a:ext>
              </a:extLst>
            </p:cNvPr>
            <p:cNvSpPr txBox="1"/>
            <p:nvPr/>
          </p:nvSpPr>
          <p:spPr>
            <a:xfrm>
              <a:off x="2637946" y="7559692"/>
              <a:ext cx="1410643" cy="276999"/>
            </a:xfrm>
            <a:prstGeom prst="rect">
              <a:avLst/>
            </a:prstGeom>
            <a:noFill/>
          </p:spPr>
          <p:txBody>
            <a:bodyPr wrap="none" rtlCol="0">
              <a:spAutoFit/>
            </a:bodyPr>
            <a:lstStyle/>
            <a:p>
              <a:r>
                <a:rPr lang="ja-JP" altLang="ja-JP" sz="12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「縦覧集計」画面</a:t>
              </a:r>
              <a:endParaRPr kumimoji="1" lang="ko-KR" altLang="en-US" sz="1200" b="1" dirty="0">
                <a:solidFill>
                  <a:srgbClr val="FF0000"/>
                </a:solidFill>
                <a:latin typeface="游ゴシック" panose="020B0400000000000000" pitchFamily="50" charset="-128"/>
              </a:endParaRPr>
            </a:p>
          </p:txBody>
        </p:sp>
        <p:sp>
          <p:nvSpPr>
            <p:cNvPr id="18" name="모서리가 둥근 직사각형 17">
              <a:extLst>
                <a:ext uri="{FF2B5EF4-FFF2-40B4-BE49-F238E27FC236}">
                  <a16:creationId xmlns:a16="http://schemas.microsoft.com/office/drawing/2014/main" id="{D028F556-14E3-5770-E774-5EA4ED8B3B55}"/>
                </a:ext>
              </a:extLst>
            </p:cNvPr>
            <p:cNvSpPr/>
            <p:nvPr/>
          </p:nvSpPr>
          <p:spPr>
            <a:xfrm>
              <a:off x="1322388" y="6341594"/>
              <a:ext cx="61166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0" name="TextBox 19">
              <a:extLst>
                <a:ext uri="{FF2B5EF4-FFF2-40B4-BE49-F238E27FC236}">
                  <a16:creationId xmlns:a16="http://schemas.microsoft.com/office/drawing/2014/main" id="{47AE10C4-14F9-A227-0CB2-A11A33C61232}"/>
                </a:ext>
              </a:extLst>
            </p:cNvPr>
            <p:cNvSpPr txBox="1"/>
            <p:nvPr/>
          </p:nvSpPr>
          <p:spPr>
            <a:xfrm>
              <a:off x="1950626" y="6028895"/>
              <a:ext cx="337144" cy="369332"/>
            </a:xfrm>
            <a:prstGeom prst="rect">
              <a:avLst/>
            </a:prstGeom>
            <a:noFill/>
          </p:spPr>
          <p:txBody>
            <a:bodyPr wrap="square">
              <a:spAutoFit/>
            </a:bodyPr>
            <a:lstStyle/>
            <a:p>
              <a:r>
                <a:rPr kumimoji="1" lang="ja-JP" altLang="en-US" sz="1800" dirty="0">
                  <a:solidFill>
                    <a:srgbClr val="FF0000"/>
                  </a:solidFill>
                  <a:latin typeface="游ゴシック" panose="020B0400000000000000" pitchFamily="50" charset="-128"/>
                  <a:ea typeface="游ゴシック" panose="020B0400000000000000" pitchFamily="50" charset="-128"/>
                </a:rPr>
                <a:t>①</a:t>
              </a: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2267261" y="6138145"/>
              <a:ext cx="152190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grpSp>
      <p:sp>
        <p:nvSpPr>
          <p:cNvPr id="4" name="모서리가 둥근 직사각형 21">
            <a:extLst>
              <a:ext uri="{FF2B5EF4-FFF2-40B4-BE49-F238E27FC236}">
                <a16:creationId xmlns:a16="http://schemas.microsoft.com/office/drawing/2014/main" id="{9B67D778-7B3A-62EA-6D03-922301793800}"/>
              </a:ext>
            </a:extLst>
          </p:cNvPr>
          <p:cNvSpPr/>
          <p:nvPr/>
        </p:nvSpPr>
        <p:spPr>
          <a:xfrm>
            <a:off x="4039879" y="2126738"/>
            <a:ext cx="476242" cy="16942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30975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B50CD677-A212-C511-89F3-E6082550A867}"/>
              </a:ext>
            </a:extLst>
          </p:cNvPr>
          <p:cNvPicPr>
            <a:picLocks noChangeAspect="1"/>
          </p:cNvPicPr>
          <p:nvPr/>
        </p:nvPicPr>
        <p:blipFill>
          <a:blip r:embed="rId3"/>
          <a:stretch>
            <a:fillRect/>
          </a:stretch>
        </p:blipFill>
        <p:spPr>
          <a:xfrm>
            <a:off x="1276602" y="5422828"/>
            <a:ext cx="4427386" cy="2849611"/>
          </a:xfrm>
          <a:prstGeom prst="rect">
            <a:avLst/>
          </a:prstGeom>
        </p:spPr>
      </p:pic>
      <p:sp>
        <p:nvSpPr>
          <p:cNvPr id="2" name="슬라이드 번호 개체 틀 1">
            <a:extLst>
              <a:ext uri="{FF2B5EF4-FFF2-40B4-BE49-F238E27FC236}">
                <a16:creationId xmlns:a16="http://schemas.microsoft.com/office/drawing/2014/main" id="{65F8AB73-77DF-6F15-562C-3193D718C3B6}"/>
              </a:ext>
            </a:extLst>
          </p:cNvPr>
          <p:cNvSpPr>
            <a:spLocks noGrp="1"/>
          </p:cNvSpPr>
          <p:nvPr>
            <p:ph type="sldNum" sz="quarter" idx="12"/>
          </p:nvPr>
        </p:nvSpPr>
        <p:spPr/>
        <p:txBody>
          <a:bodyPr/>
          <a:lstStyle/>
          <a:p>
            <a:fld id="{AE8EA5A1-38AB-4AA0-89CC-DE1004BC27E5}" type="slidenum">
              <a:rPr kumimoji="1" lang="ja-JP" altLang="en-US" smtClean="0"/>
              <a:t>169</a:t>
            </a:fld>
            <a:endParaRPr kumimoji="1" lang="ja-JP" altLang="en-US"/>
          </a:p>
        </p:txBody>
      </p:sp>
      <p:sp>
        <p:nvSpPr>
          <p:cNvPr id="3" name="テキスト ボックス 1">
            <a:extLst>
              <a:ext uri="{FF2B5EF4-FFF2-40B4-BE49-F238E27FC236}">
                <a16:creationId xmlns:a16="http://schemas.microsoft.com/office/drawing/2014/main" id="{8D67CA0F-7E72-95EA-2B56-51656C61D6E8}"/>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3.</a:t>
            </a: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縦覧集計</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テキスト ボックス 1">
            <a:extLst>
              <a:ext uri="{FF2B5EF4-FFF2-40B4-BE49-F238E27FC236}">
                <a16:creationId xmlns:a16="http://schemas.microsoft.com/office/drawing/2014/main" id="{FAAE4A06-2EDD-1252-031C-6C7EC376DD7D}"/>
              </a:ext>
            </a:extLst>
          </p:cNvPr>
          <p:cNvSpPr txBox="1"/>
          <p:nvPr/>
        </p:nvSpPr>
        <p:spPr>
          <a:xfrm>
            <a:off x="910780" y="1537499"/>
            <a:ext cx="5475733"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縦覧集計グラフが表示されます。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EB10E31-7744-EDE5-37A9-8090635C8053}"/>
              </a:ext>
            </a:extLst>
          </p:cNvPr>
          <p:cNvSpPr txBox="1"/>
          <p:nvPr/>
        </p:nvSpPr>
        <p:spPr>
          <a:xfrm>
            <a:off x="412956" y="5046750"/>
            <a:ext cx="6466114" cy="261610"/>
          </a:xfrm>
          <a:prstGeom prst="rect">
            <a:avLst/>
          </a:prstGeom>
          <a:noFill/>
        </p:spPr>
        <p:txBody>
          <a:bodyPr wrap="square">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グラフ化する項目は最大で</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10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9" name="docshape575">
            <a:extLst>
              <a:ext uri="{FF2B5EF4-FFF2-40B4-BE49-F238E27FC236}">
                <a16:creationId xmlns:a16="http://schemas.microsoft.com/office/drawing/2014/main" id="{A8E7F86F-ED39-69D0-9565-8F21B5B025B4}"/>
              </a:ext>
            </a:extLst>
          </p:cNvPr>
          <p:cNvSpPr>
            <a:spLocks noChangeArrowheads="1"/>
          </p:cNvSpPr>
          <p:nvPr/>
        </p:nvSpPr>
        <p:spPr bwMode="auto">
          <a:xfrm>
            <a:off x="374911" y="7107523"/>
            <a:ext cx="2288447" cy="456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0" name="Line 5">
            <a:extLst>
              <a:ext uri="{FF2B5EF4-FFF2-40B4-BE49-F238E27FC236}">
                <a16:creationId xmlns:a16="http://schemas.microsoft.com/office/drawing/2014/main" id="{249C744C-F5ED-3718-D881-C6D5B447870E}"/>
              </a:ext>
            </a:extLst>
          </p:cNvPr>
          <p:cNvSpPr>
            <a:spLocks noChangeShapeType="1"/>
          </p:cNvSpPr>
          <p:nvPr/>
        </p:nvSpPr>
        <p:spPr bwMode="auto">
          <a:xfrm>
            <a:off x="1097194" y="7638920"/>
            <a:ext cx="179408" cy="893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1" name="docshape576">
            <a:extLst>
              <a:ext uri="{FF2B5EF4-FFF2-40B4-BE49-F238E27FC236}">
                <a16:creationId xmlns:a16="http://schemas.microsoft.com/office/drawing/2014/main" id="{FDF80B2D-CC5C-3C12-C426-AB77E4662EE3}"/>
              </a:ext>
            </a:extLst>
          </p:cNvPr>
          <p:cNvSpPr>
            <a:spLocks/>
          </p:cNvSpPr>
          <p:nvPr/>
        </p:nvSpPr>
        <p:spPr bwMode="auto">
          <a:xfrm>
            <a:off x="1262648" y="7687290"/>
            <a:ext cx="79737" cy="80617"/>
          </a:xfrm>
          <a:custGeom>
            <a:avLst/>
            <a:gdLst>
              <a:gd name="T0" fmla="+- 0 2808 2808"/>
              <a:gd name="T1" fmla="*/ T0 w 120"/>
              <a:gd name="T2" fmla="+- 0 4316 4316"/>
              <a:gd name="T3" fmla="*/ 4316 h 120"/>
              <a:gd name="T4" fmla="+- 0 2808 2808"/>
              <a:gd name="T5" fmla="*/ T4 w 120"/>
              <a:gd name="T6" fmla="+- 0 4436 4316"/>
              <a:gd name="T7" fmla="*/ 4436 h 120"/>
              <a:gd name="T8" fmla="+- 0 2928 2808"/>
              <a:gd name="T9" fmla="*/ T8 w 120"/>
              <a:gd name="T10" fmla="+- 0 4376 4316"/>
              <a:gd name="T11" fmla="*/ 4376 h 120"/>
              <a:gd name="T12" fmla="+- 0 2808 2808"/>
              <a:gd name="T13" fmla="*/ T12 w 120"/>
              <a:gd name="T14" fmla="+- 0 4316 4316"/>
              <a:gd name="T15" fmla="*/ 43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2" name="docshape577">
            <a:extLst>
              <a:ext uri="{FF2B5EF4-FFF2-40B4-BE49-F238E27FC236}">
                <a16:creationId xmlns:a16="http://schemas.microsoft.com/office/drawing/2014/main" id="{43314BC9-EA32-2C86-3FD3-318C4422F876}"/>
              </a:ext>
            </a:extLst>
          </p:cNvPr>
          <p:cNvSpPr txBox="1">
            <a:spLocks noChangeArrowheads="1"/>
          </p:cNvSpPr>
          <p:nvPr/>
        </p:nvSpPr>
        <p:spPr bwMode="auto">
          <a:xfrm>
            <a:off x="630069" y="7142457"/>
            <a:ext cx="2033289" cy="45682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44000" tIns="72000" rIns="0" bIns="0" numCol="1" anchor="t" anchorCtr="0" compatLnSpc="1">
            <a:prstTxWarp prst="textNoShape">
              <a:avLst/>
            </a:prstTxWarp>
          </a:bodyPr>
          <a:lstStyle/>
          <a:p>
            <a:pPr marL="0" marR="330200" lvl="0" indent="0" algn="r" defTabSz="914400" rtl="0" eaLnBrk="0" fontAlgn="base" latinLnBrk="0" hangingPunct="0">
              <a:lnSpc>
                <a:spcPct val="100000"/>
              </a:lnSpc>
              <a:spcBef>
                <a:spcPts val="425"/>
              </a:spcBef>
              <a:spcAft>
                <a:spcPts val="800"/>
              </a:spcAft>
              <a:buClrTx/>
              <a:buSzTx/>
              <a:buFontTx/>
              <a:buNone/>
              <a:tabLst/>
            </a:pPr>
            <a:r>
              <a:rPr kumimoji="0"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チェックを外すと対応する項目のグラフも消えます。</a:t>
            </a:r>
            <a:endParaRPr kumimoji="0" lang="ja-JP"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3" name="그림 12">
            <a:extLst>
              <a:ext uri="{FF2B5EF4-FFF2-40B4-BE49-F238E27FC236}">
                <a16:creationId xmlns:a16="http://schemas.microsoft.com/office/drawing/2014/main" id="{3890494B-81DF-A0DF-4412-14ADC62B7117}"/>
              </a:ext>
            </a:extLst>
          </p:cNvPr>
          <p:cNvPicPr>
            <a:picLocks noChangeAspect="1"/>
          </p:cNvPicPr>
          <p:nvPr/>
        </p:nvPicPr>
        <p:blipFill>
          <a:blip r:embed="rId4"/>
          <a:stretch>
            <a:fillRect/>
          </a:stretch>
        </p:blipFill>
        <p:spPr>
          <a:xfrm>
            <a:off x="1276602" y="1933279"/>
            <a:ext cx="4447318" cy="2849610"/>
          </a:xfrm>
          <a:prstGeom prst="rect">
            <a:avLst/>
          </a:prstGeom>
        </p:spPr>
      </p:pic>
    </p:spTree>
    <p:extLst>
      <p:ext uri="{BB962C8B-B14F-4D97-AF65-F5344CB8AC3E}">
        <p14:creationId xmlns:p14="http://schemas.microsoft.com/office/powerpoint/2010/main" val="1816501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170</a:t>
            </a:fld>
            <a:endParaRPr kumimoji="1" lang="ja-JP" altLang="en-US"/>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292817" y="998275"/>
            <a:ext cx="6374118" cy="279307"/>
          </a:xfrm>
          <a:prstGeom prst="rect">
            <a:avLst/>
          </a:prstGeom>
          <a:noFill/>
        </p:spPr>
        <p:txBody>
          <a:bodyPr wrap="square">
            <a:spAutoFit/>
          </a:bodyPr>
          <a:lstStyle/>
          <a:p>
            <a:pPr marL="485140" marR="42926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集計情報を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データでダウンロードすることができます。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233326" y="1277582"/>
            <a:ext cx="6219882" cy="469359"/>
          </a:xfrm>
          <a:prstGeom prst="rect">
            <a:avLst/>
          </a:prstGeom>
          <a:noFill/>
        </p:spPr>
        <p:txBody>
          <a:bodyPr wrap="square">
            <a:spAutoFit/>
          </a:bodyPr>
          <a:lstStyle/>
          <a:p>
            <a:pPr marL="485140">
              <a:spcBef>
                <a:spcPts val="260"/>
              </a:spcBef>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rPr>
              <a:t>［</a:t>
            </a:r>
            <a:r>
              <a:rPr lang="en-US" altLang="ja-JP" sz="1100" dirty="0">
                <a:latin typeface="游ゴシック" panose="020B0400000000000000" pitchFamily="50" charset="-128"/>
              </a:rPr>
              <a:t>CSV</a:t>
            </a:r>
            <a:r>
              <a:rPr lang="ja-JP" altLang="en-US" sz="1100" dirty="0">
                <a:latin typeface="游ゴシック" panose="020B0400000000000000" pitchFamily="50" charset="-128"/>
              </a:rPr>
              <a:t>ダウンロード］をクリックすると、</a:t>
            </a:r>
            <a:r>
              <a:rPr lang="en-US" altLang="ja-JP" sz="1100" dirty="0">
                <a:latin typeface="游ゴシック" panose="020B0400000000000000" pitchFamily="50" charset="-128"/>
              </a:rPr>
              <a:t>CSV</a:t>
            </a:r>
            <a:r>
              <a:rPr lang="ja-JP" altLang="en-US" sz="1100" dirty="0">
                <a:latin typeface="游ゴシック" panose="020B0400000000000000" pitchFamily="50" charset="-128"/>
              </a:rPr>
              <a:t>ファイルをダウンロードできます。</a:t>
            </a:r>
            <a:endParaRPr lang="en-US" altLang="ja-JP" sz="1100" dirty="0">
              <a:latin typeface="游ゴシック" panose="020B0400000000000000" pitchFamily="50" charset="-128"/>
            </a:endParaRPr>
          </a:p>
          <a:p>
            <a:pPr marL="485140">
              <a:spcBef>
                <a:spcPts val="260"/>
              </a:spcBef>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ダウンロードした</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ファイルをエディタやエクセルで開くことができます。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3"/>
          <a:stretch>
            <a:fillRect/>
          </a:stretch>
        </p:blipFill>
        <p:spPr>
          <a:xfrm>
            <a:off x="1185376" y="2164277"/>
            <a:ext cx="4308619" cy="2774683"/>
          </a:xfrm>
          <a:prstGeom prst="rect">
            <a:avLst/>
          </a:prstGeom>
        </p:spPr>
      </p:pic>
      <p:sp>
        <p:nvSpPr>
          <p:cNvPr id="20" name="TextBox 19">
            <a:extLst>
              <a:ext uri="{FF2B5EF4-FFF2-40B4-BE49-F238E27FC236}">
                <a16:creationId xmlns:a16="http://schemas.microsoft.com/office/drawing/2014/main" id="{47AE10C4-14F9-A227-0CB2-A11A33C61232}"/>
              </a:ext>
            </a:extLst>
          </p:cNvPr>
          <p:cNvSpPr txBox="1"/>
          <p:nvPr/>
        </p:nvSpPr>
        <p:spPr>
          <a:xfrm>
            <a:off x="4674891" y="1897351"/>
            <a:ext cx="337144" cy="369332"/>
          </a:xfrm>
          <a:prstGeom prst="rect">
            <a:avLst/>
          </a:prstGeom>
          <a:noFill/>
        </p:spPr>
        <p:txBody>
          <a:bodyPr wrap="square">
            <a:spAutoFit/>
          </a:bodyPr>
          <a:lstStyle/>
          <a:p>
            <a:r>
              <a:rPr kumimoji="1" lang="ja-JP" altLang="en-US" sz="1800" dirty="0">
                <a:solidFill>
                  <a:srgbClr val="FF0000"/>
                </a:solidFill>
                <a:latin typeface="游ゴシック" panose="020B0400000000000000" pitchFamily="50" charset="-128"/>
              </a:rPr>
              <a:t>①</a:t>
            </a: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4807603" y="2164277"/>
            <a:ext cx="650532" cy="2048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12" name="그림 11">
            <a:extLst>
              <a:ext uri="{FF2B5EF4-FFF2-40B4-BE49-F238E27FC236}">
                <a16:creationId xmlns:a16="http://schemas.microsoft.com/office/drawing/2014/main" id="{5FC2D7E4-5397-3212-02B8-CEE102C510A0}"/>
              </a:ext>
            </a:extLst>
          </p:cNvPr>
          <p:cNvPicPr>
            <a:picLocks noChangeAspect="1"/>
          </p:cNvPicPr>
          <p:nvPr/>
        </p:nvPicPr>
        <p:blipFill>
          <a:blip r:embed="rId4"/>
          <a:stretch>
            <a:fillRect/>
          </a:stretch>
        </p:blipFill>
        <p:spPr>
          <a:xfrm>
            <a:off x="1185376" y="5565206"/>
            <a:ext cx="4257280" cy="2359595"/>
          </a:xfrm>
          <a:prstGeom prst="rect">
            <a:avLst/>
          </a:prstGeom>
        </p:spPr>
      </p:pic>
      <p:sp>
        <p:nvSpPr>
          <p:cNvPr id="15" name="TextBox 14">
            <a:extLst>
              <a:ext uri="{FF2B5EF4-FFF2-40B4-BE49-F238E27FC236}">
                <a16:creationId xmlns:a16="http://schemas.microsoft.com/office/drawing/2014/main" id="{F1972655-4F1C-B907-CDDB-5FFB9A26C6B7}"/>
              </a:ext>
            </a:extLst>
          </p:cNvPr>
          <p:cNvSpPr txBox="1"/>
          <p:nvPr/>
        </p:nvSpPr>
        <p:spPr>
          <a:xfrm>
            <a:off x="1139638" y="5261501"/>
            <a:ext cx="4578724" cy="276999"/>
          </a:xfrm>
          <a:prstGeom prst="rect">
            <a:avLst/>
          </a:prstGeom>
          <a:solidFill>
            <a:schemeClr val="bg1"/>
          </a:solidFill>
        </p:spPr>
        <p:txBody>
          <a:bodyPr wrap="square">
            <a:spAutoFit/>
          </a:bodyPr>
          <a:lstStyle/>
          <a:p>
            <a:r>
              <a:rPr lang="ko-KR" altLang="en-US" sz="1200" dirty="0">
                <a:latin typeface="游ゴシック" panose="020B0400000000000000" pitchFamily="50" charset="-128"/>
              </a:rPr>
              <a:t>R06.03_縦覧集計データ_2025-03-21.csv</a:t>
            </a:r>
          </a:p>
        </p:txBody>
      </p:sp>
      <p:sp>
        <p:nvSpPr>
          <p:cNvPr id="19" name="テキスト ボックス 19">
            <a:extLst>
              <a:ext uri="{FF2B5EF4-FFF2-40B4-BE49-F238E27FC236}">
                <a16:creationId xmlns:a16="http://schemas.microsoft.com/office/drawing/2014/main" id="{B4790E7C-F116-310E-264B-34872CCD5EBC}"/>
              </a:ext>
            </a:extLst>
          </p:cNvPr>
          <p:cNvSpPr txBox="1"/>
          <p:nvPr/>
        </p:nvSpPr>
        <p:spPr>
          <a:xfrm>
            <a:off x="956531" y="5286743"/>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latin typeface="游ゴシック" panose="020B0400000000000000" pitchFamily="50" charset="-128"/>
              </a:rPr>
              <a:t>②</a:t>
            </a:r>
          </a:p>
        </p:txBody>
      </p:sp>
    </p:spTree>
    <p:extLst>
      <p:ext uri="{BB962C8B-B14F-4D97-AF65-F5344CB8AC3E}">
        <p14:creationId xmlns:p14="http://schemas.microsoft.com/office/powerpoint/2010/main" val="726878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EDE1-E50E-575A-8335-C872289C373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88D3B91-60AA-D601-BEFA-512A03E5A575}"/>
              </a:ext>
            </a:extLst>
          </p:cNvPr>
          <p:cNvSpPr>
            <a:spLocks noGrp="1"/>
          </p:cNvSpPr>
          <p:nvPr>
            <p:ph type="sldNum" sz="quarter" idx="12"/>
          </p:nvPr>
        </p:nvSpPr>
        <p:spPr/>
        <p:txBody>
          <a:bodyPr/>
          <a:lstStyle/>
          <a:p>
            <a:fld id="{AE8EA5A1-38AB-4AA0-89CC-DE1004BC27E5}" type="slidenum">
              <a:rPr kumimoji="1" lang="ja-JP" altLang="en-US" smtClean="0"/>
              <a:t>171</a:t>
            </a:fld>
            <a:endParaRPr kumimoji="1" lang="ja-JP" altLang="en-US"/>
          </a:p>
        </p:txBody>
      </p:sp>
      <p:sp>
        <p:nvSpPr>
          <p:cNvPr id="3" name="正方形/長方形 1">
            <a:extLst>
              <a:ext uri="{FF2B5EF4-FFF2-40B4-BE49-F238E27FC236}">
                <a16:creationId xmlns:a16="http://schemas.microsoft.com/office/drawing/2014/main" id="{10D5736F-270B-F143-CA6A-61E300178C51}"/>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25" dirty="0">
                <a:solidFill>
                  <a:srgbClr val="001F5F"/>
                </a:solidFill>
                <a:latin typeface="游ゴシック" panose="020B0400000000000000" pitchFamily="50" charset="-128"/>
                <a:ea typeface="游ゴシック" panose="020B0400000000000000" pitchFamily="50" charset="-128"/>
                <a:cs typeface="MS Gothic"/>
              </a:rPr>
              <a:t>お問合せ機能</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4AA55FC1-A579-ECC8-023B-7EF8FCEC448C}"/>
              </a:ext>
            </a:extLst>
          </p:cNvPr>
          <p:cNvSpPr txBox="1"/>
          <p:nvPr/>
        </p:nvSpPr>
        <p:spPr>
          <a:xfrm>
            <a:off x="850790" y="1317314"/>
            <a:ext cx="5104738" cy="647293"/>
          </a:xfrm>
          <a:prstGeom prst="rect">
            <a:avLst/>
          </a:prstGeom>
        </p:spPr>
        <p:txBody>
          <a:bodyPr vert="horz" wrap="square" lIns="0" tIns="12700" rIns="0" bIns="0" rtlCol="0">
            <a:spAutoFit/>
          </a:bodyPr>
          <a:lstStyle/>
          <a:p>
            <a:pPr marL="12700" marR="5080" algn="just">
              <a:lnSpc>
                <a:spcPct val="125000"/>
              </a:lnSpc>
              <a:spcBef>
                <a:spcPts val="100"/>
              </a:spcBef>
            </a:pPr>
            <a:r>
              <a:rPr lang="ja-JP" altLang="en-US" sz="1100" spc="-20" dirty="0">
                <a:latin typeface="游ゴシック" panose="020B0400000000000000" pitchFamily="50" charset="-128"/>
                <a:ea typeface="游ゴシック" panose="020B0400000000000000" pitchFamily="50" charset="-128"/>
                <a:cs typeface="MS Mincho"/>
              </a:rPr>
              <a:t>分からないことや気になる事項についてお問合せ機能を利用して「お問合せ」を行う機能があります。お問合せ内容を確認し、サポートデスクが回答いたします。</a:t>
            </a:r>
          </a:p>
          <a:p>
            <a:pPr marL="12700" marR="5080" algn="just">
              <a:lnSpc>
                <a:spcPct val="125000"/>
              </a:lnSpc>
              <a:spcBef>
                <a:spcPts val="100"/>
              </a:spcBef>
            </a:pPr>
            <a:r>
              <a:rPr lang="ja-JP" altLang="en-US" sz="1100" spc="-20" dirty="0">
                <a:latin typeface="游ゴシック" panose="020B0400000000000000" pitchFamily="50" charset="-128"/>
                <a:ea typeface="游ゴシック" panose="020B0400000000000000" pitchFamily="50" charset="-128"/>
                <a:cs typeface="MS Mincho"/>
              </a:rPr>
              <a:t>ここではお問合せ機能の使い方について説明いたします。</a:t>
            </a:r>
          </a:p>
        </p:txBody>
      </p:sp>
      <p:grpSp>
        <p:nvGrpSpPr>
          <p:cNvPr id="5" name="object 4">
            <a:extLst>
              <a:ext uri="{FF2B5EF4-FFF2-40B4-BE49-F238E27FC236}">
                <a16:creationId xmlns:a16="http://schemas.microsoft.com/office/drawing/2014/main" id="{FEAEABCB-1E9A-31CD-3BCE-036669BA374C}"/>
              </a:ext>
            </a:extLst>
          </p:cNvPr>
          <p:cNvGrpSpPr/>
          <p:nvPr/>
        </p:nvGrpSpPr>
        <p:grpSpPr>
          <a:xfrm>
            <a:off x="1183186" y="2456956"/>
            <a:ext cx="4966485" cy="2786796"/>
            <a:chOff x="1151382" y="3196426"/>
            <a:chExt cx="4966485" cy="2786796"/>
          </a:xfrm>
        </p:grpSpPr>
        <p:pic>
          <p:nvPicPr>
            <p:cNvPr id="6" name="object 5">
              <a:extLst>
                <a:ext uri="{FF2B5EF4-FFF2-40B4-BE49-F238E27FC236}">
                  <a16:creationId xmlns:a16="http://schemas.microsoft.com/office/drawing/2014/main" id="{BBFBC0A9-7D76-5153-2CBE-C7B77CD837B3}"/>
                </a:ext>
              </a:extLst>
            </p:cNvPr>
            <p:cNvPicPr/>
            <p:nvPr/>
          </p:nvPicPr>
          <p:blipFill>
            <a:blip r:embed="rId3" cstate="print"/>
            <a:srcRect t="14929"/>
            <a:stretch/>
          </p:blipFill>
          <p:spPr>
            <a:xfrm>
              <a:off x="1151382" y="3196426"/>
              <a:ext cx="4834128" cy="2786796"/>
            </a:xfrm>
            <a:prstGeom prst="rect">
              <a:avLst/>
            </a:prstGeom>
          </p:spPr>
        </p:pic>
        <p:sp>
          <p:nvSpPr>
            <p:cNvPr id="8" name="object 7">
              <a:extLst>
                <a:ext uri="{FF2B5EF4-FFF2-40B4-BE49-F238E27FC236}">
                  <a16:creationId xmlns:a16="http://schemas.microsoft.com/office/drawing/2014/main" id="{C4C9C369-CFF3-28B5-BE2A-2D2C7D9D5989}"/>
                </a:ext>
              </a:extLst>
            </p:cNvPr>
            <p:cNvSpPr/>
            <p:nvPr/>
          </p:nvSpPr>
          <p:spPr>
            <a:xfrm>
              <a:off x="3215639" y="4019549"/>
              <a:ext cx="2902228" cy="653415"/>
            </a:xfrm>
            <a:custGeom>
              <a:avLst/>
              <a:gdLst/>
              <a:ahLst/>
              <a:cxnLst/>
              <a:rect l="l" t="t" r="r" b="b"/>
              <a:pathLst>
                <a:path w="3576320" h="653414">
                  <a:moveTo>
                    <a:pt x="3467862" y="0"/>
                  </a:moveTo>
                  <a:lnTo>
                    <a:pt x="108966" y="0"/>
                  </a:lnTo>
                  <a:lnTo>
                    <a:pt x="66544" y="8560"/>
                  </a:lnTo>
                  <a:lnTo>
                    <a:pt x="31908" y="31908"/>
                  </a:lnTo>
                  <a:lnTo>
                    <a:pt x="8560" y="66544"/>
                  </a:lnTo>
                  <a:lnTo>
                    <a:pt x="0" y="108966"/>
                  </a:lnTo>
                  <a:lnTo>
                    <a:pt x="0" y="544068"/>
                  </a:lnTo>
                  <a:lnTo>
                    <a:pt x="8560" y="586489"/>
                  </a:lnTo>
                  <a:lnTo>
                    <a:pt x="31908" y="621125"/>
                  </a:lnTo>
                  <a:lnTo>
                    <a:pt x="66544" y="644473"/>
                  </a:lnTo>
                  <a:lnTo>
                    <a:pt x="108966" y="653034"/>
                  </a:lnTo>
                  <a:lnTo>
                    <a:pt x="3467862" y="653034"/>
                  </a:lnTo>
                  <a:lnTo>
                    <a:pt x="3509843" y="644473"/>
                  </a:lnTo>
                  <a:lnTo>
                    <a:pt x="3544252" y="621125"/>
                  </a:lnTo>
                  <a:lnTo>
                    <a:pt x="3567517" y="586489"/>
                  </a:lnTo>
                  <a:lnTo>
                    <a:pt x="3576066" y="544068"/>
                  </a:lnTo>
                  <a:lnTo>
                    <a:pt x="3576066" y="108966"/>
                  </a:lnTo>
                  <a:lnTo>
                    <a:pt x="3567517" y="66544"/>
                  </a:lnTo>
                  <a:lnTo>
                    <a:pt x="3544252" y="31908"/>
                  </a:lnTo>
                  <a:lnTo>
                    <a:pt x="3509843" y="8560"/>
                  </a:lnTo>
                  <a:lnTo>
                    <a:pt x="346786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8">
              <a:extLst>
                <a:ext uri="{FF2B5EF4-FFF2-40B4-BE49-F238E27FC236}">
                  <a16:creationId xmlns:a16="http://schemas.microsoft.com/office/drawing/2014/main" id="{E35B28B4-EA9F-621B-4FE2-02940D6F3195}"/>
                </a:ext>
              </a:extLst>
            </p:cNvPr>
            <p:cNvSpPr/>
            <p:nvPr/>
          </p:nvSpPr>
          <p:spPr>
            <a:xfrm>
              <a:off x="3215639" y="4019549"/>
              <a:ext cx="2805356" cy="653415"/>
            </a:xfrm>
            <a:custGeom>
              <a:avLst/>
              <a:gdLst/>
              <a:ahLst/>
              <a:cxnLst/>
              <a:rect l="l" t="t" r="r" b="b"/>
              <a:pathLst>
                <a:path w="3576320" h="653414">
                  <a:moveTo>
                    <a:pt x="0" y="108966"/>
                  </a:moveTo>
                  <a:lnTo>
                    <a:pt x="8560" y="66544"/>
                  </a:lnTo>
                  <a:lnTo>
                    <a:pt x="31908" y="31908"/>
                  </a:lnTo>
                  <a:lnTo>
                    <a:pt x="66544" y="8560"/>
                  </a:lnTo>
                  <a:lnTo>
                    <a:pt x="108966" y="0"/>
                  </a:lnTo>
                  <a:lnTo>
                    <a:pt x="3467862" y="0"/>
                  </a:lnTo>
                  <a:lnTo>
                    <a:pt x="3509843" y="8560"/>
                  </a:lnTo>
                  <a:lnTo>
                    <a:pt x="3544252" y="31908"/>
                  </a:lnTo>
                  <a:lnTo>
                    <a:pt x="3567517" y="66544"/>
                  </a:lnTo>
                  <a:lnTo>
                    <a:pt x="3576066" y="108966"/>
                  </a:lnTo>
                  <a:lnTo>
                    <a:pt x="3576066" y="544068"/>
                  </a:lnTo>
                  <a:lnTo>
                    <a:pt x="3567517" y="586489"/>
                  </a:lnTo>
                  <a:lnTo>
                    <a:pt x="3544252" y="621125"/>
                  </a:lnTo>
                  <a:lnTo>
                    <a:pt x="3509843" y="644473"/>
                  </a:lnTo>
                  <a:lnTo>
                    <a:pt x="3467862" y="653034"/>
                  </a:lnTo>
                  <a:lnTo>
                    <a:pt x="108966" y="653034"/>
                  </a:lnTo>
                  <a:lnTo>
                    <a:pt x="66544" y="644473"/>
                  </a:lnTo>
                  <a:lnTo>
                    <a:pt x="31908" y="621125"/>
                  </a:lnTo>
                  <a:lnTo>
                    <a:pt x="8560" y="586489"/>
                  </a:lnTo>
                  <a:lnTo>
                    <a:pt x="0" y="544068"/>
                  </a:lnTo>
                  <a:lnTo>
                    <a:pt x="0" y="108966"/>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9">
            <a:extLst>
              <a:ext uri="{FF2B5EF4-FFF2-40B4-BE49-F238E27FC236}">
                <a16:creationId xmlns:a16="http://schemas.microsoft.com/office/drawing/2014/main" id="{D1C79A68-D3A6-6893-492F-283B70C38F0C}"/>
              </a:ext>
            </a:extLst>
          </p:cNvPr>
          <p:cNvSpPr txBox="1"/>
          <p:nvPr/>
        </p:nvSpPr>
        <p:spPr>
          <a:xfrm>
            <a:off x="3358188" y="3373755"/>
            <a:ext cx="2533729"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右上のツールバ</a:t>
            </a:r>
            <a:r>
              <a:rPr sz="1100" spc="-25" dirty="0">
                <a:latin typeface="游ゴシック" panose="020B0400000000000000" pitchFamily="50" charset="-128"/>
                <a:ea typeface="游ゴシック" panose="020B0400000000000000" pitchFamily="50" charset="-128"/>
                <a:cs typeface="MS Mincho"/>
              </a:rPr>
              <a:t>ー</a:t>
            </a:r>
            <a:r>
              <a:rPr sz="1100" b="1" spc="-25" dirty="0">
                <a:latin typeface="游ゴシック" panose="020B0400000000000000" pitchFamily="50" charset="-128"/>
                <a:ea typeface="游ゴシック" panose="020B0400000000000000" pitchFamily="50" charset="-128"/>
                <a:cs typeface="MS Mincho"/>
              </a:rPr>
              <a:t>「</a:t>
            </a:r>
            <a:r>
              <a:rPr lang="ja-JP" altLang="en-US" sz="1100" b="1" spc="-25" dirty="0">
                <a:latin typeface="游ゴシック" panose="020B0400000000000000" pitchFamily="50" charset="-128"/>
                <a:ea typeface="游ゴシック" panose="020B0400000000000000" pitchFamily="50" charset="-128"/>
                <a:cs typeface="MS Mincho"/>
              </a:rPr>
              <a:t>お問合せ</a:t>
            </a:r>
            <a:r>
              <a:rPr sz="1100" b="1"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アイコンをクリックします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14" name="object 13">
            <a:extLst>
              <a:ext uri="{FF2B5EF4-FFF2-40B4-BE49-F238E27FC236}">
                <a16:creationId xmlns:a16="http://schemas.microsoft.com/office/drawing/2014/main" id="{909ACB4D-4DA0-A249-CEA0-737D164BC0F6}"/>
              </a:ext>
            </a:extLst>
          </p:cNvPr>
          <p:cNvGrpSpPr/>
          <p:nvPr/>
        </p:nvGrpSpPr>
        <p:grpSpPr>
          <a:xfrm>
            <a:off x="1294491" y="5701252"/>
            <a:ext cx="4834128" cy="3357460"/>
            <a:chOff x="1151382" y="6598831"/>
            <a:chExt cx="4834128" cy="3357460"/>
          </a:xfrm>
        </p:grpSpPr>
        <p:pic>
          <p:nvPicPr>
            <p:cNvPr id="15" name="object 14">
              <a:extLst>
                <a:ext uri="{FF2B5EF4-FFF2-40B4-BE49-F238E27FC236}">
                  <a16:creationId xmlns:a16="http://schemas.microsoft.com/office/drawing/2014/main" id="{87AFB3F9-F3AA-FA9E-7F7A-EBE0F8EA9B1D}"/>
                </a:ext>
              </a:extLst>
            </p:cNvPr>
            <p:cNvPicPr/>
            <p:nvPr/>
          </p:nvPicPr>
          <p:blipFill>
            <a:blip r:embed="rId4" cstate="print"/>
            <a:srcRect t="8719"/>
            <a:stretch/>
          </p:blipFill>
          <p:spPr>
            <a:xfrm>
              <a:off x="1151382" y="6598831"/>
              <a:ext cx="4834128" cy="3357460"/>
            </a:xfrm>
            <a:prstGeom prst="rect">
              <a:avLst/>
            </a:prstGeom>
          </p:spPr>
        </p:pic>
        <p:sp>
          <p:nvSpPr>
            <p:cNvPr id="16" name="object 15">
              <a:extLst>
                <a:ext uri="{FF2B5EF4-FFF2-40B4-BE49-F238E27FC236}">
                  <a16:creationId xmlns:a16="http://schemas.microsoft.com/office/drawing/2014/main" id="{7695803F-D678-ECC2-B54D-7E9F1DD0E5FB}"/>
                </a:ext>
              </a:extLst>
            </p:cNvPr>
            <p:cNvSpPr/>
            <p:nvPr/>
          </p:nvSpPr>
          <p:spPr>
            <a:xfrm>
              <a:off x="1288542" y="7377683"/>
              <a:ext cx="654050" cy="247650"/>
            </a:xfrm>
            <a:custGeom>
              <a:avLst/>
              <a:gdLst/>
              <a:ahLst/>
              <a:cxnLst/>
              <a:rect l="l" t="t" r="r" b="b"/>
              <a:pathLst>
                <a:path w="654050" h="247650">
                  <a:moveTo>
                    <a:pt x="0" y="41147"/>
                  </a:moveTo>
                  <a:lnTo>
                    <a:pt x="3214" y="25074"/>
                  </a:lnTo>
                  <a:lnTo>
                    <a:pt x="12001" y="12001"/>
                  </a:lnTo>
                  <a:lnTo>
                    <a:pt x="25074" y="3214"/>
                  </a:lnTo>
                  <a:lnTo>
                    <a:pt x="41148" y="0"/>
                  </a:lnTo>
                  <a:lnTo>
                    <a:pt x="612648" y="0"/>
                  </a:lnTo>
                  <a:lnTo>
                    <a:pt x="628721" y="3214"/>
                  </a:lnTo>
                  <a:lnTo>
                    <a:pt x="641794" y="12001"/>
                  </a:lnTo>
                  <a:lnTo>
                    <a:pt x="650581" y="25074"/>
                  </a:lnTo>
                  <a:lnTo>
                    <a:pt x="653796" y="41147"/>
                  </a:lnTo>
                  <a:lnTo>
                    <a:pt x="653796" y="205739"/>
                  </a:lnTo>
                  <a:lnTo>
                    <a:pt x="650581" y="221932"/>
                  </a:lnTo>
                  <a:lnTo>
                    <a:pt x="641794" y="235267"/>
                  </a:lnTo>
                  <a:lnTo>
                    <a:pt x="628721" y="244316"/>
                  </a:lnTo>
                  <a:lnTo>
                    <a:pt x="612648" y="247649"/>
                  </a:lnTo>
                  <a:lnTo>
                    <a:pt x="41148" y="247649"/>
                  </a:lnTo>
                  <a:lnTo>
                    <a:pt x="25074" y="244316"/>
                  </a:lnTo>
                  <a:lnTo>
                    <a:pt x="12001" y="235267"/>
                  </a:lnTo>
                  <a:lnTo>
                    <a:pt x="3214" y="221932"/>
                  </a:lnTo>
                  <a:lnTo>
                    <a:pt x="0" y="205739"/>
                  </a:lnTo>
                  <a:lnTo>
                    <a:pt x="0" y="41147"/>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sp>
          <p:nvSpPr>
            <p:cNvPr id="17" name="object 16">
              <a:extLst>
                <a:ext uri="{FF2B5EF4-FFF2-40B4-BE49-F238E27FC236}">
                  <a16:creationId xmlns:a16="http://schemas.microsoft.com/office/drawing/2014/main" id="{6623A76C-C2B5-BAA0-5A93-A7BDF888EDD9}"/>
                </a:ext>
              </a:extLst>
            </p:cNvPr>
            <p:cNvSpPr/>
            <p:nvPr/>
          </p:nvSpPr>
          <p:spPr>
            <a:xfrm>
              <a:off x="1156716" y="7882128"/>
              <a:ext cx="2093595" cy="315492"/>
            </a:xfrm>
            <a:custGeom>
              <a:avLst/>
              <a:gdLst/>
              <a:ahLst/>
              <a:cxnLst/>
              <a:rect l="l" t="t" r="r" b="b"/>
              <a:pathLst>
                <a:path w="2093595" h="429259">
                  <a:moveTo>
                    <a:pt x="2021586" y="0"/>
                  </a:moveTo>
                  <a:lnTo>
                    <a:pt x="71628" y="0"/>
                  </a:lnTo>
                  <a:lnTo>
                    <a:pt x="43719" y="5619"/>
                  </a:lnTo>
                  <a:lnTo>
                    <a:pt x="20955" y="20955"/>
                  </a:lnTo>
                  <a:lnTo>
                    <a:pt x="5619" y="43719"/>
                  </a:lnTo>
                  <a:lnTo>
                    <a:pt x="0" y="71628"/>
                  </a:lnTo>
                  <a:lnTo>
                    <a:pt x="0" y="357378"/>
                  </a:lnTo>
                  <a:lnTo>
                    <a:pt x="5619" y="385286"/>
                  </a:lnTo>
                  <a:lnTo>
                    <a:pt x="20954" y="408051"/>
                  </a:lnTo>
                  <a:lnTo>
                    <a:pt x="43719" y="423386"/>
                  </a:lnTo>
                  <a:lnTo>
                    <a:pt x="71628" y="429006"/>
                  </a:lnTo>
                  <a:lnTo>
                    <a:pt x="2021586" y="429006"/>
                  </a:lnTo>
                  <a:lnTo>
                    <a:pt x="2049494" y="423386"/>
                  </a:lnTo>
                  <a:lnTo>
                    <a:pt x="2072259" y="408051"/>
                  </a:lnTo>
                  <a:lnTo>
                    <a:pt x="2087594" y="385286"/>
                  </a:lnTo>
                  <a:lnTo>
                    <a:pt x="2093214" y="357378"/>
                  </a:lnTo>
                  <a:lnTo>
                    <a:pt x="2093214" y="71628"/>
                  </a:lnTo>
                  <a:lnTo>
                    <a:pt x="2087594" y="43719"/>
                  </a:lnTo>
                  <a:lnTo>
                    <a:pt x="2072258" y="20955"/>
                  </a:lnTo>
                  <a:lnTo>
                    <a:pt x="2049494" y="5619"/>
                  </a:lnTo>
                  <a:lnTo>
                    <a:pt x="2021586"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18" name="object 17">
              <a:extLst>
                <a:ext uri="{FF2B5EF4-FFF2-40B4-BE49-F238E27FC236}">
                  <a16:creationId xmlns:a16="http://schemas.microsoft.com/office/drawing/2014/main" id="{33FF9AF4-1409-AA3B-C968-338270B2BDEA}"/>
                </a:ext>
              </a:extLst>
            </p:cNvPr>
            <p:cNvSpPr/>
            <p:nvPr/>
          </p:nvSpPr>
          <p:spPr>
            <a:xfrm>
              <a:off x="1156716" y="7882128"/>
              <a:ext cx="2093595" cy="380732"/>
            </a:xfrm>
            <a:custGeom>
              <a:avLst/>
              <a:gdLst/>
              <a:ahLst/>
              <a:cxnLst/>
              <a:rect l="l" t="t" r="r" b="b"/>
              <a:pathLst>
                <a:path w="2093595" h="429259">
                  <a:moveTo>
                    <a:pt x="0" y="71628"/>
                  </a:moveTo>
                  <a:lnTo>
                    <a:pt x="5619" y="43719"/>
                  </a:lnTo>
                  <a:lnTo>
                    <a:pt x="20955" y="20955"/>
                  </a:lnTo>
                  <a:lnTo>
                    <a:pt x="43719" y="5619"/>
                  </a:lnTo>
                  <a:lnTo>
                    <a:pt x="71628" y="0"/>
                  </a:lnTo>
                  <a:lnTo>
                    <a:pt x="2021586" y="0"/>
                  </a:lnTo>
                  <a:lnTo>
                    <a:pt x="2049494" y="5619"/>
                  </a:lnTo>
                  <a:lnTo>
                    <a:pt x="2072258" y="20955"/>
                  </a:lnTo>
                  <a:lnTo>
                    <a:pt x="2087594" y="43719"/>
                  </a:lnTo>
                  <a:lnTo>
                    <a:pt x="2093214" y="71628"/>
                  </a:lnTo>
                  <a:lnTo>
                    <a:pt x="2093214" y="357378"/>
                  </a:lnTo>
                  <a:lnTo>
                    <a:pt x="2087594" y="385286"/>
                  </a:lnTo>
                  <a:lnTo>
                    <a:pt x="2072259" y="408051"/>
                  </a:lnTo>
                  <a:lnTo>
                    <a:pt x="2049494" y="423386"/>
                  </a:lnTo>
                  <a:lnTo>
                    <a:pt x="2021586" y="429006"/>
                  </a:lnTo>
                  <a:lnTo>
                    <a:pt x="71628" y="429006"/>
                  </a:lnTo>
                  <a:lnTo>
                    <a:pt x="43719" y="423386"/>
                  </a:lnTo>
                  <a:lnTo>
                    <a:pt x="20954" y="408051"/>
                  </a:lnTo>
                  <a:lnTo>
                    <a:pt x="5619" y="385286"/>
                  </a:lnTo>
                  <a:lnTo>
                    <a:pt x="0" y="357378"/>
                  </a:lnTo>
                  <a:lnTo>
                    <a:pt x="0" y="71628"/>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9" name="object 18">
            <a:extLst>
              <a:ext uri="{FF2B5EF4-FFF2-40B4-BE49-F238E27FC236}">
                <a16:creationId xmlns:a16="http://schemas.microsoft.com/office/drawing/2014/main" id="{54965540-D8C3-8C7C-20EA-015005C7E3FA}"/>
              </a:ext>
            </a:extLst>
          </p:cNvPr>
          <p:cNvSpPr txBox="1"/>
          <p:nvPr/>
        </p:nvSpPr>
        <p:spPr>
          <a:xfrm>
            <a:off x="1431651" y="7074402"/>
            <a:ext cx="1840864"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「新しい問合せ」をクリック</a:t>
            </a:r>
            <a:endParaRPr sz="1100" dirty="0">
              <a:latin typeface="游ゴシック" panose="020B0400000000000000" pitchFamily="50" charset="-128"/>
              <a:ea typeface="游ゴシック" panose="020B0400000000000000" pitchFamily="50" charset="-128"/>
              <a:cs typeface="MS Mincho"/>
            </a:endParaRPr>
          </a:p>
        </p:txBody>
      </p:sp>
      <p:pic>
        <p:nvPicPr>
          <p:cNvPr id="20" name="object 19">
            <a:extLst>
              <a:ext uri="{FF2B5EF4-FFF2-40B4-BE49-F238E27FC236}">
                <a16:creationId xmlns:a16="http://schemas.microsoft.com/office/drawing/2014/main" id="{81DEDB6E-474C-401F-550B-72CF50DD518F}"/>
              </a:ext>
            </a:extLst>
          </p:cNvPr>
          <p:cNvPicPr/>
          <p:nvPr/>
        </p:nvPicPr>
        <p:blipFill>
          <a:blip r:embed="rId5" cstate="print"/>
          <a:stretch>
            <a:fillRect/>
          </a:stretch>
        </p:blipFill>
        <p:spPr>
          <a:xfrm>
            <a:off x="1525654" y="6710931"/>
            <a:ext cx="144119" cy="283846"/>
          </a:xfrm>
          <a:prstGeom prst="rect">
            <a:avLst/>
          </a:prstGeom>
        </p:spPr>
      </p:pic>
      <p:sp>
        <p:nvSpPr>
          <p:cNvPr id="22" name="직사각형 21">
            <a:extLst>
              <a:ext uri="{FF2B5EF4-FFF2-40B4-BE49-F238E27FC236}">
                <a16:creationId xmlns:a16="http://schemas.microsoft.com/office/drawing/2014/main" id="{3269D686-A81A-10D2-E58D-E46740F96283}"/>
              </a:ext>
            </a:extLst>
          </p:cNvPr>
          <p:cNvSpPr/>
          <p:nvPr/>
        </p:nvSpPr>
        <p:spPr>
          <a:xfrm>
            <a:off x="1288595" y="2552700"/>
            <a:ext cx="1629534" cy="297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직사각형 22">
            <a:extLst>
              <a:ext uri="{FF2B5EF4-FFF2-40B4-BE49-F238E27FC236}">
                <a16:creationId xmlns:a16="http://schemas.microsoft.com/office/drawing/2014/main" id="{F32EC7F4-2C84-3359-5BFF-EA5DEC43FA67}"/>
              </a:ext>
            </a:extLst>
          </p:cNvPr>
          <p:cNvSpPr/>
          <p:nvPr/>
        </p:nvSpPr>
        <p:spPr>
          <a:xfrm>
            <a:off x="1562065" y="3212721"/>
            <a:ext cx="537080"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23">
            <a:extLst>
              <a:ext uri="{FF2B5EF4-FFF2-40B4-BE49-F238E27FC236}">
                <a16:creationId xmlns:a16="http://schemas.microsoft.com/office/drawing/2014/main" id="{0889F604-6968-2EA2-F4B6-85228B23FCBF}"/>
              </a:ext>
            </a:extLst>
          </p:cNvPr>
          <p:cNvSpPr/>
          <p:nvPr/>
        </p:nvSpPr>
        <p:spPr>
          <a:xfrm>
            <a:off x="1279382" y="2914456"/>
            <a:ext cx="695014"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05433A27-14BC-3E02-7369-81B4A0B869CD}"/>
              </a:ext>
            </a:extLst>
          </p:cNvPr>
          <p:cNvSpPr/>
          <p:nvPr/>
        </p:nvSpPr>
        <p:spPr>
          <a:xfrm>
            <a:off x="1334377" y="5766491"/>
            <a:ext cx="1464482" cy="14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6" name="직사각형 11">
            <a:extLst>
              <a:ext uri="{FF2B5EF4-FFF2-40B4-BE49-F238E27FC236}">
                <a16:creationId xmlns:a16="http://schemas.microsoft.com/office/drawing/2014/main" id="{9C0FFA7B-2B35-4D97-58AA-F6843D24320E}"/>
              </a:ext>
            </a:extLst>
          </p:cNvPr>
          <p:cNvSpPr/>
          <p:nvPr/>
        </p:nvSpPr>
        <p:spPr>
          <a:xfrm>
            <a:off x="1288595" y="5973057"/>
            <a:ext cx="4728719" cy="297216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27" name="直線矢印コネクタ 4">
            <a:extLst>
              <a:ext uri="{FF2B5EF4-FFF2-40B4-BE49-F238E27FC236}">
                <a16:creationId xmlns:a16="http://schemas.microsoft.com/office/drawing/2014/main" id="{93966956-7D22-96F0-9D54-2FF92C7A98DE}"/>
              </a:ext>
            </a:extLst>
          </p:cNvPr>
          <p:cNvCxnSpPr>
            <a:cxnSpLocks/>
          </p:cNvCxnSpPr>
          <p:nvPr/>
        </p:nvCxnSpPr>
        <p:spPr>
          <a:xfrm flipH="1">
            <a:off x="4843463" y="5837154"/>
            <a:ext cx="166463" cy="229721"/>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직사각형 11">
            <a:extLst>
              <a:ext uri="{FF2B5EF4-FFF2-40B4-BE49-F238E27FC236}">
                <a16:creationId xmlns:a16="http://schemas.microsoft.com/office/drawing/2014/main" id="{BB1ED2B3-7555-6DD1-059E-51D5C6CB9395}"/>
              </a:ext>
            </a:extLst>
          </p:cNvPr>
          <p:cNvSpPr/>
          <p:nvPr/>
        </p:nvSpPr>
        <p:spPr>
          <a:xfrm>
            <a:off x="4182793" y="2531586"/>
            <a:ext cx="381773" cy="310344"/>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7" name="그림 2">
            <a:extLst>
              <a:ext uri="{FF2B5EF4-FFF2-40B4-BE49-F238E27FC236}">
                <a16:creationId xmlns:a16="http://schemas.microsoft.com/office/drawing/2014/main" id="{3DD78B50-D563-A8F4-1E5E-A5FBDAE83E17}"/>
              </a:ext>
            </a:extLst>
          </p:cNvPr>
          <p:cNvPicPr>
            <a:picLocks noChangeAspect="1"/>
          </p:cNvPicPr>
          <p:nvPr/>
        </p:nvPicPr>
        <p:blipFill>
          <a:blip r:embed="rId6"/>
          <a:srcRect l="32665" t="5205" r="-850" b="37053"/>
          <a:stretch/>
        </p:blipFill>
        <p:spPr>
          <a:xfrm>
            <a:off x="3738880" y="2521443"/>
            <a:ext cx="2297030" cy="349757"/>
          </a:xfrm>
          <a:prstGeom prst="rect">
            <a:avLst/>
          </a:prstGeom>
        </p:spPr>
      </p:pic>
      <p:grpSp>
        <p:nvGrpSpPr>
          <p:cNvPr id="11" name="object 10">
            <a:extLst>
              <a:ext uri="{FF2B5EF4-FFF2-40B4-BE49-F238E27FC236}">
                <a16:creationId xmlns:a16="http://schemas.microsoft.com/office/drawing/2014/main" id="{4809CE78-B657-D57D-8D29-E57658E789C8}"/>
              </a:ext>
            </a:extLst>
          </p:cNvPr>
          <p:cNvGrpSpPr/>
          <p:nvPr/>
        </p:nvGrpSpPr>
        <p:grpSpPr>
          <a:xfrm>
            <a:off x="4099612" y="2808050"/>
            <a:ext cx="1021844" cy="486634"/>
            <a:chOff x="4240528" y="3547520"/>
            <a:chExt cx="1021844" cy="486634"/>
          </a:xfrm>
        </p:grpSpPr>
        <p:sp>
          <p:nvSpPr>
            <p:cNvPr id="12" name="object 11">
              <a:extLst>
                <a:ext uri="{FF2B5EF4-FFF2-40B4-BE49-F238E27FC236}">
                  <a16:creationId xmlns:a16="http://schemas.microsoft.com/office/drawing/2014/main" id="{4D582209-B0DE-A5BD-7556-54543ACCDD04}"/>
                </a:ext>
              </a:extLst>
            </p:cNvPr>
            <p:cNvSpPr/>
            <p:nvPr/>
          </p:nvSpPr>
          <p:spPr>
            <a:xfrm>
              <a:off x="4240528" y="3547520"/>
              <a:ext cx="189971" cy="486634"/>
            </a:xfrm>
            <a:custGeom>
              <a:avLst/>
              <a:gdLst/>
              <a:ahLst/>
              <a:cxnLst/>
              <a:rect l="l" t="t" r="r" b="b"/>
              <a:pathLst>
                <a:path w="76200" h="432435">
                  <a:moveTo>
                    <a:pt x="48006" y="64007"/>
                  </a:moveTo>
                  <a:lnTo>
                    <a:pt x="28956" y="64007"/>
                  </a:lnTo>
                  <a:lnTo>
                    <a:pt x="28956" y="432053"/>
                  </a:lnTo>
                  <a:lnTo>
                    <a:pt x="48006" y="432053"/>
                  </a:lnTo>
                  <a:lnTo>
                    <a:pt x="48006" y="64007"/>
                  </a:lnTo>
                  <a:close/>
                </a:path>
                <a:path w="76200" h="432435">
                  <a:moveTo>
                    <a:pt x="38100" y="0"/>
                  </a:moveTo>
                  <a:lnTo>
                    <a:pt x="0" y="76200"/>
                  </a:lnTo>
                  <a:lnTo>
                    <a:pt x="28956" y="76200"/>
                  </a:lnTo>
                  <a:lnTo>
                    <a:pt x="28956" y="64007"/>
                  </a:lnTo>
                  <a:lnTo>
                    <a:pt x="70103" y="64007"/>
                  </a:lnTo>
                  <a:lnTo>
                    <a:pt x="38100" y="0"/>
                  </a:lnTo>
                  <a:close/>
                </a:path>
                <a:path w="76200" h="432435">
                  <a:moveTo>
                    <a:pt x="70103" y="64007"/>
                  </a:moveTo>
                  <a:lnTo>
                    <a:pt x="48006" y="64007"/>
                  </a:lnTo>
                  <a:lnTo>
                    <a:pt x="48006" y="76200"/>
                  </a:lnTo>
                  <a:lnTo>
                    <a:pt x="76200" y="76200"/>
                  </a:lnTo>
                  <a:lnTo>
                    <a:pt x="70103" y="64007"/>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3" name="object 12">
              <a:extLst>
                <a:ext uri="{FF2B5EF4-FFF2-40B4-BE49-F238E27FC236}">
                  <a16:creationId xmlns:a16="http://schemas.microsoft.com/office/drawing/2014/main" id="{154634FD-D799-097A-2EAD-1E3272C92337}"/>
                </a:ext>
              </a:extLst>
            </p:cNvPr>
            <p:cNvPicPr/>
            <p:nvPr/>
          </p:nvPicPr>
          <p:blipFill>
            <a:blip r:embed="rId7" cstate="print"/>
            <a:stretch>
              <a:fillRect/>
            </a:stretch>
          </p:blipFill>
          <p:spPr>
            <a:xfrm>
              <a:off x="4501896" y="3567684"/>
              <a:ext cx="760476" cy="349757"/>
            </a:xfrm>
            <a:prstGeom prst="rect">
              <a:avLst/>
            </a:prstGeom>
          </p:spPr>
        </p:pic>
      </p:grpSp>
    </p:spTree>
    <p:extLst>
      <p:ext uri="{BB962C8B-B14F-4D97-AF65-F5344CB8AC3E}">
        <p14:creationId xmlns:p14="http://schemas.microsoft.com/office/powerpoint/2010/main" val="250556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3103-F6F2-A866-7134-56AB707B103A}"/>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5BE3075C-FF8B-7E72-DB6F-C60148AA960F}"/>
              </a:ext>
            </a:extLst>
          </p:cNvPr>
          <p:cNvGrpSpPr/>
          <p:nvPr/>
        </p:nvGrpSpPr>
        <p:grpSpPr>
          <a:xfrm>
            <a:off x="956310" y="2955869"/>
            <a:ext cx="4421123" cy="2836608"/>
            <a:chOff x="956310" y="2955869"/>
            <a:chExt cx="4421123" cy="2836608"/>
          </a:xfrm>
        </p:grpSpPr>
        <p:pic>
          <p:nvPicPr>
            <p:cNvPr id="5" name="object 3">
              <a:extLst>
                <a:ext uri="{FF2B5EF4-FFF2-40B4-BE49-F238E27FC236}">
                  <a16:creationId xmlns:a16="http://schemas.microsoft.com/office/drawing/2014/main" id="{AA641117-9584-9052-6125-51A84E5326AD}"/>
                </a:ext>
              </a:extLst>
            </p:cNvPr>
            <p:cNvPicPr/>
            <p:nvPr/>
          </p:nvPicPr>
          <p:blipFill>
            <a:blip r:embed="rId3" cstate="print"/>
            <a:srcRect r="9972" b="11071"/>
            <a:stretch/>
          </p:blipFill>
          <p:spPr>
            <a:xfrm>
              <a:off x="956310" y="2955869"/>
              <a:ext cx="4421123" cy="2836608"/>
            </a:xfrm>
            <a:prstGeom prst="rect">
              <a:avLst/>
            </a:prstGeom>
          </p:spPr>
        </p:pic>
        <p:sp>
          <p:nvSpPr>
            <p:cNvPr id="8" name="正方形/長方形 7">
              <a:extLst>
                <a:ext uri="{FF2B5EF4-FFF2-40B4-BE49-F238E27FC236}">
                  <a16:creationId xmlns:a16="http://schemas.microsoft.com/office/drawing/2014/main" id="{0C0ED12F-2E65-17DE-178C-996ACE787D74}"/>
                </a:ext>
              </a:extLst>
            </p:cNvPr>
            <p:cNvSpPr/>
            <p:nvPr/>
          </p:nvSpPr>
          <p:spPr>
            <a:xfrm>
              <a:off x="1935480" y="4171950"/>
              <a:ext cx="407670" cy="57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5" name="object 13">
            <a:extLst>
              <a:ext uri="{FF2B5EF4-FFF2-40B4-BE49-F238E27FC236}">
                <a16:creationId xmlns:a16="http://schemas.microsoft.com/office/drawing/2014/main" id="{5D523BA5-5C59-27D1-9344-C75A8D26C17A}"/>
              </a:ext>
            </a:extLst>
          </p:cNvPr>
          <p:cNvPicPr/>
          <p:nvPr/>
        </p:nvPicPr>
        <p:blipFill>
          <a:blip r:embed="rId4" cstate="print"/>
          <a:stretch>
            <a:fillRect/>
          </a:stretch>
        </p:blipFill>
        <p:spPr>
          <a:xfrm>
            <a:off x="935064" y="6678701"/>
            <a:ext cx="3978223" cy="2381979"/>
          </a:xfrm>
          <a:prstGeom prst="rect">
            <a:avLst/>
          </a:prstGeom>
        </p:spPr>
      </p:pic>
      <p:sp>
        <p:nvSpPr>
          <p:cNvPr id="11" name="object 9">
            <a:extLst>
              <a:ext uri="{FF2B5EF4-FFF2-40B4-BE49-F238E27FC236}">
                <a16:creationId xmlns:a16="http://schemas.microsoft.com/office/drawing/2014/main" id="{2B8CBB49-7DC7-5605-E284-090EBCE4FF05}"/>
              </a:ext>
            </a:extLst>
          </p:cNvPr>
          <p:cNvSpPr/>
          <p:nvPr/>
        </p:nvSpPr>
        <p:spPr>
          <a:xfrm>
            <a:off x="4511040" y="6731105"/>
            <a:ext cx="1951654" cy="1036215"/>
          </a:xfrm>
          <a:custGeom>
            <a:avLst/>
            <a:gdLst/>
            <a:ahLst/>
            <a:cxnLst/>
            <a:rect l="l" t="t" r="r" b="b"/>
            <a:pathLst>
              <a:path w="2026920" h="1170940">
                <a:moveTo>
                  <a:pt x="0" y="195071"/>
                </a:moveTo>
                <a:lnTo>
                  <a:pt x="5169" y="150436"/>
                </a:lnTo>
                <a:lnTo>
                  <a:pt x="19896" y="109412"/>
                </a:lnTo>
                <a:lnTo>
                  <a:pt x="43007" y="73187"/>
                </a:lnTo>
                <a:lnTo>
                  <a:pt x="73329" y="42947"/>
                </a:lnTo>
                <a:lnTo>
                  <a:pt x="109690" y="19878"/>
                </a:lnTo>
                <a:lnTo>
                  <a:pt x="150915" y="5167"/>
                </a:lnTo>
                <a:lnTo>
                  <a:pt x="195834" y="0"/>
                </a:lnTo>
                <a:lnTo>
                  <a:pt x="1831848" y="0"/>
                </a:lnTo>
                <a:lnTo>
                  <a:pt x="1876483" y="5167"/>
                </a:lnTo>
                <a:lnTo>
                  <a:pt x="1917507" y="19878"/>
                </a:lnTo>
                <a:lnTo>
                  <a:pt x="1953732" y="42947"/>
                </a:lnTo>
                <a:lnTo>
                  <a:pt x="1983972" y="73187"/>
                </a:lnTo>
                <a:lnTo>
                  <a:pt x="2007041" y="109412"/>
                </a:lnTo>
                <a:lnTo>
                  <a:pt x="2021752" y="150436"/>
                </a:lnTo>
                <a:lnTo>
                  <a:pt x="2026920" y="195071"/>
                </a:lnTo>
                <a:lnTo>
                  <a:pt x="2026920" y="975359"/>
                </a:lnTo>
                <a:lnTo>
                  <a:pt x="2021752" y="1020235"/>
                </a:lnTo>
                <a:lnTo>
                  <a:pt x="2007041" y="1061352"/>
                </a:lnTo>
                <a:lnTo>
                  <a:pt x="1983972" y="1097564"/>
                </a:lnTo>
                <a:lnTo>
                  <a:pt x="1953732" y="1127724"/>
                </a:lnTo>
                <a:lnTo>
                  <a:pt x="1917507" y="1150686"/>
                </a:lnTo>
                <a:lnTo>
                  <a:pt x="1876483" y="1165304"/>
                </a:lnTo>
                <a:lnTo>
                  <a:pt x="1831848" y="1170431"/>
                </a:lnTo>
                <a:lnTo>
                  <a:pt x="195834" y="1170431"/>
                </a:lnTo>
                <a:lnTo>
                  <a:pt x="150915" y="1165304"/>
                </a:lnTo>
                <a:lnTo>
                  <a:pt x="109690" y="1150686"/>
                </a:lnTo>
                <a:lnTo>
                  <a:pt x="73329" y="1127724"/>
                </a:lnTo>
                <a:lnTo>
                  <a:pt x="43007" y="1097564"/>
                </a:lnTo>
                <a:lnTo>
                  <a:pt x="19896" y="1061352"/>
                </a:lnTo>
                <a:lnTo>
                  <a:pt x="5169" y="1020235"/>
                </a:lnTo>
                <a:lnTo>
                  <a:pt x="0" y="975359"/>
                </a:lnTo>
                <a:lnTo>
                  <a:pt x="0" y="195071"/>
                </a:lnTo>
                <a:close/>
              </a:path>
            </a:pathLst>
          </a:custGeom>
          <a:solidFill>
            <a:schemeClr val="bg1"/>
          </a:solidFill>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 name="슬라이드 번호 개체 틀 1">
            <a:extLst>
              <a:ext uri="{FF2B5EF4-FFF2-40B4-BE49-F238E27FC236}">
                <a16:creationId xmlns:a16="http://schemas.microsoft.com/office/drawing/2014/main" id="{EC490B73-A7C4-4749-C4CE-1F46622E278A}"/>
              </a:ext>
            </a:extLst>
          </p:cNvPr>
          <p:cNvSpPr>
            <a:spLocks noGrp="1"/>
          </p:cNvSpPr>
          <p:nvPr>
            <p:ph type="sldNum" sz="quarter" idx="12"/>
          </p:nvPr>
        </p:nvSpPr>
        <p:spPr/>
        <p:txBody>
          <a:bodyPr/>
          <a:lstStyle/>
          <a:p>
            <a:fld id="{AE8EA5A1-38AB-4AA0-89CC-DE1004BC27E5}" type="slidenum">
              <a:rPr kumimoji="1" lang="ja-JP" altLang="en-US" smtClean="0"/>
              <a:t>172</a:t>
            </a:fld>
            <a:endParaRPr kumimoji="1" lang="ja-JP" altLang="en-US"/>
          </a:p>
        </p:txBody>
      </p:sp>
      <p:sp>
        <p:nvSpPr>
          <p:cNvPr id="6" name="object 4">
            <a:extLst>
              <a:ext uri="{FF2B5EF4-FFF2-40B4-BE49-F238E27FC236}">
                <a16:creationId xmlns:a16="http://schemas.microsoft.com/office/drawing/2014/main" id="{2CFBE01C-6136-AEB8-7F7A-012171721D3F}"/>
              </a:ext>
            </a:extLst>
          </p:cNvPr>
          <p:cNvSpPr/>
          <p:nvPr/>
        </p:nvSpPr>
        <p:spPr>
          <a:xfrm>
            <a:off x="1036320" y="3192388"/>
            <a:ext cx="4147566" cy="2447228"/>
          </a:xfrm>
          <a:custGeom>
            <a:avLst/>
            <a:gdLst/>
            <a:ahLst/>
            <a:cxnLst/>
            <a:rect l="l" t="t" r="r" b="b"/>
            <a:pathLst>
              <a:path w="4541520" h="2255520">
                <a:moveTo>
                  <a:pt x="3976116" y="2216657"/>
                </a:moveTo>
                <a:lnTo>
                  <a:pt x="3979199" y="2231731"/>
                </a:lnTo>
                <a:lnTo>
                  <a:pt x="3987641" y="2244089"/>
                </a:lnTo>
                <a:lnTo>
                  <a:pt x="4000226" y="2252448"/>
                </a:lnTo>
                <a:lnTo>
                  <a:pt x="4015740" y="2255519"/>
                </a:lnTo>
                <a:lnTo>
                  <a:pt x="4502658" y="2255519"/>
                </a:lnTo>
                <a:lnTo>
                  <a:pt x="4517731" y="2252448"/>
                </a:lnTo>
                <a:lnTo>
                  <a:pt x="4530090" y="2244089"/>
                </a:lnTo>
                <a:lnTo>
                  <a:pt x="4538448" y="2231731"/>
                </a:lnTo>
                <a:lnTo>
                  <a:pt x="4541520" y="2216657"/>
                </a:lnTo>
                <a:lnTo>
                  <a:pt x="4541520" y="2060447"/>
                </a:lnTo>
                <a:lnTo>
                  <a:pt x="4538448" y="2044934"/>
                </a:lnTo>
                <a:lnTo>
                  <a:pt x="4530090" y="2032349"/>
                </a:lnTo>
                <a:lnTo>
                  <a:pt x="4517731" y="2023907"/>
                </a:lnTo>
                <a:lnTo>
                  <a:pt x="4502658" y="2020823"/>
                </a:lnTo>
                <a:lnTo>
                  <a:pt x="4015740" y="2020823"/>
                </a:lnTo>
                <a:lnTo>
                  <a:pt x="4000226" y="2023907"/>
                </a:lnTo>
                <a:lnTo>
                  <a:pt x="3987641" y="2032349"/>
                </a:lnTo>
                <a:lnTo>
                  <a:pt x="3979199" y="2044934"/>
                </a:lnTo>
                <a:lnTo>
                  <a:pt x="3976116" y="2060447"/>
                </a:lnTo>
                <a:lnTo>
                  <a:pt x="3976116" y="2216657"/>
                </a:lnTo>
                <a:close/>
              </a:path>
              <a:path w="4541520" h="2255520">
                <a:moveTo>
                  <a:pt x="0" y="0"/>
                </a:moveTo>
                <a:lnTo>
                  <a:pt x="4541520" y="0"/>
                </a:lnTo>
                <a:lnTo>
                  <a:pt x="4541520" y="1866137"/>
                </a:lnTo>
                <a:lnTo>
                  <a:pt x="0" y="1866137"/>
                </a:lnTo>
                <a:lnTo>
                  <a:pt x="0" y="0"/>
                </a:lnTo>
                <a:close/>
              </a:path>
            </a:pathLst>
          </a:custGeom>
          <a:ln w="19037">
            <a:solidFill>
              <a:srgbClr val="FF0000"/>
            </a:solidFill>
            <a:prstDash val="sysDot"/>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7" name="object 5">
            <a:extLst>
              <a:ext uri="{FF2B5EF4-FFF2-40B4-BE49-F238E27FC236}">
                <a16:creationId xmlns:a16="http://schemas.microsoft.com/office/drawing/2014/main" id="{A6E18408-AC9A-EDAA-3237-FAB57E6B0A9E}"/>
              </a:ext>
            </a:extLst>
          </p:cNvPr>
          <p:cNvPicPr/>
          <p:nvPr/>
        </p:nvPicPr>
        <p:blipFill>
          <a:blip r:embed="rId5" cstate="print"/>
          <a:stretch>
            <a:fillRect/>
          </a:stretch>
        </p:blipFill>
        <p:spPr>
          <a:xfrm>
            <a:off x="2734810" y="5859691"/>
            <a:ext cx="1654302" cy="772668"/>
          </a:xfrm>
          <a:prstGeom prst="rect">
            <a:avLst/>
          </a:prstGeom>
          <a:ln>
            <a:solidFill>
              <a:srgbClr val="000000"/>
            </a:solidFill>
          </a:ln>
        </p:spPr>
      </p:pic>
      <p:sp>
        <p:nvSpPr>
          <p:cNvPr id="10" name="object 8">
            <a:extLst>
              <a:ext uri="{FF2B5EF4-FFF2-40B4-BE49-F238E27FC236}">
                <a16:creationId xmlns:a16="http://schemas.microsoft.com/office/drawing/2014/main" id="{CA577BD8-2C20-F96C-8828-87A960C86346}"/>
              </a:ext>
            </a:extLst>
          </p:cNvPr>
          <p:cNvSpPr/>
          <p:nvPr/>
        </p:nvSpPr>
        <p:spPr>
          <a:xfrm>
            <a:off x="3594188" y="6365247"/>
            <a:ext cx="697230" cy="220345"/>
          </a:xfrm>
          <a:custGeom>
            <a:avLst/>
            <a:gdLst/>
            <a:ahLst/>
            <a:cxnLst/>
            <a:rect l="l" t="t" r="r" b="b"/>
            <a:pathLst>
              <a:path w="697229" h="220345">
                <a:moveTo>
                  <a:pt x="0" y="36575"/>
                </a:moveTo>
                <a:lnTo>
                  <a:pt x="2821" y="22181"/>
                </a:lnTo>
                <a:lnTo>
                  <a:pt x="10572" y="10572"/>
                </a:lnTo>
                <a:lnTo>
                  <a:pt x="22181" y="2821"/>
                </a:lnTo>
                <a:lnTo>
                  <a:pt x="36576" y="0"/>
                </a:lnTo>
                <a:lnTo>
                  <a:pt x="660654" y="0"/>
                </a:lnTo>
                <a:lnTo>
                  <a:pt x="675048" y="2821"/>
                </a:lnTo>
                <a:lnTo>
                  <a:pt x="686657" y="10572"/>
                </a:lnTo>
                <a:lnTo>
                  <a:pt x="694408" y="22181"/>
                </a:lnTo>
                <a:lnTo>
                  <a:pt x="697230" y="36575"/>
                </a:lnTo>
                <a:lnTo>
                  <a:pt x="697230" y="183641"/>
                </a:lnTo>
                <a:lnTo>
                  <a:pt x="694408" y="197715"/>
                </a:lnTo>
                <a:lnTo>
                  <a:pt x="686657" y="209359"/>
                </a:lnTo>
                <a:lnTo>
                  <a:pt x="675048" y="217289"/>
                </a:lnTo>
                <a:lnTo>
                  <a:pt x="660654" y="220217"/>
                </a:lnTo>
                <a:lnTo>
                  <a:pt x="36576" y="220217"/>
                </a:lnTo>
                <a:lnTo>
                  <a:pt x="22181" y="217289"/>
                </a:lnTo>
                <a:lnTo>
                  <a:pt x="10572" y="209359"/>
                </a:lnTo>
                <a:lnTo>
                  <a:pt x="2821" y="197715"/>
                </a:lnTo>
                <a:lnTo>
                  <a:pt x="0" y="183641"/>
                </a:lnTo>
                <a:lnTo>
                  <a:pt x="0" y="36575"/>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2" name="object 10">
            <a:extLst>
              <a:ext uri="{FF2B5EF4-FFF2-40B4-BE49-F238E27FC236}">
                <a16:creationId xmlns:a16="http://schemas.microsoft.com/office/drawing/2014/main" id="{E47F114D-CEE6-BC2C-4C63-622D4BAB9621}"/>
              </a:ext>
            </a:extLst>
          </p:cNvPr>
          <p:cNvSpPr txBox="1"/>
          <p:nvPr/>
        </p:nvSpPr>
        <p:spPr>
          <a:xfrm>
            <a:off x="728329" y="1194997"/>
            <a:ext cx="5400000" cy="16094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新規お問合せ登録画面が表示されますので、「ご連絡先電話番号」「</a:t>
            </a:r>
            <a:r>
              <a:rPr sz="1100" spc="-25" dirty="0" err="1">
                <a:latin typeface="游ゴシック" panose="020B0400000000000000" pitchFamily="50" charset="-128"/>
                <a:ea typeface="游ゴシック" panose="020B0400000000000000" pitchFamily="50" charset="-128"/>
                <a:cs typeface="MS Mincho"/>
              </a:rPr>
              <a:t>ご担当者名」をご記入頂き「連絡を取りやすい時間帯」を選択ください</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100" spc="-25" dirty="0">
                <a:latin typeface="游ゴシック" panose="020B0400000000000000" pitchFamily="50" charset="-128"/>
                <a:ea typeface="游ゴシック" panose="020B0400000000000000" pitchFamily="50" charset="-128"/>
                <a:cs typeface="MS Mincho"/>
              </a:rPr>
              <a:t>カテゴリーは「算定関連」「システム関連」「その他」の中からお一つ選んで頂き、タイトルには分かりやすい件名をご記入ください。</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err="1">
                <a:latin typeface="游ゴシック" panose="020B0400000000000000" pitchFamily="50" charset="-128"/>
                <a:ea typeface="游ゴシック" panose="020B0400000000000000" pitchFamily="50" charset="-128"/>
                <a:cs typeface="MS Mincho"/>
              </a:rPr>
              <a:t>問合せ内容欄にお問合せ内容の本文をご記入頂き「確認」ボタンをクリック</a:t>
            </a:r>
            <a:r>
              <a:rPr lang="ja-JP" altLang="en-US" sz="1100" spc="-25" dirty="0">
                <a:latin typeface="游ゴシック" panose="020B0400000000000000" pitchFamily="50" charset="-128"/>
                <a:ea typeface="游ゴシック" panose="020B0400000000000000" pitchFamily="50" charset="-128"/>
                <a:cs typeface="MS Mincho"/>
              </a:rPr>
              <a:t>する</a:t>
            </a:r>
            <a:r>
              <a:rPr sz="1100" spc="-25" dirty="0">
                <a:latin typeface="游ゴシック" panose="020B0400000000000000" pitchFamily="50" charset="-128"/>
                <a:ea typeface="游ゴシック" panose="020B0400000000000000" pitchFamily="50" charset="-128"/>
                <a:cs typeface="MS Mincho"/>
              </a:rPr>
              <a:t>と</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0" dirty="0">
                <a:latin typeface="游ゴシック" panose="020B0400000000000000" pitchFamily="50" charset="-128"/>
                <a:ea typeface="游ゴシック" panose="020B0400000000000000" pitchFamily="50" charset="-128"/>
                <a:cs typeface="MS Mincho"/>
              </a:rPr>
              <a:t>「お問合せ内容を確認しますか？」</a:t>
            </a:r>
            <a:r>
              <a:rPr sz="1100" spc="-20" dirty="0" err="1">
                <a:latin typeface="游ゴシック" panose="020B0400000000000000" pitchFamily="50" charset="-128"/>
                <a:ea typeface="游ゴシック" panose="020B0400000000000000" pitchFamily="50" charset="-128"/>
                <a:cs typeface="MS Mincho"/>
              </a:rPr>
              <a:t>と表示されますので、問題なければ「</a:t>
            </a:r>
            <a:r>
              <a:rPr sz="1100" spc="-10" dirty="0" err="1">
                <a:latin typeface="游ゴシック" panose="020B0400000000000000" pitchFamily="50" charset="-128"/>
                <a:ea typeface="游ゴシック" panose="020B0400000000000000" pitchFamily="50" charset="-128"/>
                <a:cs typeface="MS Mincho"/>
              </a:rPr>
              <a:t>OK</a:t>
            </a:r>
            <a:r>
              <a:rPr sz="1100" spc="-25" dirty="0" err="1">
                <a:latin typeface="游ゴシック" panose="020B0400000000000000" pitchFamily="50" charset="-128"/>
                <a:ea typeface="游ゴシック" panose="020B0400000000000000" pitchFamily="50" charset="-128"/>
                <a:cs typeface="MS Mincho"/>
              </a:rPr>
              <a:t>」ボタンを</a:t>
            </a:r>
            <a:r>
              <a:rPr lang="ja-JP" altLang="en-US" sz="1100" spc="-25" dirty="0">
                <a:latin typeface="游ゴシック" panose="020B0400000000000000" pitchFamily="50" charset="-128"/>
                <a:ea typeface="游ゴシック" panose="020B0400000000000000" pitchFamily="50" charset="-128"/>
                <a:cs typeface="MS Mincho"/>
              </a:rPr>
              <a:t>クリック</a:t>
            </a:r>
            <a:r>
              <a:rPr sz="1100" spc="-25" dirty="0" err="1">
                <a:latin typeface="游ゴシック" panose="020B0400000000000000" pitchFamily="50" charset="-128"/>
                <a:ea typeface="游ゴシック" panose="020B0400000000000000" pitchFamily="50" charset="-128"/>
                <a:cs typeface="MS Mincho"/>
              </a:rPr>
              <a:t>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「新しい「問合せ番号」が作成されました。」と表示されます。</a:t>
            </a:r>
            <a:endParaRPr sz="1100" dirty="0">
              <a:latin typeface="游ゴシック" panose="020B0400000000000000" pitchFamily="50" charset="-128"/>
              <a:ea typeface="游ゴシック" panose="020B0400000000000000" pitchFamily="50" charset="-128"/>
              <a:cs typeface="MS Mincho"/>
            </a:endParaRPr>
          </a:p>
        </p:txBody>
      </p:sp>
      <p:sp>
        <p:nvSpPr>
          <p:cNvPr id="13" name="object 11">
            <a:extLst>
              <a:ext uri="{FF2B5EF4-FFF2-40B4-BE49-F238E27FC236}">
                <a16:creationId xmlns:a16="http://schemas.microsoft.com/office/drawing/2014/main" id="{70F69328-B549-0558-9CCF-EBFEEEB74E4A}"/>
              </a:ext>
            </a:extLst>
          </p:cNvPr>
          <p:cNvSpPr txBox="1"/>
          <p:nvPr/>
        </p:nvSpPr>
        <p:spPr>
          <a:xfrm>
            <a:off x="4556209" y="6845535"/>
            <a:ext cx="1861316" cy="770275"/>
          </a:xfrm>
          <a:prstGeom prst="rect">
            <a:avLst/>
          </a:prstGeom>
          <a:solidFill>
            <a:schemeClr val="bg1"/>
          </a:solidFill>
          <a:ln>
            <a:solidFill>
              <a:schemeClr val="bg1"/>
            </a:solidFill>
          </a:ln>
        </p:spPr>
        <p:txBody>
          <a:bodyPr vert="horz" wrap="square" lIns="0" tIns="12700" rIns="0" bIns="0" rtlCol="0">
            <a:spAutoFit/>
          </a:bodyPr>
          <a:lstStyle/>
          <a:p>
            <a:pPr marL="12700" marR="5080">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「お問合せ内容を確定する前に修正が必要な場合、</a:t>
            </a:r>
            <a:endParaRPr sz="10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000" spc="-10" dirty="0">
                <a:latin typeface="游ゴシック" panose="020B0400000000000000" pitchFamily="50" charset="-128"/>
                <a:ea typeface="游ゴシック" panose="020B0400000000000000" pitchFamily="50" charset="-128"/>
                <a:cs typeface="MS Mincho"/>
              </a:rPr>
              <a:t>「Cancel</a:t>
            </a:r>
            <a:r>
              <a:rPr sz="1000" spc="-25" dirty="0">
                <a:latin typeface="游ゴシック" panose="020B0400000000000000" pitchFamily="50" charset="-128"/>
                <a:ea typeface="游ゴシック" panose="020B0400000000000000" pitchFamily="50" charset="-128"/>
                <a:cs typeface="MS Mincho"/>
              </a:rPr>
              <a:t>」ボタンを押すと入力画面に戻ります。</a:t>
            </a:r>
            <a:endParaRPr sz="1000" dirty="0">
              <a:latin typeface="游ゴシック" panose="020B0400000000000000" pitchFamily="50" charset="-128"/>
              <a:ea typeface="游ゴシック" panose="020B0400000000000000" pitchFamily="50" charset="-128"/>
              <a:cs typeface="MS Mincho"/>
            </a:endParaRPr>
          </a:p>
        </p:txBody>
      </p:sp>
      <p:sp>
        <p:nvSpPr>
          <p:cNvPr id="16" name="object 14">
            <a:extLst>
              <a:ext uri="{FF2B5EF4-FFF2-40B4-BE49-F238E27FC236}">
                <a16:creationId xmlns:a16="http://schemas.microsoft.com/office/drawing/2014/main" id="{7C2E7DF3-849A-CB82-B463-EC33AE275799}"/>
              </a:ext>
            </a:extLst>
          </p:cNvPr>
          <p:cNvSpPr/>
          <p:nvPr/>
        </p:nvSpPr>
        <p:spPr>
          <a:xfrm rot="19583331">
            <a:off x="4254731" y="6463578"/>
            <a:ext cx="109735" cy="368300"/>
          </a:xfrm>
          <a:custGeom>
            <a:avLst/>
            <a:gdLst/>
            <a:ahLst/>
            <a:cxnLst/>
            <a:rect l="l" t="t" r="r" b="b"/>
            <a:pathLst>
              <a:path w="76200" h="368300">
                <a:moveTo>
                  <a:pt x="28194" y="291845"/>
                </a:moveTo>
                <a:lnTo>
                  <a:pt x="0" y="291845"/>
                </a:lnTo>
                <a:lnTo>
                  <a:pt x="38100" y="368045"/>
                </a:lnTo>
                <a:lnTo>
                  <a:pt x="70103" y="304038"/>
                </a:lnTo>
                <a:lnTo>
                  <a:pt x="28194" y="304038"/>
                </a:lnTo>
                <a:lnTo>
                  <a:pt x="28194" y="291845"/>
                </a:lnTo>
                <a:close/>
              </a:path>
              <a:path w="76200" h="368300">
                <a:moveTo>
                  <a:pt x="47244" y="0"/>
                </a:moveTo>
                <a:lnTo>
                  <a:pt x="28194" y="0"/>
                </a:lnTo>
                <a:lnTo>
                  <a:pt x="28194" y="304038"/>
                </a:lnTo>
                <a:lnTo>
                  <a:pt x="47244" y="304038"/>
                </a:lnTo>
                <a:lnTo>
                  <a:pt x="47244" y="0"/>
                </a:lnTo>
                <a:close/>
              </a:path>
              <a:path w="76200" h="368300">
                <a:moveTo>
                  <a:pt x="76200" y="291845"/>
                </a:moveTo>
                <a:lnTo>
                  <a:pt x="47244" y="291845"/>
                </a:lnTo>
                <a:lnTo>
                  <a:pt x="47244" y="304038"/>
                </a:lnTo>
                <a:lnTo>
                  <a:pt x="70103" y="304038"/>
                </a:lnTo>
                <a:lnTo>
                  <a:pt x="76200" y="291845"/>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26">
            <a:extLst>
              <a:ext uri="{FF2B5EF4-FFF2-40B4-BE49-F238E27FC236}">
                <a16:creationId xmlns:a16="http://schemas.microsoft.com/office/drawing/2014/main" id="{4B677EE8-21CD-C940-E0B8-8D3284C7EB71}"/>
              </a:ext>
            </a:extLst>
          </p:cNvPr>
          <p:cNvSpPr/>
          <p:nvPr/>
        </p:nvSpPr>
        <p:spPr>
          <a:xfrm rot="1763205" flipH="1">
            <a:off x="4363314" y="5447272"/>
            <a:ext cx="212766" cy="47369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26">
            <a:extLst>
              <a:ext uri="{FF2B5EF4-FFF2-40B4-BE49-F238E27FC236}">
                <a16:creationId xmlns:a16="http://schemas.microsoft.com/office/drawing/2014/main" id="{BBF88D11-7CA7-DAFB-7DE0-967C3B882E0A}"/>
              </a:ext>
            </a:extLst>
          </p:cNvPr>
          <p:cNvSpPr/>
          <p:nvPr/>
        </p:nvSpPr>
        <p:spPr>
          <a:xfrm rot="1763205" flipH="1">
            <a:off x="2682707" y="6486023"/>
            <a:ext cx="171028" cy="41404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0" name="テキスト ボックス 1">
            <a:extLst>
              <a:ext uri="{FF2B5EF4-FFF2-40B4-BE49-F238E27FC236}">
                <a16:creationId xmlns:a16="http://schemas.microsoft.com/office/drawing/2014/main" id="{5CB65A1B-B2CC-EC21-48C6-61311E499B5B}"/>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１．新規問い合わせ作成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3" name="object 9">
            <a:extLst>
              <a:ext uri="{FF2B5EF4-FFF2-40B4-BE49-F238E27FC236}">
                <a16:creationId xmlns:a16="http://schemas.microsoft.com/office/drawing/2014/main" id="{F5642063-6A91-0653-51D7-A6AB79EE69DC}"/>
              </a:ext>
            </a:extLst>
          </p:cNvPr>
          <p:cNvSpPr/>
          <p:nvPr/>
        </p:nvSpPr>
        <p:spPr>
          <a:xfrm>
            <a:off x="4662244" y="3790685"/>
            <a:ext cx="1800450" cy="1162315"/>
          </a:xfrm>
          <a:custGeom>
            <a:avLst/>
            <a:gdLst/>
            <a:ahLst/>
            <a:cxnLst/>
            <a:rect l="l" t="t" r="r" b="b"/>
            <a:pathLst>
              <a:path w="2026920" h="1170940">
                <a:moveTo>
                  <a:pt x="0" y="195071"/>
                </a:moveTo>
                <a:lnTo>
                  <a:pt x="5169" y="150436"/>
                </a:lnTo>
                <a:lnTo>
                  <a:pt x="19896" y="109412"/>
                </a:lnTo>
                <a:lnTo>
                  <a:pt x="43007" y="73187"/>
                </a:lnTo>
                <a:lnTo>
                  <a:pt x="73329" y="42947"/>
                </a:lnTo>
                <a:lnTo>
                  <a:pt x="109690" y="19878"/>
                </a:lnTo>
                <a:lnTo>
                  <a:pt x="150915" y="5167"/>
                </a:lnTo>
                <a:lnTo>
                  <a:pt x="195834" y="0"/>
                </a:lnTo>
                <a:lnTo>
                  <a:pt x="1831848" y="0"/>
                </a:lnTo>
                <a:lnTo>
                  <a:pt x="1876483" y="5167"/>
                </a:lnTo>
                <a:lnTo>
                  <a:pt x="1917507" y="19878"/>
                </a:lnTo>
                <a:lnTo>
                  <a:pt x="1953732" y="42947"/>
                </a:lnTo>
                <a:lnTo>
                  <a:pt x="1983972" y="73187"/>
                </a:lnTo>
                <a:lnTo>
                  <a:pt x="2007041" y="109412"/>
                </a:lnTo>
                <a:lnTo>
                  <a:pt x="2021752" y="150436"/>
                </a:lnTo>
                <a:lnTo>
                  <a:pt x="2026920" y="195071"/>
                </a:lnTo>
                <a:lnTo>
                  <a:pt x="2026920" y="975359"/>
                </a:lnTo>
                <a:lnTo>
                  <a:pt x="2021752" y="1020235"/>
                </a:lnTo>
                <a:lnTo>
                  <a:pt x="2007041" y="1061352"/>
                </a:lnTo>
                <a:lnTo>
                  <a:pt x="1983972" y="1097564"/>
                </a:lnTo>
                <a:lnTo>
                  <a:pt x="1953732" y="1127724"/>
                </a:lnTo>
                <a:lnTo>
                  <a:pt x="1917507" y="1150686"/>
                </a:lnTo>
                <a:lnTo>
                  <a:pt x="1876483" y="1165304"/>
                </a:lnTo>
                <a:lnTo>
                  <a:pt x="1831848" y="1170431"/>
                </a:lnTo>
                <a:lnTo>
                  <a:pt x="195834" y="1170431"/>
                </a:lnTo>
                <a:lnTo>
                  <a:pt x="150915" y="1165304"/>
                </a:lnTo>
                <a:lnTo>
                  <a:pt x="109690" y="1150686"/>
                </a:lnTo>
                <a:lnTo>
                  <a:pt x="73329" y="1127724"/>
                </a:lnTo>
                <a:lnTo>
                  <a:pt x="43007" y="1097564"/>
                </a:lnTo>
                <a:lnTo>
                  <a:pt x="19896" y="1061352"/>
                </a:lnTo>
                <a:lnTo>
                  <a:pt x="5169" y="1020235"/>
                </a:lnTo>
                <a:lnTo>
                  <a:pt x="0" y="975359"/>
                </a:lnTo>
                <a:lnTo>
                  <a:pt x="0" y="195071"/>
                </a:lnTo>
                <a:close/>
              </a:path>
            </a:pathLst>
          </a:custGeom>
          <a:solidFill>
            <a:schemeClr val="bg1"/>
          </a:solidFill>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 name="object 11">
            <a:extLst>
              <a:ext uri="{FF2B5EF4-FFF2-40B4-BE49-F238E27FC236}">
                <a16:creationId xmlns:a16="http://schemas.microsoft.com/office/drawing/2014/main" id="{4EB080B0-B924-B3A2-74C6-F7212CC97494}"/>
              </a:ext>
            </a:extLst>
          </p:cNvPr>
          <p:cNvSpPr txBox="1"/>
          <p:nvPr/>
        </p:nvSpPr>
        <p:spPr>
          <a:xfrm>
            <a:off x="4728313" y="3855556"/>
            <a:ext cx="1658200" cy="1001108"/>
          </a:xfrm>
          <a:prstGeom prst="rect">
            <a:avLst/>
          </a:prstGeom>
          <a:solidFill>
            <a:schemeClr val="bg1"/>
          </a:solidFill>
          <a:ln>
            <a:solidFill>
              <a:schemeClr val="bg1"/>
            </a:solidFill>
          </a:ln>
        </p:spPr>
        <p:txBody>
          <a:bodyPr vert="horz" wrap="square" lIns="0" tIns="12700" rIns="0" bIns="0" rtlCol="0">
            <a:spAutoFit/>
          </a:bodyPr>
          <a:lstStyle/>
          <a:p>
            <a:pPr marL="12700" marR="5080">
              <a:lnSpc>
                <a:spcPct val="125000"/>
              </a:lnSpc>
              <a:spcBef>
                <a:spcPts val="100"/>
              </a:spcBef>
            </a:pPr>
            <a:r>
              <a:rPr lang="ja-JP" altLang="en-US" sz="1000" spc="-25" dirty="0">
                <a:latin typeface="游ゴシック" panose="020B0400000000000000" pitchFamily="50" charset="-128"/>
                <a:ea typeface="游ゴシック" panose="020B0400000000000000" pitchFamily="50" charset="-128"/>
                <a:cs typeface="MS Mincho"/>
              </a:rPr>
              <a:t>特定のレセプトの内容についてお問い合わせいただく場合</a:t>
            </a:r>
            <a:endParaRPr lang="en-US" altLang="ja-JP" sz="1000" spc="-25" dirty="0">
              <a:latin typeface="游ゴシック" panose="020B0400000000000000" pitchFamily="50" charset="-128"/>
              <a:ea typeface="游ゴシック" panose="020B0400000000000000" pitchFamily="50" charset="-128"/>
              <a:cs typeface="MS Mincho"/>
            </a:endParaRP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◆診療月</a:t>
            </a:r>
            <a:endParaRPr lang="en-US" altLang="ja-JP" sz="1000" dirty="0">
              <a:latin typeface="游ゴシック" panose="020B0400000000000000" pitchFamily="50" charset="-128"/>
              <a:ea typeface="游ゴシック" panose="020B0400000000000000" pitchFamily="50" charset="-128"/>
              <a:cs typeface="MS Mincho"/>
            </a:endParaRP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◆患者</a:t>
            </a:r>
            <a:r>
              <a:rPr lang="en-US" altLang="ja-JP" sz="1000" dirty="0">
                <a:latin typeface="游ゴシック" panose="020B0400000000000000" pitchFamily="50" charset="-128"/>
                <a:ea typeface="游ゴシック" panose="020B0400000000000000" pitchFamily="50" charset="-128"/>
                <a:cs typeface="MS Mincho"/>
              </a:rPr>
              <a:t>ID</a:t>
            </a: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を記載してください。</a:t>
            </a:r>
            <a:endParaRPr sz="1000" dirty="0">
              <a:latin typeface="游ゴシック" panose="020B0400000000000000" pitchFamily="50" charset="-128"/>
              <a:ea typeface="游ゴシック" panose="020B0400000000000000" pitchFamily="50" charset="-128"/>
              <a:cs typeface="MS Mincho"/>
            </a:endParaRPr>
          </a:p>
        </p:txBody>
      </p:sp>
      <p:sp>
        <p:nvSpPr>
          <p:cNvPr id="14" name="正方形/長方形 13">
            <a:extLst>
              <a:ext uri="{FF2B5EF4-FFF2-40B4-BE49-F238E27FC236}">
                <a16:creationId xmlns:a16="http://schemas.microsoft.com/office/drawing/2014/main" id="{89A4F519-CDF9-AB2B-7831-71125750C814}"/>
              </a:ext>
            </a:extLst>
          </p:cNvPr>
          <p:cNvSpPr/>
          <p:nvPr/>
        </p:nvSpPr>
        <p:spPr>
          <a:xfrm>
            <a:off x="1752600" y="7528324"/>
            <a:ext cx="453390" cy="7986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2EC8F03-0E7B-1759-B521-5D0567FA767D}"/>
              </a:ext>
            </a:extLst>
          </p:cNvPr>
          <p:cNvSpPr/>
          <p:nvPr/>
        </p:nvSpPr>
        <p:spPr>
          <a:xfrm>
            <a:off x="1082040" y="7753114"/>
            <a:ext cx="388620" cy="6881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5162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FD30-A7C7-65D4-ED8A-9D8C6054D2E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B3BA8A-3C53-D342-8A91-6EC617718B81}"/>
              </a:ext>
            </a:extLst>
          </p:cNvPr>
          <p:cNvSpPr>
            <a:spLocks noGrp="1"/>
          </p:cNvSpPr>
          <p:nvPr>
            <p:ph type="sldNum" sz="quarter" idx="12"/>
          </p:nvPr>
        </p:nvSpPr>
        <p:spPr/>
        <p:txBody>
          <a:bodyPr/>
          <a:lstStyle/>
          <a:p>
            <a:fld id="{AE8EA5A1-38AB-4AA0-89CC-DE1004BC27E5}" type="slidenum">
              <a:rPr kumimoji="1" lang="ja-JP" altLang="en-US" smtClean="0"/>
              <a:t>146</a:t>
            </a:fld>
            <a:endParaRPr kumimoji="1" lang="ja-JP" altLang="en-US"/>
          </a:p>
        </p:txBody>
      </p:sp>
      <p:pic>
        <p:nvPicPr>
          <p:cNvPr id="4" name="図 8">
            <a:extLst>
              <a:ext uri="{FF2B5EF4-FFF2-40B4-BE49-F238E27FC236}">
                <a16:creationId xmlns:a16="http://schemas.microsoft.com/office/drawing/2014/main" id="{F5E8F73F-29B4-F77A-20EC-A3C9A726A2FE}"/>
              </a:ext>
            </a:extLst>
          </p:cNvPr>
          <p:cNvPicPr>
            <a:picLocks noChangeAspect="1"/>
          </p:cNvPicPr>
          <p:nvPr/>
        </p:nvPicPr>
        <p:blipFill>
          <a:blip r:embed="rId3">
            <a:extLst>
              <a:ext uri="{28A0092B-C50C-407E-A947-70E740481C1C}">
                <a14:useLocalDpi xmlns:a14="http://schemas.microsoft.com/office/drawing/2010/main" val="0"/>
              </a:ext>
            </a:extLst>
          </a:blip>
          <a:srcRect t="8224"/>
          <a:stretch/>
        </p:blipFill>
        <p:spPr>
          <a:xfrm>
            <a:off x="1194851" y="5865126"/>
            <a:ext cx="4701572" cy="3119390"/>
          </a:xfrm>
          <a:prstGeom prst="rect">
            <a:avLst/>
          </a:prstGeom>
        </p:spPr>
      </p:pic>
      <p:sp>
        <p:nvSpPr>
          <p:cNvPr id="6" name="Google Shape;122;p3">
            <a:extLst>
              <a:ext uri="{FF2B5EF4-FFF2-40B4-BE49-F238E27FC236}">
                <a16:creationId xmlns:a16="http://schemas.microsoft.com/office/drawing/2014/main" id="{3ACD0B42-81DD-0EA1-1A72-C8AE51DBB132}"/>
              </a:ext>
            </a:extLst>
          </p:cNvPr>
          <p:cNvSpPr txBox="1"/>
          <p:nvPr/>
        </p:nvSpPr>
        <p:spPr>
          <a:xfrm>
            <a:off x="731785" y="5048888"/>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en-US" sz="1100" dirty="0">
                <a:latin typeface="游ゴシック" panose="020B0400000000000000" pitchFamily="50" charset="-128"/>
                <a:ea typeface="游ゴシック" panose="020B0400000000000000" pitchFamily="50" charset="-128"/>
                <a:cs typeface="MS Mincho"/>
                <a:sym typeface="MS Mincho"/>
              </a:rPr>
              <a:t>に電子</a:t>
            </a:r>
            <a:r>
              <a:rPr lang="ja-JP" altLang="ko-KR" sz="1100" dirty="0">
                <a:solidFill>
                  <a:schemeClr val="tx1"/>
                </a:solidFill>
                <a:latin typeface="游ゴシック" panose="020B0400000000000000" pitchFamily="50" charset="-128"/>
                <a:ea typeface="游ゴシック" panose="020B0400000000000000" pitchFamily="50" charset="-128"/>
              </a:rPr>
              <a:t>付箋メモ</a:t>
            </a:r>
            <a:r>
              <a:rPr lang="ja-JP" altLang="en-US" sz="1100" dirty="0">
                <a:solidFill>
                  <a:schemeClr val="tx1"/>
                </a:solidFill>
                <a:latin typeface="游ゴシック" panose="020B0400000000000000" pitchFamily="50" charset="-128"/>
                <a:ea typeface="游ゴシック" panose="020B0400000000000000" pitchFamily="50" charset="-128"/>
              </a:rPr>
              <a:t>を</a:t>
            </a:r>
            <a:r>
              <a:rPr lang="ja-JP" altLang="ko-KR" sz="1100" dirty="0">
                <a:solidFill>
                  <a:schemeClr val="tx1"/>
                </a:solidFill>
                <a:latin typeface="游ゴシック" panose="020B0400000000000000" pitchFamily="50" charset="-128"/>
                <a:ea typeface="游ゴシック" panose="020B0400000000000000" pitchFamily="50" charset="-128"/>
              </a:rPr>
              <a:t>入力</a:t>
            </a:r>
            <a:r>
              <a:rPr lang="ja-JP" altLang="en-US" sz="1100" dirty="0">
                <a:solidFill>
                  <a:schemeClr val="tx1"/>
                </a:solidFill>
                <a:latin typeface="游ゴシック" panose="020B0400000000000000" pitchFamily="50" charset="-128"/>
                <a:ea typeface="游ゴシック" panose="020B0400000000000000" pitchFamily="50" charset="-128"/>
              </a:rPr>
              <a:t>する方法について</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7" name="Google Shape;204;p7">
            <a:extLst>
              <a:ext uri="{FF2B5EF4-FFF2-40B4-BE49-F238E27FC236}">
                <a16:creationId xmlns:a16="http://schemas.microsoft.com/office/drawing/2014/main" id="{34EEFA73-1DFD-E704-D4E4-270B7E39A30B}"/>
              </a:ext>
            </a:extLst>
          </p:cNvPr>
          <p:cNvSpPr txBox="1"/>
          <p:nvPr/>
        </p:nvSpPr>
        <p:spPr>
          <a:xfrm>
            <a:off x="933125" y="5346902"/>
            <a:ext cx="5400000" cy="515485"/>
          </a:xfrm>
          <a:prstGeom prst="rect">
            <a:avLst/>
          </a:prstGeom>
          <a:noFill/>
          <a:ln>
            <a:noFill/>
          </a:ln>
        </p:spPr>
        <p:txBody>
          <a:bodyPr spcFirstLastPara="1" wrap="square" lIns="91425" tIns="45700" rIns="91425" bIns="45700" anchor="t" anchorCtr="0">
            <a:spAutoFit/>
          </a:bodyPr>
          <a:lstStyle/>
          <a:p>
            <a:pPr>
              <a:lnSpc>
                <a:spcPct val="125000"/>
              </a:lnSpc>
            </a:pPr>
            <a:r>
              <a:rPr lang="ja-JP" altLang="ko-KR" sz="1100" dirty="0">
                <a:latin typeface="游ゴシック" panose="020B0400000000000000" pitchFamily="50" charset="-128"/>
                <a:ea typeface="游ゴシック" panose="020B0400000000000000" pitchFamily="50" charset="-128"/>
              </a:rPr>
              <a:t>詳細</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latin typeface="游ゴシック" panose="020B0400000000000000" pitchFamily="50" charset="-128"/>
                <a:ea typeface="游ゴシック" panose="020B0400000000000000" pitchFamily="50" charset="-128"/>
              </a:rPr>
              <a:t>で「電子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」にチェックを入れると付箋メモ入力ダイアログ 画面が</a:t>
            </a:r>
            <a:r>
              <a:rPr lang="ja-JP" altLang="en-US" sz="1100" dirty="0">
                <a:latin typeface="游ゴシック" panose="020B0400000000000000" pitchFamily="50" charset="-128"/>
                <a:ea typeface="游ゴシック" panose="020B0400000000000000" pitchFamily="50" charset="-128"/>
              </a:rPr>
              <a:t>表示され</a:t>
            </a:r>
            <a:r>
              <a:rPr lang="ja-JP" altLang="ko-KR"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メモを入力できます。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cxnSp>
        <p:nvCxnSpPr>
          <p:cNvPr id="8" name="直線矢印コネクタ 15">
            <a:extLst>
              <a:ext uri="{FF2B5EF4-FFF2-40B4-BE49-F238E27FC236}">
                <a16:creationId xmlns:a16="http://schemas.microsoft.com/office/drawing/2014/main" id="{AC0CC851-CF7B-CC98-B6E8-545CCE153918}"/>
              </a:ext>
            </a:extLst>
          </p:cNvPr>
          <p:cNvCxnSpPr>
            <a:cxnSpLocks/>
          </p:cNvCxnSpPr>
          <p:nvPr/>
        </p:nvCxnSpPr>
        <p:spPr>
          <a:xfrm flipH="1">
            <a:off x="4991398" y="7342534"/>
            <a:ext cx="281831" cy="411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Google Shape;209;p7">
            <a:extLst>
              <a:ext uri="{FF2B5EF4-FFF2-40B4-BE49-F238E27FC236}">
                <a16:creationId xmlns:a16="http://schemas.microsoft.com/office/drawing/2014/main" id="{C8BB8C0D-BCBF-B6F1-01B2-24BDBF08823A}"/>
              </a:ext>
            </a:extLst>
          </p:cNvPr>
          <p:cNvSpPr/>
          <p:nvPr/>
        </p:nvSpPr>
        <p:spPr>
          <a:xfrm>
            <a:off x="5314939" y="7254895"/>
            <a:ext cx="494300" cy="13592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209;p7">
            <a:extLst>
              <a:ext uri="{FF2B5EF4-FFF2-40B4-BE49-F238E27FC236}">
                <a16:creationId xmlns:a16="http://schemas.microsoft.com/office/drawing/2014/main" id="{CEE8C23E-3351-D640-A669-A4A101A8D214}"/>
              </a:ext>
            </a:extLst>
          </p:cNvPr>
          <p:cNvSpPr/>
          <p:nvPr/>
        </p:nvSpPr>
        <p:spPr>
          <a:xfrm>
            <a:off x="3075151" y="7048287"/>
            <a:ext cx="1936352" cy="101476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1" name="テキスト ボックス 17">
            <a:extLst>
              <a:ext uri="{FF2B5EF4-FFF2-40B4-BE49-F238E27FC236}">
                <a16:creationId xmlns:a16="http://schemas.microsoft.com/office/drawing/2014/main" id="{27CBA22B-28BA-3B31-02E7-4FD9F756E047}"/>
              </a:ext>
            </a:extLst>
          </p:cNvPr>
          <p:cNvSpPr txBox="1"/>
          <p:nvPr/>
        </p:nvSpPr>
        <p:spPr>
          <a:xfrm>
            <a:off x="3222391" y="8028919"/>
            <a:ext cx="1736373" cy="261610"/>
          </a:xfrm>
          <a:prstGeom prst="rect">
            <a:avLst/>
          </a:prstGeom>
          <a:solidFill>
            <a:schemeClr val="bg1"/>
          </a:solidFill>
        </p:spPr>
        <p:txBody>
          <a:bodyPr wrap="none" rtlCol="0">
            <a:spAutoFit/>
          </a:bodyPr>
          <a:lstStyle/>
          <a:p>
            <a:pPr algn="l"/>
            <a:r>
              <a:rPr kumimoji="1" lang="ja-JP" altLang="en-US" sz="1100" dirty="0">
                <a:solidFill>
                  <a:srgbClr val="FF0000"/>
                </a:solidFill>
                <a:latin typeface="游ゴシック" panose="020B0400000000000000" pitchFamily="50" charset="-128"/>
                <a:ea typeface="游ゴシック" panose="020B0400000000000000" pitchFamily="50" charset="-128"/>
              </a:rPr>
              <a:t>付箋メモ入力ダイアログ</a:t>
            </a:r>
          </a:p>
        </p:txBody>
      </p:sp>
      <p:sp>
        <p:nvSpPr>
          <p:cNvPr id="12" name="Google Shape;122;p3">
            <a:extLst>
              <a:ext uri="{FF2B5EF4-FFF2-40B4-BE49-F238E27FC236}">
                <a16:creationId xmlns:a16="http://schemas.microsoft.com/office/drawing/2014/main" id="{C287CCBC-B437-8E7D-F2CB-D67DB10AC660}"/>
              </a:ext>
            </a:extLst>
          </p:cNvPr>
          <p:cNvSpPr txBox="1"/>
          <p:nvPr/>
        </p:nvSpPr>
        <p:spPr>
          <a:xfrm>
            <a:off x="633427" y="1035732"/>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solidFill>
                  <a:schemeClr val="tx1"/>
                </a:solidFill>
                <a:latin typeface="游ゴシック" panose="020B0400000000000000" pitchFamily="50" charset="-128"/>
                <a:ea typeface="游ゴシック" panose="020B0400000000000000" pitchFamily="50" charset="-128"/>
              </a:rPr>
              <a:t>点検画面での電子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印刷</a:t>
            </a:r>
            <a:r>
              <a:rPr lang="ja-JP" altLang="en-US" sz="1100" dirty="0">
                <a:solidFill>
                  <a:schemeClr val="tx1"/>
                </a:solidFill>
                <a:latin typeface="游ゴシック" panose="020B0400000000000000" pitchFamily="50" charset="-128"/>
                <a:ea typeface="游ゴシック" panose="020B0400000000000000" pitchFamily="50" charset="-128"/>
              </a:rPr>
              <a:t>について</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13" name="Google Shape;204;p7">
            <a:extLst>
              <a:ext uri="{FF2B5EF4-FFF2-40B4-BE49-F238E27FC236}">
                <a16:creationId xmlns:a16="http://schemas.microsoft.com/office/drawing/2014/main" id="{B0A8122A-3387-F7C3-C4D2-8F54E9173AFB}"/>
              </a:ext>
            </a:extLst>
          </p:cNvPr>
          <p:cNvSpPr txBox="1"/>
          <p:nvPr/>
        </p:nvSpPr>
        <p:spPr>
          <a:xfrm>
            <a:off x="731785" y="1314826"/>
            <a:ext cx="5944588" cy="303889"/>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「点検業務」&gt;</a:t>
            </a:r>
            <a:r>
              <a:rPr lang="ja-JP" altLang="en-US" sz="1100" dirty="0">
                <a:latin typeface="游ゴシック" panose="020B0400000000000000" pitchFamily="50" charset="-128"/>
                <a:ea typeface="游ゴシック" panose="020B0400000000000000" pitchFamily="50" charset="-128"/>
              </a:rPr>
              <a:t> 「レセ画面点検」の</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latin typeface="游ゴシック" panose="020B0400000000000000" pitchFamily="50" charset="-128"/>
                <a:ea typeface="游ゴシック" panose="020B0400000000000000" pitchFamily="50" charset="-128"/>
              </a:rPr>
              <a:t>検索リストでも電子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を印刷できます。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grpSp>
        <p:nvGrpSpPr>
          <p:cNvPr id="14" name="그룹 13">
            <a:extLst>
              <a:ext uri="{FF2B5EF4-FFF2-40B4-BE49-F238E27FC236}">
                <a16:creationId xmlns:a16="http://schemas.microsoft.com/office/drawing/2014/main" id="{DB9A289A-1AE7-F700-03D5-DEDFAFDF7BBA}"/>
              </a:ext>
            </a:extLst>
          </p:cNvPr>
          <p:cNvGrpSpPr/>
          <p:nvPr/>
        </p:nvGrpSpPr>
        <p:grpSpPr>
          <a:xfrm>
            <a:off x="975668" y="1825710"/>
            <a:ext cx="4598923" cy="3095814"/>
            <a:chOff x="1286267" y="6208027"/>
            <a:chExt cx="4312095" cy="2799368"/>
          </a:xfrm>
        </p:grpSpPr>
        <p:pic>
          <p:nvPicPr>
            <p:cNvPr id="15" name="図 2">
              <a:extLst>
                <a:ext uri="{FF2B5EF4-FFF2-40B4-BE49-F238E27FC236}">
                  <a16:creationId xmlns:a16="http://schemas.microsoft.com/office/drawing/2014/main" id="{56CCBFE8-5E0C-ECD9-E5B1-242C400FE334}"/>
                </a:ext>
              </a:extLst>
            </p:cNvPr>
            <p:cNvPicPr>
              <a:picLocks noChangeAspect="1"/>
            </p:cNvPicPr>
            <p:nvPr/>
          </p:nvPicPr>
          <p:blipFill>
            <a:blip r:embed="rId4">
              <a:extLst>
                <a:ext uri="{28A0092B-C50C-407E-A947-70E740481C1C}">
                  <a14:useLocalDpi xmlns:a14="http://schemas.microsoft.com/office/drawing/2010/main" val="0"/>
                </a:ext>
              </a:extLst>
            </a:blip>
            <a:srcRect l="3990" t="14271"/>
            <a:stretch/>
          </p:blipFill>
          <p:spPr>
            <a:xfrm>
              <a:off x="1450699" y="6217536"/>
              <a:ext cx="4147663" cy="2789859"/>
            </a:xfrm>
            <a:prstGeom prst="rect">
              <a:avLst/>
            </a:prstGeom>
          </p:spPr>
        </p:pic>
        <p:pic>
          <p:nvPicPr>
            <p:cNvPr id="16" name="図 1">
              <a:extLst>
                <a:ext uri="{FF2B5EF4-FFF2-40B4-BE49-F238E27FC236}">
                  <a16:creationId xmlns:a16="http://schemas.microsoft.com/office/drawing/2014/main" id="{C4671137-66DC-768D-7D4C-CCDF5DA9F030}"/>
                </a:ext>
              </a:extLst>
            </p:cNvPr>
            <p:cNvPicPr>
              <a:picLocks noChangeAspect="1"/>
            </p:cNvPicPr>
            <p:nvPr/>
          </p:nvPicPr>
          <p:blipFill>
            <a:blip r:embed="rId5">
              <a:extLst>
                <a:ext uri="{28A0092B-C50C-407E-A947-70E740481C1C}">
                  <a14:useLocalDpi xmlns:a14="http://schemas.microsoft.com/office/drawing/2010/main" val="0"/>
                </a:ext>
              </a:extLst>
            </a:blip>
            <a:srcRect t="100000" b="-10051"/>
            <a:stretch/>
          </p:blipFill>
          <p:spPr>
            <a:xfrm>
              <a:off x="1286267" y="6208027"/>
              <a:ext cx="4304189" cy="45719"/>
            </a:xfrm>
            <a:prstGeom prst="rect">
              <a:avLst/>
            </a:prstGeom>
          </p:spPr>
        </p:pic>
      </p:grpSp>
      <p:sp>
        <p:nvSpPr>
          <p:cNvPr id="17" name="テキスト ボックス 6">
            <a:extLst>
              <a:ext uri="{FF2B5EF4-FFF2-40B4-BE49-F238E27FC236}">
                <a16:creationId xmlns:a16="http://schemas.microsoft.com/office/drawing/2014/main" id="{084704CC-1350-6053-BA5C-D4F18B672CE1}"/>
              </a:ext>
            </a:extLst>
          </p:cNvPr>
          <p:cNvSpPr txBox="1"/>
          <p:nvPr/>
        </p:nvSpPr>
        <p:spPr>
          <a:xfrm>
            <a:off x="3429000" y="1581339"/>
            <a:ext cx="1031051" cy="261610"/>
          </a:xfrm>
          <a:prstGeom prst="rect">
            <a:avLst/>
          </a:prstGeom>
          <a:noFill/>
        </p:spPr>
        <p:txBody>
          <a:bodyPr wrap="none" rtlCol="0">
            <a:spAutoFit/>
          </a:bodyPr>
          <a:lstStyle/>
          <a:p>
            <a:pPr algn="l"/>
            <a:r>
              <a:rPr kumimoji="1" lang="ja-JP" altLang="en-US" sz="1100" dirty="0">
                <a:solidFill>
                  <a:srgbClr val="FF0000"/>
                </a:solidFill>
                <a:latin typeface="游ゴシック" panose="020B0400000000000000" pitchFamily="50" charset="-128"/>
                <a:ea typeface="游ゴシック" panose="020B0400000000000000" pitchFamily="50" charset="-128"/>
              </a:rPr>
              <a:t>電子付箋印刷</a:t>
            </a:r>
          </a:p>
        </p:txBody>
      </p:sp>
      <p:cxnSp>
        <p:nvCxnSpPr>
          <p:cNvPr id="18" name="直線矢印コネクタ 15">
            <a:extLst>
              <a:ext uri="{FF2B5EF4-FFF2-40B4-BE49-F238E27FC236}">
                <a16:creationId xmlns:a16="http://schemas.microsoft.com/office/drawing/2014/main" id="{B525FBF1-4683-3DEC-9EC8-CFF16D0978AA}"/>
              </a:ext>
            </a:extLst>
          </p:cNvPr>
          <p:cNvCxnSpPr>
            <a:cxnSpLocks/>
            <a:stCxn id="17" idx="2"/>
          </p:cNvCxnSpPr>
          <p:nvPr/>
        </p:nvCxnSpPr>
        <p:spPr>
          <a:xfrm>
            <a:off x="3944526" y="1842949"/>
            <a:ext cx="713643" cy="2373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직사각형 19">
            <a:extLst>
              <a:ext uri="{FF2B5EF4-FFF2-40B4-BE49-F238E27FC236}">
                <a16:creationId xmlns:a16="http://schemas.microsoft.com/office/drawing/2014/main" id="{32B66E96-A7AC-1979-0243-F576CDE8C76C}"/>
              </a:ext>
            </a:extLst>
          </p:cNvPr>
          <p:cNvSpPr/>
          <p:nvPr/>
        </p:nvSpPr>
        <p:spPr>
          <a:xfrm>
            <a:off x="1283409" y="1912059"/>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1" name="Google Shape;96;p1">
            <a:extLst>
              <a:ext uri="{FF2B5EF4-FFF2-40B4-BE49-F238E27FC236}">
                <a16:creationId xmlns:a16="http://schemas.microsoft.com/office/drawing/2014/main" id="{47B5F4E0-BB13-24AF-8CCE-CCA6CCD03CFA}"/>
              </a:ext>
            </a:extLst>
          </p:cNvPr>
          <p:cNvSpPr txBox="1"/>
          <p:nvPr/>
        </p:nvSpPr>
        <p:spPr>
          <a:xfrm>
            <a:off x="1451341" y="2803737"/>
            <a:ext cx="3955317" cy="115027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a:lnSpc>
                <a:spcPct val="125000"/>
              </a:lnSpc>
            </a:pPr>
            <a:r>
              <a:rPr lang="ja" altLang="ko-KR" sz="1100" spc="-5" dirty="0">
                <a:solidFill>
                  <a:srgbClr val="FF0000"/>
                </a:solidFill>
                <a:latin typeface="游ゴシック" panose="020B0400000000000000" pitchFamily="50" charset="-128"/>
                <a:ea typeface="游ゴシック" panose="020B0400000000000000" pitchFamily="50" charset="-128"/>
                <a:cs typeface="游ゴシック"/>
              </a:rPr>
              <a:t>※</a:t>
            </a:r>
            <a:r>
              <a:rPr lang="ja-JP" altLang="ko-KR" sz="1100" dirty="0">
                <a:latin typeface="游ゴシック" panose="020B0400000000000000" pitchFamily="50" charset="-128"/>
                <a:ea typeface="游ゴシック" panose="020B0400000000000000" pitchFamily="50" charset="-128"/>
              </a:rPr>
              <a:t>印刷オプション「候補病名出力」</a:t>
            </a:r>
            <a:r>
              <a:rPr lang="ja-JP" altLang="en-US" sz="1100" dirty="0">
                <a:latin typeface="游ゴシック" panose="020B0400000000000000" pitchFamily="50" charset="-128"/>
                <a:ea typeface="游ゴシック" panose="020B0400000000000000" pitchFamily="50" charset="-128"/>
              </a:rPr>
              <a:t>の</a:t>
            </a:r>
            <a:r>
              <a:rPr lang="ja-JP" altLang="ko-KR" sz="1100" dirty="0">
                <a:latin typeface="游ゴシック" panose="020B0400000000000000" pitchFamily="50" charset="-128"/>
                <a:ea typeface="游ゴシック" panose="020B0400000000000000" pitchFamily="50" charset="-128"/>
              </a:rPr>
              <a:t>チェック</a:t>
            </a:r>
            <a:r>
              <a:rPr lang="ja-JP" altLang="en-US" sz="1100" dirty="0">
                <a:latin typeface="游ゴシック" panose="020B0400000000000000" pitchFamily="50" charset="-128"/>
                <a:ea typeface="游ゴシック" panose="020B0400000000000000" pitchFamily="50" charset="-128"/>
              </a:rPr>
              <a:t>を</a:t>
            </a:r>
            <a:r>
              <a:rPr lang="ja-JP" altLang="ko-KR" sz="1100" dirty="0">
                <a:latin typeface="游ゴシック" panose="020B0400000000000000" pitchFamily="50" charset="-128"/>
                <a:ea typeface="游ゴシック" panose="020B0400000000000000" pitchFamily="50" charset="-128"/>
              </a:rPr>
              <a:t>解除</a:t>
            </a:r>
            <a:r>
              <a:rPr lang="ja-JP" altLang="en-US" sz="1100" dirty="0">
                <a:latin typeface="游ゴシック" panose="020B0400000000000000" pitchFamily="50" charset="-128"/>
                <a:ea typeface="游ゴシック" panose="020B0400000000000000" pitchFamily="50" charset="-128"/>
              </a:rPr>
              <a:t>することで</a:t>
            </a:r>
            <a:r>
              <a:rPr lang="ja-JP" altLang="ko-KR" sz="1100" dirty="0">
                <a:latin typeface="游ゴシック" panose="020B0400000000000000" pitchFamily="50" charset="-128"/>
                <a:ea typeface="游ゴシック" panose="020B0400000000000000" pitchFamily="50" charset="-128"/>
              </a:rPr>
              <a: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が</a:t>
            </a:r>
            <a:r>
              <a:rPr lang="ja-JP" altLang="ko-KR" sz="1100" dirty="0">
                <a:latin typeface="游ゴシック" panose="020B0400000000000000" pitchFamily="50" charset="-128"/>
                <a:ea typeface="游ゴシック" panose="020B0400000000000000" pitchFamily="50" charset="-128"/>
              </a:rPr>
              <a:t>選択可能</a:t>
            </a:r>
            <a:r>
              <a:rPr lang="ja-JP" altLang="en-US" sz="1100" dirty="0">
                <a:latin typeface="游ゴシック" panose="020B0400000000000000" pitchFamily="50" charset="-128"/>
                <a:ea typeface="游ゴシック" panose="020B0400000000000000" pitchFamily="50" charset="-128"/>
              </a:rPr>
              <a:t>となり、</a:t>
            </a:r>
            <a:r>
              <a:rPr lang="ja-JP" altLang="ko-KR" sz="1100" dirty="0">
                <a:latin typeface="游ゴシック" panose="020B0400000000000000" pitchFamily="50" charset="-128"/>
                <a:ea typeface="游ゴシック" panose="020B0400000000000000" pitchFamily="50" charset="-128"/>
              </a:rPr>
              <a:t>印刷が可能です。 </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ko-KR" sz="1100" dirty="0">
                <a:latin typeface="游ゴシック" panose="020B0400000000000000" pitchFamily="50" charset="-128"/>
                <a:ea typeface="游ゴシック" panose="020B0400000000000000" pitchFamily="50" charset="-128"/>
              </a:rPr>
              <a:t>（</a:t>
            </a:r>
            <a:r>
              <a:rPr lang="en-US" altLang="ja-JP" sz="1100" dirty="0">
                <a:latin typeface="游ゴシック" panose="020B0400000000000000" pitchFamily="50" charset="-128"/>
                <a:ea typeface="游ゴシック" panose="020B0400000000000000" pitchFamily="50" charset="-128"/>
              </a:rPr>
              <a:t> </a:t>
            </a:r>
            <a:r>
              <a:rPr lang="ja-JP" altLang="ko-KR" sz="1100" dirty="0">
                <a:latin typeface="游ゴシック" panose="020B0400000000000000" pitchFamily="50" charset="-128"/>
                <a:ea typeface="游ゴシック" panose="020B0400000000000000" pitchFamily="50" charset="-128"/>
              </a:rPr>
              <a:t>印刷フォーマットは「電子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一覧」の印刷と同じです。</a:t>
            </a:r>
            <a:r>
              <a:rPr lang="ja-JP" altLang="en-US" sz="1100" dirty="0">
                <a:latin typeface="游ゴシック" panose="020B0400000000000000" pitchFamily="50" charset="-128"/>
                <a:ea typeface="游ゴシック" panose="020B0400000000000000" pitchFamily="50" charset="-128"/>
              </a:rPr>
              <a:t>また、選択印刷機能はなく、電子付箋がついているレセプトすべてを印刷します。</a:t>
            </a:r>
            <a:r>
              <a:rPr lang="ja-JP" altLang="ko-KR" sz="1100" dirty="0">
                <a:latin typeface="游ゴシック" panose="020B0400000000000000" pitchFamily="50" charset="-128"/>
                <a:ea typeface="游ゴシック" panose="020B0400000000000000" pitchFamily="50" charset="-128"/>
              </a:rPr>
              <a:t>）</a:t>
            </a:r>
            <a:endParaRPr lang="en-US" altLang="ja-JP"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07036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C1F38-836F-6CB4-7D45-EB2AF89A735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346003-38B0-DBC0-278A-9B302434DB6C}"/>
              </a:ext>
            </a:extLst>
          </p:cNvPr>
          <p:cNvSpPr>
            <a:spLocks noGrp="1"/>
          </p:cNvSpPr>
          <p:nvPr>
            <p:ph type="sldNum" sz="quarter" idx="12"/>
          </p:nvPr>
        </p:nvSpPr>
        <p:spPr/>
        <p:txBody>
          <a:bodyPr/>
          <a:lstStyle/>
          <a:p>
            <a:fld id="{AE8EA5A1-38AB-4AA0-89CC-DE1004BC27E5}" type="slidenum">
              <a:rPr kumimoji="1" lang="ja-JP" altLang="en-US" smtClean="0"/>
              <a:t>173</a:t>
            </a:fld>
            <a:endParaRPr kumimoji="1" lang="ja-JP" altLang="en-US"/>
          </a:p>
        </p:txBody>
      </p:sp>
      <p:pic>
        <p:nvPicPr>
          <p:cNvPr id="4" name="object 2">
            <a:extLst>
              <a:ext uri="{FF2B5EF4-FFF2-40B4-BE49-F238E27FC236}">
                <a16:creationId xmlns:a16="http://schemas.microsoft.com/office/drawing/2014/main" id="{26595A48-3F8C-9744-B670-34D3A14353F6}"/>
              </a:ext>
            </a:extLst>
          </p:cNvPr>
          <p:cNvPicPr/>
          <p:nvPr/>
        </p:nvPicPr>
        <p:blipFill>
          <a:blip r:embed="rId3" cstate="print"/>
          <a:stretch>
            <a:fillRect/>
          </a:stretch>
        </p:blipFill>
        <p:spPr>
          <a:xfrm>
            <a:off x="3710747" y="5666809"/>
            <a:ext cx="2584704" cy="1770125"/>
          </a:xfrm>
          <a:prstGeom prst="rect">
            <a:avLst/>
          </a:prstGeom>
        </p:spPr>
      </p:pic>
      <p:grpSp>
        <p:nvGrpSpPr>
          <p:cNvPr id="5" name="object 3">
            <a:extLst>
              <a:ext uri="{FF2B5EF4-FFF2-40B4-BE49-F238E27FC236}">
                <a16:creationId xmlns:a16="http://schemas.microsoft.com/office/drawing/2014/main" id="{EA64CD14-8362-EF03-40BA-0AA0D38556D6}"/>
              </a:ext>
            </a:extLst>
          </p:cNvPr>
          <p:cNvGrpSpPr/>
          <p:nvPr/>
        </p:nvGrpSpPr>
        <p:grpSpPr>
          <a:xfrm>
            <a:off x="596348" y="5671236"/>
            <a:ext cx="2828842" cy="2748661"/>
            <a:chOff x="596348" y="6044946"/>
            <a:chExt cx="2828842" cy="2748661"/>
          </a:xfrm>
        </p:grpSpPr>
        <p:pic>
          <p:nvPicPr>
            <p:cNvPr id="6" name="object 4">
              <a:extLst>
                <a:ext uri="{FF2B5EF4-FFF2-40B4-BE49-F238E27FC236}">
                  <a16:creationId xmlns:a16="http://schemas.microsoft.com/office/drawing/2014/main" id="{3A1C3503-1CE8-E01C-300D-11D7FEBE703F}"/>
                </a:ext>
              </a:extLst>
            </p:cNvPr>
            <p:cNvPicPr/>
            <p:nvPr/>
          </p:nvPicPr>
          <p:blipFill>
            <a:blip r:embed="rId4" cstate="print"/>
            <a:stretch>
              <a:fillRect/>
            </a:stretch>
          </p:blipFill>
          <p:spPr>
            <a:xfrm>
              <a:off x="852678" y="6044946"/>
              <a:ext cx="2572512" cy="1770887"/>
            </a:xfrm>
            <a:prstGeom prst="rect">
              <a:avLst/>
            </a:prstGeom>
          </p:spPr>
        </p:pic>
        <p:sp>
          <p:nvSpPr>
            <p:cNvPr id="7" name="object 5">
              <a:extLst>
                <a:ext uri="{FF2B5EF4-FFF2-40B4-BE49-F238E27FC236}">
                  <a16:creationId xmlns:a16="http://schemas.microsoft.com/office/drawing/2014/main" id="{4140A1D9-EBCE-221A-9DE0-493338325AFF}"/>
                </a:ext>
              </a:extLst>
            </p:cNvPr>
            <p:cNvSpPr/>
            <p:nvPr/>
          </p:nvSpPr>
          <p:spPr>
            <a:xfrm>
              <a:off x="874776" y="7432548"/>
              <a:ext cx="603250" cy="234950"/>
            </a:xfrm>
            <a:custGeom>
              <a:avLst/>
              <a:gdLst/>
              <a:ahLst/>
              <a:cxnLst/>
              <a:rect l="l" t="t" r="r" b="b"/>
              <a:pathLst>
                <a:path w="603250" h="234950">
                  <a:moveTo>
                    <a:pt x="0" y="195833"/>
                  </a:moveTo>
                  <a:lnTo>
                    <a:pt x="3071" y="210907"/>
                  </a:lnTo>
                  <a:lnTo>
                    <a:pt x="11429" y="223265"/>
                  </a:lnTo>
                  <a:lnTo>
                    <a:pt x="23788" y="231624"/>
                  </a:lnTo>
                  <a:lnTo>
                    <a:pt x="38862" y="234695"/>
                  </a:lnTo>
                  <a:lnTo>
                    <a:pt x="563880" y="234695"/>
                  </a:lnTo>
                  <a:lnTo>
                    <a:pt x="578953" y="231624"/>
                  </a:lnTo>
                  <a:lnTo>
                    <a:pt x="591312" y="223265"/>
                  </a:lnTo>
                  <a:lnTo>
                    <a:pt x="599670" y="210907"/>
                  </a:lnTo>
                  <a:lnTo>
                    <a:pt x="602742" y="195833"/>
                  </a:lnTo>
                  <a:lnTo>
                    <a:pt x="602742" y="39623"/>
                  </a:lnTo>
                  <a:lnTo>
                    <a:pt x="599670" y="24110"/>
                  </a:lnTo>
                  <a:lnTo>
                    <a:pt x="591312" y="11525"/>
                  </a:lnTo>
                  <a:lnTo>
                    <a:pt x="578953" y="3083"/>
                  </a:lnTo>
                  <a:lnTo>
                    <a:pt x="563880" y="0"/>
                  </a:lnTo>
                  <a:lnTo>
                    <a:pt x="38862" y="0"/>
                  </a:lnTo>
                  <a:lnTo>
                    <a:pt x="23788" y="3083"/>
                  </a:lnTo>
                  <a:lnTo>
                    <a:pt x="11429" y="11525"/>
                  </a:lnTo>
                  <a:lnTo>
                    <a:pt x="3071" y="24110"/>
                  </a:lnTo>
                  <a:lnTo>
                    <a:pt x="0" y="39623"/>
                  </a:lnTo>
                  <a:lnTo>
                    <a:pt x="0" y="19583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D702CE11-F557-4B55-5A1C-9717E1D4077A}"/>
                </a:ext>
              </a:extLst>
            </p:cNvPr>
            <p:cNvSpPr/>
            <p:nvPr/>
          </p:nvSpPr>
          <p:spPr>
            <a:xfrm>
              <a:off x="1477518" y="6502908"/>
              <a:ext cx="1195070" cy="494665"/>
            </a:xfrm>
            <a:custGeom>
              <a:avLst/>
              <a:gdLst/>
              <a:ahLst/>
              <a:cxnLst/>
              <a:rect l="l" t="t" r="r" b="b"/>
              <a:pathLst>
                <a:path w="1195070" h="494665">
                  <a:moveTo>
                    <a:pt x="0" y="412242"/>
                  </a:moveTo>
                  <a:lnTo>
                    <a:pt x="6429" y="444388"/>
                  </a:lnTo>
                  <a:lnTo>
                    <a:pt x="24003" y="470535"/>
                  </a:lnTo>
                  <a:lnTo>
                    <a:pt x="50149" y="488108"/>
                  </a:lnTo>
                  <a:lnTo>
                    <a:pt x="82296" y="494538"/>
                  </a:lnTo>
                  <a:lnTo>
                    <a:pt x="1112520" y="494538"/>
                  </a:lnTo>
                  <a:lnTo>
                    <a:pt x="1144345" y="488108"/>
                  </a:lnTo>
                  <a:lnTo>
                    <a:pt x="1170527" y="470535"/>
                  </a:lnTo>
                  <a:lnTo>
                    <a:pt x="1188279" y="444388"/>
                  </a:lnTo>
                  <a:lnTo>
                    <a:pt x="1194816" y="412242"/>
                  </a:lnTo>
                  <a:lnTo>
                    <a:pt x="1194816" y="82296"/>
                  </a:lnTo>
                  <a:lnTo>
                    <a:pt x="1188279" y="50149"/>
                  </a:lnTo>
                  <a:lnTo>
                    <a:pt x="1170527" y="24003"/>
                  </a:lnTo>
                  <a:lnTo>
                    <a:pt x="1144345" y="6429"/>
                  </a:lnTo>
                  <a:lnTo>
                    <a:pt x="1112520" y="0"/>
                  </a:lnTo>
                  <a:lnTo>
                    <a:pt x="82296" y="0"/>
                  </a:lnTo>
                  <a:lnTo>
                    <a:pt x="50149" y="6429"/>
                  </a:lnTo>
                  <a:lnTo>
                    <a:pt x="24003" y="24003"/>
                  </a:lnTo>
                  <a:lnTo>
                    <a:pt x="6429" y="50149"/>
                  </a:lnTo>
                  <a:lnTo>
                    <a:pt x="0" y="82296"/>
                  </a:lnTo>
                  <a:lnTo>
                    <a:pt x="0" y="412242"/>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A7B14595-5B53-74B0-1F18-EDF923B75233}"/>
                </a:ext>
              </a:extLst>
            </p:cNvPr>
            <p:cNvSpPr/>
            <p:nvPr/>
          </p:nvSpPr>
          <p:spPr>
            <a:xfrm>
              <a:off x="596348" y="7975092"/>
              <a:ext cx="2753338" cy="818515"/>
            </a:xfrm>
            <a:custGeom>
              <a:avLst/>
              <a:gdLst/>
              <a:ahLst/>
              <a:cxnLst/>
              <a:rect l="l" t="t" r="r" b="b"/>
              <a:pathLst>
                <a:path w="2952750" h="818515">
                  <a:moveTo>
                    <a:pt x="0" y="136397"/>
                  </a:moveTo>
                  <a:lnTo>
                    <a:pt x="6943" y="93244"/>
                  </a:lnTo>
                  <a:lnTo>
                    <a:pt x="26285" y="55796"/>
                  </a:lnTo>
                  <a:lnTo>
                    <a:pt x="55796" y="26285"/>
                  </a:lnTo>
                  <a:lnTo>
                    <a:pt x="93244" y="6943"/>
                  </a:lnTo>
                  <a:lnTo>
                    <a:pt x="136398" y="0"/>
                  </a:lnTo>
                  <a:lnTo>
                    <a:pt x="2816352" y="0"/>
                  </a:lnTo>
                  <a:lnTo>
                    <a:pt x="2859505" y="6943"/>
                  </a:lnTo>
                  <a:lnTo>
                    <a:pt x="2896953" y="26285"/>
                  </a:lnTo>
                  <a:lnTo>
                    <a:pt x="2926464" y="55796"/>
                  </a:lnTo>
                  <a:lnTo>
                    <a:pt x="2945806" y="93244"/>
                  </a:lnTo>
                  <a:lnTo>
                    <a:pt x="2952750" y="136397"/>
                  </a:lnTo>
                  <a:lnTo>
                    <a:pt x="2952750" y="681989"/>
                  </a:lnTo>
                  <a:lnTo>
                    <a:pt x="2945806" y="725143"/>
                  </a:lnTo>
                  <a:lnTo>
                    <a:pt x="2926464" y="762591"/>
                  </a:lnTo>
                  <a:lnTo>
                    <a:pt x="2896953" y="792102"/>
                  </a:lnTo>
                  <a:lnTo>
                    <a:pt x="2859505" y="811444"/>
                  </a:lnTo>
                  <a:lnTo>
                    <a:pt x="2816352" y="818387"/>
                  </a:lnTo>
                  <a:lnTo>
                    <a:pt x="136398" y="818387"/>
                  </a:lnTo>
                  <a:lnTo>
                    <a:pt x="93244" y="811444"/>
                  </a:lnTo>
                  <a:lnTo>
                    <a:pt x="55796" y="792102"/>
                  </a:lnTo>
                  <a:lnTo>
                    <a:pt x="26285" y="762591"/>
                  </a:lnTo>
                  <a:lnTo>
                    <a:pt x="6943" y="725143"/>
                  </a:lnTo>
                  <a:lnTo>
                    <a:pt x="0" y="681989"/>
                  </a:lnTo>
                  <a:lnTo>
                    <a:pt x="0" y="136397"/>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8">
            <a:extLst>
              <a:ext uri="{FF2B5EF4-FFF2-40B4-BE49-F238E27FC236}">
                <a16:creationId xmlns:a16="http://schemas.microsoft.com/office/drawing/2014/main" id="{A677A90B-16B6-F9E4-CBA2-0089D7A8D34F}"/>
              </a:ext>
            </a:extLst>
          </p:cNvPr>
          <p:cNvSpPr txBox="1"/>
          <p:nvPr/>
        </p:nvSpPr>
        <p:spPr>
          <a:xfrm>
            <a:off x="852677" y="947895"/>
            <a:ext cx="5581181" cy="846065"/>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画像等添付ファイルを追加する場合は「添付追加」ボタンより追加できます</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err="1">
                <a:latin typeface="游ゴシック" panose="020B0400000000000000" pitchFamily="50" charset="-128"/>
                <a:ea typeface="游ゴシック" panose="020B0400000000000000" pitchFamily="50" charset="-128"/>
                <a:cs typeface="MS Mincho"/>
              </a:rPr>
              <a:t>クリック</a:t>
            </a:r>
            <a:r>
              <a:rPr lang="ja-JP" altLang="en-US" sz="1100" spc="-25" dirty="0">
                <a:latin typeface="游ゴシック" panose="020B0400000000000000" pitchFamily="50" charset="-128"/>
                <a:ea typeface="游ゴシック" panose="020B0400000000000000" pitchFamily="50" charset="-128"/>
                <a:cs typeface="MS Mincho"/>
              </a:rPr>
              <a:t>する</a:t>
            </a:r>
            <a:r>
              <a:rPr sz="1100" spc="-25" dirty="0" err="1">
                <a:latin typeface="游ゴシック" panose="020B0400000000000000" pitchFamily="50" charset="-128"/>
                <a:ea typeface="游ゴシック" panose="020B0400000000000000" pitchFamily="50" charset="-128"/>
                <a:cs typeface="MS Mincho"/>
              </a:rPr>
              <a:t>とファイルアップロードツールが表示されますので</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追加」ボタンでファイルを追加</a:t>
            </a:r>
            <a:r>
              <a:rPr lang="ja-JP" altLang="en-US" sz="1100" spc="-25" dirty="0">
                <a:latin typeface="游ゴシック" panose="020B0400000000000000" pitchFamily="50" charset="-128"/>
                <a:ea typeface="游ゴシック" panose="020B0400000000000000" pitchFamily="50" charset="-128"/>
                <a:cs typeface="MS Mincho"/>
              </a:rPr>
              <a:t>してください</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err="1">
                <a:latin typeface="游ゴシック" panose="020B0400000000000000" pitchFamily="50" charset="-128"/>
                <a:ea typeface="游ゴシック" panose="020B0400000000000000" pitchFamily="50" charset="-128"/>
                <a:cs typeface="MS Mincho"/>
              </a:rPr>
              <a:t>中央のマークをダブルクリックするか、ファイルをドラックしても同様に追加されます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11" name="object 9">
            <a:extLst>
              <a:ext uri="{FF2B5EF4-FFF2-40B4-BE49-F238E27FC236}">
                <a16:creationId xmlns:a16="http://schemas.microsoft.com/office/drawing/2014/main" id="{71E401FE-C1E0-1B50-84A5-5FF6D6B9A2F6}"/>
              </a:ext>
            </a:extLst>
          </p:cNvPr>
          <p:cNvGrpSpPr/>
          <p:nvPr/>
        </p:nvGrpSpPr>
        <p:grpSpPr>
          <a:xfrm>
            <a:off x="686962" y="1918099"/>
            <a:ext cx="5091352" cy="3397591"/>
            <a:chOff x="570735" y="1685544"/>
            <a:chExt cx="5897120" cy="3861307"/>
          </a:xfrm>
        </p:grpSpPr>
        <p:pic>
          <p:nvPicPr>
            <p:cNvPr id="12" name="object 10">
              <a:extLst>
                <a:ext uri="{FF2B5EF4-FFF2-40B4-BE49-F238E27FC236}">
                  <a16:creationId xmlns:a16="http://schemas.microsoft.com/office/drawing/2014/main" id="{0AAC55DF-4A76-5A40-0305-B65ABE01F92E}"/>
                </a:ext>
              </a:extLst>
            </p:cNvPr>
            <p:cNvPicPr/>
            <p:nvPr/>
          </p:nvPicPr>
          <p:blipFill>
            <a:blip r:embed="rId5" cstate="print"/>
            <a:stretch>
              <a:fillRect/>
            </a:stretch>
          </p:blipFill>
          <p:spPr>
            <a:xfrm>
              <a:off x="1089659" y="1685544"/>
              <a:ext cx="5378196" cy="3482340"/>
            </a:xfrm>
            <a:prstGeom prst="rect">
              <a:avLst/>
            </a:prstGeom>
          </p:spPr>
        </p:pic>
        <p:sp>
          <p:nvSpPr>
            <p:cNvPr id="13" name="object 11">
              <a:extLst>
                <a:ext uri="{FF2B5EF4-FFF2-40B4-BE49-F238E27FC236}">
                  <a16:creationId xmlns:a16="http://schemas.microsoft.com/office/drawing/2014/main" id="{7A587755-50B8-6E6F-CB21-B23C0E84BA47}"/>
                </a:ext>
              </a:extLst>
            </p:cNvPr>
            <p:cNvSpPr/>
            <p:nvPr/>
          </p:nvSpPr>
          <p:spPr>
            <a:xfrm>
              <a:off x="1171193" y="4354829"/>
              <a:ext cx="620395" cy="234950"/>
            </a:xfrm>
            <a:custGeom>
              <a:avLst/>
              <a:gdLst/>
              <a:ahLst/>
              <a:cxnLst/>
              <a:rect l="l" t="t" r="r" b="b"/>
              <a:pathLst>
                <a:path w="620394" h="234950">
                  <a:moveTo>
                    <a:pt x="0" y="39624"/>
                  </a:moveTo>
                  <a:lnTo>
                    <a:pt x="3071" y="24110"/>
                  </a:lnTo>
                  <a:lnTo>
                    <a:pt x="11429" y="11525"/>
                  </a:lnTo>
                  <a:lnTo>
                    <a:pt x="23788" y="3083"/>
                  </a:lnTo>
                  <a:lnTo>
                    <a:pt x="38862" y="0"/>
                  </a:lnTo>
                  <a:lnTo>
                    <a:pt x="581406" y="0"/>
                  </a:lnTo>
                  <a:lnTo>
                    <a:pt x="596800" y="3083"/>
                  </a:lnTo>
                  <a:lnTo>
                    <a:pt x="609123" y="11525"/>
                  </a:lnTo>
                  <a:lnTo>
                    <a:pt x="617303" y="24110"/>
                  </a:lnTo>
                  <a:lnTo>
                    <a:pt x="620268" y="39624"/>
                  </a:lnTo>
                  <a:lnTo>
                    <a:pt x="620268" y="195834"/>
                  </a:lnTo>
                  <a:lnTo>
                    <a:pt x="617303" y="210907"/>
                  </a:lnTo>
                  <a:lnTo>
                    <a:pt x="609123" y="223266"/>
                  </a:lnTo>
                  <a:lnTo>
                    <a:pt x="596800" y="231624"/>
                  </a:lnTo>
                  <a:lnTo>
                    <a:pt x="581406" y="234696"/>
                  </a:lnTo>
                  <a:lnTo>
                    <a:pt x="38862" y="234696"/>
                  </a:lnTo>
                  <a:lnTo>
                    <a:pt x="23788" y="231624"/>
                  </a:lnTo>
                  <a:lnTo>
                    <a:pt x="11429" y="223266"/>
                  </a:lnTo>
                  <a:lnTo>
                    <a:pt x="3071" y="210907"/>
                  </a:lnTo>
                  <a:lnTo>
                    <a:pt x="0" y="19583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39C06C62-8F81-FF38-B0D0-502DE43D97DB}"/>
                </a:ext>
              </a:extLst>
            </p:cNvPr>
            <p:cNvSpPr/>
            <p:nvPr/>
          </p:nvSpPr>
          <p:spPr>
            <a:xfrm>
              <a:off x="570737" y="4892801"/>
              <a:ext cx="3576320" cy="654050"/>
            </a:xfrm>
            <a:custGeom>
              <a:avLst/>
              <a:gdLst/>
              <a:ahLst/>
              <a:cxnLst/>
              <a:rect l="l" t="t" r="r" b="b"/>
              <a:pathLst>
                <a:path w="3576320" h="654050">
                  <a:moveTo>
                    <a:pt x="3467100" y="0"/>
                  </a:moveTo>
                  <a:lnTo>
                    <a:pt x="108966" y="0"/>
                  </a:lnTo>
                  <a:lnTo>
                    <a:pt x="66544" y="8560"/>
                  </a:lnTo>
                  <a:lnTo>
                    <a:pt x="31908" y="31908"/>
                  </a:lnTo>
                  <a:lnTo>
                    <a:pt x="8560" y="66544"/>
                  </a:lnTo>
                  <a:lnTo>
                    <a:pt x="0" y="108965"/>
                  </a:lnTo>
                  <a:lnTo>
                    <a:pt x="0" y="544829"/>
                  </a:lnTo>
                  <a:lnTo>
                    <a:pt x="8560" y="587251"/>
                  </a:lnTo>
                  <a:lnTo>
                    <a:pt x="31908" y="621887"/>
                  </a:lnTo>
                  <a:lnTo>
                    <a:pt x="66544" y="645235"/>
                  </a:lnTo>
                  <a:lnTo>
                    <a:pt x="108966" y="653795"/>
                  </a:lnTo>
                  <a:lnTo>
                    <a:pt x="3467100" y="653795"/>
                  </a:lnTo>
                  <a:lnTo>
                    <a:pt x="3509521" y="645235"/>
                  </a:lnTo>
                  <a:lnTo>
                    <a:pt x="3544157" y="621887"/>
                  </a:lnTo>
                  <a:lnTo>
                    <a:pt x="3567505" y="587251"/>
                  </a:lnTo>
                  <a:lnTo>
                    <a:pt x="3576066" y="544829"/>
                  </a:lnTo>
                  <a:lnTo>
                    <a:pt x="3576066" y="108965"/>
                  </a:lnTo>
                  <a:lnTo>
                    <a:pt x="3567505" y="66544"/>
                  </a:lnTo>
                  <a:lnTo>
                    <a:pt x="3544157" y="31908"/>
                  </a:lnTo>
                  <a:lnTo>
                    <a:pt x="3509521" y="8560"/>
                  </a:lnTo>
                  <a:lnTo>
                    <a:pt x="3467100"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object 13">
              <a:extLst>
                <a:ext uri="{FF2B5EF4-FFF2-40B4-BE49-F238E27FC236}">
                  <a16:creationId xmlns:a16="http://schemas.microsoft.com/office/drawing/2014/main" id="{6BD2D278-1AB5-1F49-E872-99E0DFC84CF9}"/>
                </a:ext>
              </a:extLst>
            </p:cNvPr>
            <p:cNvSpPr/>
            <p:nvPr/>
          </p:nvSpPr>
          <p:spPr>
            <a:xfrm>
              <a:off x="570735" y="4892802"/>
              <a:ext cx="3768345" cy="537868"/>
            </a:xfrm>
            <a:custGeom>
              <a:avLst/>
              <a:gdLst/>
              <a:ahLst/>
              <a:cxnLst/>
              <a:rect l="l" t="t" r="r" b="b"/>
              <a:pathLst>
                <a:path w="3576320" h="654050">
                  <a:moveTo>
                    <a:pt x="0" y="108965"/>
                  </a:moveTo>
                  <a:lnTo>
                    <a:pt x="8560" y="66544"/>
                  </a:lnTo>
                  <a:lnTo>
                    <a:pt x="31908" y="31908"/>
                  </a:lnTo>
                  <a:lnTo>
                    <a:pt x="66544" y="8560"/>
                  </a:lnTo>
                  <a:lnTo>
                    <a:pt x="108966" y="0"/>
                  </a:lnTo>
                  <a:lnTo>
                    <a:pt x="3467100" y="0"/>
                  </a:lnTo>
                  <a:lnTo>
                    <a:pt x="3509521" y="8560"/>
                  </a:lnTo>
                  <a:lnTo>
                    <a:pt x="3544157" y="31908"/>
                  </a:lnTo>
                  <a:lnTo>
                    <a:pt x="3567505" y="66544"/>
                  </a:lnTo>
                  <a:lnTo>
                    <a:pt x="3576066" y="108965"/>
                  </a:lnTo>
                  <a:lnTo>
                    <a:pt x="3576066" y="544829"/>
                  </a:lnTo>
                  <a:lnTo>
                    <a:pt x="3567505" y="587251"/>
                  </a:lnTo>
                  <a:lnTo>
                    <a:pt x="3544157" y="621887"/>
                  </a:lnTo>
                  <a:lnTo>
                    <a:pt x="3509521" y="645235"/>
                  </a:lnTo>
                  <a:lnTo>
                    <a:pt x="3467100" y="653795"/>
                  </a:lnTo>
                  <a:lnTo>
                    <a:pt x="108966" y="653795"/>
                  </a:lnTo>
                  <a:lnTo>
                    <a:pt x="66544" y="645235"/>
                  </a:lnTo>
                  <a:lnTo>
                    <a:pt x="31908" y="621887"/>
                  </a:lnTo>
                  <a:lnTo>
                    <a:pt x="8560" y="587251"/>
                  </a:lnTo>
                  <a:lnTo>
                    <a:pt x="0" y="544829"/>
                  </a:lnTo>
                  <a:lnTo>
                    <a:pt x="0" y="108965"/>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object 14">
            <a:extLst>
              <a:ext uri="{FF2B5EF4-FFF2-40B4-BE49-F238E27FC236}">
                <a16:creationId xmlns:a16="http://schemas.microsoft.com/office/drawing/2014/main" id="{51187BAF-501D-CBC9-EFB8-BB4E97ECE432}"/>
              </a:ext>
            </a:extLst>
          </p:cNvPr>
          <p:cNvSpPr txBox="1"/>
          <p:nvPr/>
        </p:nvSpPr>
        <p:spPr>
          <a:xfrm>
            <a:off x="703815" y="4763851"/>
            <a:ext cx="3236595"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「添付追加」ボタンをクリックし、添付ファイルを追加してください。</a:t>
            </a:r>
            <a:endParaRPr sz="1100" dirty="0">
              <a:latin typeface="游ゴシック" panose="020B0400000000000000" pitchFamily="50" charset="-128"/>
              <a:ea typeface="游ゴシック" panose="020B0400000000000000" pitchFamily="50" charset="-128"/>
              <a:cs typeface="MS Mincho"/>
            </a:endParaRPr>
          </a:p>
        </p:txBody>
      </p:sp>
      <p:sp>
        <p:nvSpPr>
          <p:cNvPr id="17" name="object 15">
            <a:extLst>
              <a:ext uri="{FF2B5EF4-FFF2-40B4-BE49-F238E27FC236}">
                <a16:creationId xmlns:a16="http://schemas.microsoft.com/office/drawing/2014/main" id="{F0DFAB79-4CE5-01CE-EE51-D39E7AE3C414}"/>
              </a:ext>
            </a:extLst>
          </p:cNvPr>
          <p:cNvSpPr/>
          <p:nvPr/>
        </p:nvSpPr>
        <p:spPr>
          <a:xfrm>
            <a:off x="1437894" y="4467209"/>
            <a:ext cx="76200" cy="288290"/>
          </a:xfrm>
          <a:custGeom>
            <a:avLst/>
            <a:gdLst/>
            <a:ahLst/>
            <a:cxnLst/>
            <a:rect l="l" t="t" r="r" b="b"/>
            <a:pathLst>
              <a:path w="76200" h="288289">
                <a:moveTo>
                  <a:pt x="48006" y="64008"/>
                </a:moveTo>
                <a:lnTo>
                  <a:pt x="28956" y="64008"/>
                </a:lnTo>
                <a:lnTo>
                  <a:pt x="28956" y="288036"/>
                </a:lnTo>
                <a:lnTo>
                  <a:pt x="48006" y="288036"/>
                </a:lnTo>
                <a:lnTo>
                  <a:pt x="48006" y="64008"/>
                </a:lnTo>
                <a:close/>
              </a:path>
              <a:path w="76200" h="288289">
                <a:moveTo>
                  <a:pt x="38100" y="0"/>
                </a:moveTo>
                <a:lnTo>
                  <a:pt x="0" y="76200"/>
                </a:lnTo>
                <a:lnTo>
                  <a:pt x="28956" y="76200"/>
                </a:lnTo>
                <a:lnTo>
                  <a:pt x="28956" y="64008"/>
                </a:lnTo>
                <a:lnTo>
                  <a:pt x="70104" y="64008"/>
                </a:lnTo>
                <a:lnTo>
                  <a:pt x="38100" y="0"/>
                </a:lnTo>
                <a:close/>
              </a:path>
              <a:path w="76200" h="288289">
                <a:moveTo>
                  <a:pt x="70104" y="64008"/>
                </a:moveTo>
                <a:lnTo>
                  <a:pt x="48006" y="64008"/>
                </a:lnTo>
                <a:lnTo>
                  <a:pt x="48006" y="76200"/>
                </a:lnTo>
                <a:lnTo>
                  <a:pt x="76200" y="76200"/>
                </a:lnTo>
                <a:lnTo>
                  <a:pt x="70104" y="64008"/>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nvGrpSpPr>
          <p:cNvPr id="18" name="object 16">
            <a:extLst>
              <a:ext uri="{FF2B5EF4-FFF2-40B4-BE49-F238E27FC236}">
                <a16:creationId xmlns:a16="http://schemas.microsoft.com/office/drawing/2014/main" id="{BC699BA0-6659-EC8D-41C2-3C84F40A1F61}"/>
              </a:ext>
            </a:extLst>
          </p:cNvPr>
          <p:cNvGrpSpPr/>
          <p:nvPr/>
        </p:nvGrpSpPr>
        <p:grpSpPr>
          <a:xfrm>
            <a:off x="3680521" y="6866813"/>
            <a:ext cx="2753338" cy="1678177"/>
            <a:chOff x="4014470" y="7240523"/>
            <a:chExt cx="2753338" cy="1678177"/>
          </a:xfrm>
        </p:grpSpPr>
        <p:sp>
          <p:nvSpPr>
            <p:cNvPr id="19" name="object 17">
              <a:extLst>
                <a:ext uri="{FF2B5EF4-FFF2-40B4-BE49-F238E27FC236}">
                  <a16:creationId xmlns:a16="http://schemas.microsoft.com/office/drawing/2014/main" id="{0B0B0A4D-E704-9821-63A6-440D43B5BBB4}"/>
                </a:ext>
              </a:extLst>
            </p:cNvPr>
            <p:cNvSpPr/>
            <p:nvPr/>
          </p:nvSpPr>
          <p:spPr>
            <a:xfrm>
              <a:off x="4644389" y="7240523"/>
              <a:ext cx="447040" cy="220345"/>
            </a:xfrm>
            <a:custGeom>
              <a:avLst/>
              <a:gdLst/>
              <a:ahLst/>
              <a:cxnLst/>
              <a:rect l="l" t="t" r="r" b="b"/>
              <a:pathLst>
                <a:path w="447039" h="220345">
                  <a:moveTo>
                    <a:pt x="0" y="37337"/>
                  </a:moveTo>
                  <a:lnTo>
                    <a:pt x="2821" y="22824"/>
                  </a:lnTo>
                  <a:lnTo>
                    <a:pt x="10572" y="10953"/>
                  </a:lnTo>
                  <a:lnTo>
                    <a:pt x="22181" y="2940"/>
                  </a:lnTo>
                  <a:lnTo>
                    <a:pt x="36576" y="0"/>
                  </a:lnTo>
                  <a:lnTo>
                    <a:pt x="409194" y="0"/>
                  </a:lnTo>
                  <a:lnTo>
                    <a:pt x="423707" y="2940"/>
                  </a:lnTo>
                  <a:lnTo>
                    <a:pt x="435578" y="10953"/>
                  </a:lnTo>
                  <a:lnTo>
                    <a:pt x="443591" y="22824"/>
                  </a:lnTo>
                  <a:lnTo>
                    <a:pt x="446531" y="37337"/>
                  </a:lnTo>
                  <a:lnTo>
                    <a:pt x="446531" y="183641"/>
                  </a:lnTo>
                  <a:lnTo>
                    <a:pt x="443591" y="198036"/>
                  </a:lnTo>
                  <a:lnTo>
                    <a:pt x="435578" y="209645"/>
                  </a:lnTo>
                  <a:lnTo>
                    <a:pt x="423707" y="217396"/>
                  </a:lnTo>
                  <a:lnTo>
                    <a:pt x="409194" y="220217"/>
                  </a:lnTo>
                  <a:lnTo>
                    <a:pt x="36576" y="220217"/>
                  </a:lnTo>
                  <a:lnTo>
                    <a:pt x="22181" y="217396"/>
                  </a:lnTo>
                  <a:lnTo>
                    <a:pt x="10572" y="209645"/>
                  </a:lnTo>
                  <a:lnTo>
                    <a:pt x="2821" y="198036"/>
                  </a:lnTo>
                  <a:lnTo>
                    <a:pt x="0" y="183641"/>
                  </a:lnTo>
                  <a:lnTo>
                    <a:pt x="0" y="37337"/>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0" name="object 18">
              <a:extLst>
                <a:ext uri="{FF2B5EF4-FFF2-40B4-BE49-F238E27FC236}">
                  <a16:creationId xmlns:a16="http://schemas.microsoft.com/office/drawing/2014/main" id="{7AD2B800-A08C-C001-C50A-0257FBD41CBB}"/>
                </a:ext>
              </a:extLst>
            </p:cNvPr>
            <p:cNvSpPr/>
            <p:nvPr/>
          </p:nvSpPr>
          <p:spPr>
            <a:xfrm>
              <a:off x="4014470" y="8009381"/>
              <a:ext cx="2753338" cy="909319"/>
            </a:xfrm>
            <a:custGeom>
              <a:avLst/>
              <a:gdLst/>
              <a:ahLst/>
              <a:cxnLst/>
              <a:rect l="l" t="t" r="r" b="b"/>
              <a:pathLst>
                <a:path w="3009265" h="909320">
                  <a:moveTo>
                    <a:pt x="0" y="151638"/>
                  </a:moveTo>
                  <a:lnTo>
                    <a:pt x="7723" y="103680"/>
                  </a:lnTo>
                  <a:lnTo>
                    <a:pt x="29236" y="62051"/>
                  </a:lnTo>
                  <a:lnTo>
                    <a:pt x="62051" y="29236"/>
                  </a:lnTo>
                  <a:lnTo>
                    <a:pt x="103680" y="7723"/>
                  </a:lnTo>
                  <a:lnTo>
                    <a:pt x="151638" y="0"/>
                  </a:lnTo>
                  <a:lnTo>
                    <a:pt x="2857500" y="0"/>
                  </a:lnTo>
                  <a:lnTo>
                    <a:pt x="2905164" y="7723"/>
                  </a:lnTo>
                  <a:lnTo>
                    <a:pt x="2946757" y="29236"/>
                  </a:lnTo>
                  <a:lnTo>
                    <a:pt x="2979682" y="62051"/>
                  </a:lnTo>
                  <a:lnTo>
                    <a:pt x="3001341" y="103680"/>
                  </a:lnTo>
                  <a:lnTo>
                    <a:pt x="3009138" y="151638"/>
                  </a:lnTo>
                  <a:lnTo>
                    <a:pt x="3009138" y="757428"/>
                  </a:lnTo>
                  <a:lnTo>
                    <a:pt x="3001341" y="805385"/>
                  </a:lnTo>
                  <a:lnTo>
                    <a:pt x="2979682" y="847014"/>
                  </a:lnTo>
                  <a:lnTo>
                    <a:pt x="2946757" y="879829"/>
                  </a:lnTo>
                  <a:lnTo>
                    <a:pt x="2905164" y="901342"/>
                  </a:lnTo>
                  <a:lnTo>
                    <a:pt x="2857500" y="909066"/>
                  </a:lnTo>
                  <a:lnTo>
                    <a:pt x="151638" y="909066"/>
                  </a:lnTo>
                  <a:lnTo>
                    <a:pt x="103680" y="901342"/>
                  </a:lnTo>
                  <a:lnTo>
                    <a:pt x="62051" y="879829"/>
                  </a:lnTo>
                  <a:lnTo>
                    <a:pt x="29236" y="847014"/>
                  </a:lnTo>
                  <a:lnTo>
                    <a:pt x="7723" y="805385"/>
                  </a:lnTo>
                  <a:lnTo>
                    <a:pt x="0" y="757428"/>
                  </a:lnTo>
                  <a:lnTo>
                    <a:pt x="0" y="151638"/>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1" name="object 19">
            <a:extLst>
              <a:ext uri="{FF2B5EF4-FFF2-40B4-BE49-F238E27FC236}">
                <a16:creationId xmlns:a16="http://schemas.microsoft.com/office/drawing/2014/main" id="{6CBBA6AE-4048-2BD5-F402-412E6A278D3E}"/>
              </a:ext>
            </a:extLst>
          </p:cNvPr>
          <p:cNvSpPr txBox="1"/>
          <p:nvPr/>
        </p:nvSpPr>
        <p:spPr>
          <a:xfrm>
            <a:off x="3720276" y="7752969"/>
            <a:ext cx="2678430" cy="577915"/>
          </a:xfrm>
          <a:prstGeom prst="rect">
            <a:avLst/>
          </a:prstGeom>
        </p:spPr>
        <p:txBody>
          <a:bodyPr vert="horz" wrap="square" lIns="0" tIns="12700" rIns="0" bIns="0" rtlCol="0">
            <a:spAutoFit/>
          </a:bodyPr>
          <a:lstStyle/>
          <a:p>
            <a:pPr marL="12700" marR="5080">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添付したファイルを削除する場合は該当</a:t>
            </a:r>
            <a:r>
              <a:rPr sz="1000" spc="-50" dirty="0">
                <a:latin typeface="游ゴシック" panose="020B0400000000000000" pitchFamily="50" charset="-128"/>
                <a:ea typeface="游ゴシック" panose="020B0400000000000000" pitchFamily="50" charset="-128"/>
                <a:cs typeface="MS Mincho"/>
              </a:rPr>
              <a:t> </a:t>
            </a:r>
            <a:r>
              <a:rPr sz="1000" spc="-25" dirty="0">
                <a:latin typeface="游ゴシック" panose="020B0400000000000000" pitchFamily="50" charset="-128"/>
                <a:ea typeface="游ゴシック" panose="020B0400000000000000" pitchFamily="50" charset="-128"/>
                <a:cs typeface="MS Mincho"/>
              </a:rPr>
              <a:t>ファイルにチェックを入れて「削除する」ボタンを押してください。</a:t>
            </a:r>
            <a:endParaRPr sz="1000" dirty="0">
              <a:latin typeface="游ゴシック" panose="020B0400000000000000" pitchFamily="50" charset="-128"/>
              <a:ea typeface="游ゴシック" panose="020B0400000000000000" pitchFamily="50" charset="-128"/>
              <a:cs typeface="MS Mincho"/>
            </a:endParaRPr>
          </a:p>
        </p:txBody>
      </p:sp>
      <p:sp>
        <p:nvSpPr>
          <p:cNvPr id="22" name="object 20">
            <a:extLst>
              <a:ext uri="{FF2B5EF4-FFF2-40B4-BE49-F238E27FC236}">
                <a16:creationId xmlns:a16="http://schemas.microsoft.com/office/drawing/2014/main" id="{89991021-1B0E-92C4-752E-CC86D2EECFEF}"/>
              </a:ext>
            </a:extLst>
          </p:cNvPr>
          <p:cNvSpPr/>
          <p:nvPr/>
        </p:nvSpPr>
        <p:spPr>
          <a:xfrm>
            <a:off x="4494845" y="7092366"/>
            <a:ext cx="76200" cy="543560"/>
          </a:xfrm>
          <a:custGeom>
            <a:avLst/>
            <a:gdLst/>
            <a:ahLst/>
            <a:cxnLst/>
            <a:rect l="l" t="t" r="r" b="b"/>
            <a:pathLst>
              <a:path w="76200" h="543559">
                <a:moveTo>
                  <a:pt x="28935" y="467106"/>
                </a:moveTo>
                <a:lnTo>
                  <a:pt x="0" y="467106"/>
                </a:lnTo>
                <a:lnTo>
                  <a:pt x="38862" y="543306"/>
                </a:lnTo>
                <a:lnTo>
                  <a:pt x="69852" y="480059"/>
                </a:lnTo>
                <a:lnTo>
                  <a:pt x="28956" y="480059"/>
                </a:lnTo>
                <a:lnTo>
                  <a:pt x="28935" y="467106"/>
                </a:lnTo>
                <a:close/>
              </a:path>
              <a:path w="76200" h="543559">
                <a:moveTo>
                  <a:pt x="47244" y="0"/>
                </a:moveTo>
                <a:lnTo>
                  <a:pt x="28194" y="0"/>
                </a:lnTo>
                <a:lnTo>
                  <a:pt x="28935" y="467106"/>
                </a:lnTo>
                <a:lnTo>
                  <a:pt x="28956" y="480059"/>
                </a:lnTo>
                <a:lnTo>
                  <a:pt x="48006" y="480059"/>
                </a:lnTo>
                <a:lnTo>
                  <a:pt x="47244" y="0"/>
                </a:lnTo>
                <a:close/>
              </a:path>
              <a:path w="76200" h="543559">
                <a:moveTo>
                  <a:pt x="76200" y="467106"/>
                </a:moveTo>
                <a:lnTo>
                  <a:pt x="47985" y="467106"/>
                </a:lnTo>
                <a:lnTo>
                  <a:pt x="48006" y="480059"/>
                </a:lnTo>
                <a:lnTo>
                  <a:pt x="69852" y="480059"/>
                </a:lnTo>
                <a:lnTo>
                  <a:pt x="76200" y="467106"/>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21">
            <a:extLst>
              <a:ext uri="{FF2B5EF4-FFF2-40B4-BE49-F238E27FC236}">
                <a16:creationId xmlns:a16="http://schemas.microsoft.com/office/drawing/2014/main" id="{8F1B7FDD-D9AF-DFC4-19C1-614298E05413}"/>
              </a:ext>
            </a:extLst>
          </p:cNvPr>
          <p:cNvSpPr txBox="1"/>
          <p:nvPr/>
        </p:nvSpPr>
        <p:spPr>
          <a:xfrm>
            <a:off x="663955" y="7672960"/>
            <a:ext cx="2678430" cy="577915"/>
          </a:xfrm>
          <a:prstGeom prst="rect">
            <a:avLst/>
          </a:prstGeom>
        </p:spPr>
        <p:txBody>
          <a:bodyPr vert="horz" wrap="square" lIns="0" tIns="12700" rIns="0" bIns="0" rtlCol="0">
            <a:spAutoFit/>
          </a:bodyPr>
          <a:lstStyle/>
          <a:p>
            <a:pPr marL="12700" marR="5080" algn="just">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添付ファイルを追加して「アップロード」ボタンをクリックすると問合せに添付ファイルがアップロードされます。</a:t>
            </a:r>
            <a:endParaRPr sz="1000" dirty="0">
              <a:latin typeface="游ゴシック" panose="020B0400000000000000" pitchFamily="50" charset="-128"/>
              <a:ea typeface="游ゴシック" panose="020B0400000000000000" pitchFamily="50" charset="-128"/>
              <a:cs typeface="MS Mincho"/>
            </a:endParaRPr>
          </a:p>
        </p:txBody>
      </p:sp>
      <p:sp>
        <p:nvSpPr>
          <p:cNvPr id="24" name="object 22">
            <a:extLst>
              <a:ext uri="{FF2B5EF4-FFF2-40B4-BE49-F238E27FC236}">
                <a16:creationId xmlns:a16="http://schemas.microsoft.com/office/drawing/2014/main" id="{53E05082-3969-CC72-8D94-A2722705D89C}"/>
              </a:ext>
            </a:extLst>
          </p:cNvPr>
          <p:cNvSpPr/>
          <p:nvPr/>
        </p:nvSpPr>
        <p:spPr>
          <a:xfrm>
            <a:off x="1133094" y="7293533"/>
            <a:ext cx="76200" cy="288290"/>
          </a:xfrm>
          <a:custGeom>
            <a:avLst/>
            <a:gdLst/>
            <a:ahLst/>
            <a:cxnLst/>
            <a:rect l="l" t="t" r="r" b="b"/>
            <a:pathLst>
              <a:path w="76200" h="288290">
                <a:moveTo>
                  <a:pt x="47243" y="63245"/>
                </a:moveTo>
                <a:lnTo>
                  <a:pt x="28193" y="63245"/>
                </a:lnTo>
                <a:lnTo>
                  <a:pt x="28193" y="288035"/>
                </a:lnTo>
                <a:lnTo>
                  <a:pt x="47243" y="288035"/>
                </a:lnTo>
                <a:lnTo>
                  <a:pt x="47243" y="63245"/>
                </a:lnTo>
                <a:close/>
              </a:path>
              <a:path w="76200" h="288290">
                <a:moveTo>
                  <a:pt x="38100" y="0"/>
                </a:moveTo>
                <a:lnTo>
                  <a:pt x="0" y="76199"/>
                </a:lnTo>
                <a:lnTo>
                  <a:pt x="28193" y="76199"/>
                </a:lnTo>
                <a:lnTo>
                  <a:pt x="28193" y="63245"/>
                </a:lnTo>
                <a:lnTo>
                  <a:pt x="69723" y="63245"/>
                </a:lnTo>
                <a:lnTo>
                  <a:pt x="38100" y="0"/>
                </a:lnTo>
                <a:close/>
              </a:path>
              <a:path w="76200" h="288290">
                <a:moveTo>
                  <a:pt x="69723" y="63245"/>
                </a:moveTo>
                <a:lnTo>
                  <a:pt x="47243" y="63245"/>
                </a:lnTo>
                <a:lnTo>
                  <a:pt x="47243" y="76199"/>
                </a:lnTo>
                <a:lnTo>
                  <a:pt x="76200" y="76199"/>
                </a:lnTo>
                <a:lnTo>
                  <a:pt x="69723" y="63245"/>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25" name="object 23">
            <a:extLst>
              <a:ext uri="{FF2B5EF4-FFF2-40B4-BE49-F238E27FC236}">
                <a16:creationId xmlns:a16="http://schemas.microsoft.com/office/drawing/2014/main" id="{BCA53EF2-5AE3-E687-9B74-533092D077E2}"/>
              </a:ext>
            </a:extLst>
          </p:cNvPr>
          <p:cNvPicPr/>
          <p:nvPr/>
        </p:nvPicPr>
        <p:blipFill>
          <a:blip r:embed="rId6" cstate="print"/>
          <a:stretch>
            <a:fillRect/>
          </a:stretch>
        </p:blipFill>
        <p:spPr>
          <a:xfrm>
            <a:off x="3803336" y="6009189"/>
            <a:ext cx="156959" cy="179057"/>
          </a:xfrm>
          <a:prstGeom prst="rect">
            <a:avLst/>
          </a:prstGeom>
        </p:spPr>
      </p:pic>
      <p:sp>
        <p:nvSpPr>
          <p:cNvPr id="3" name="正方形/長方形 2">
            <a:extLst>
              <a:ext uri="{FF2B5EF4-FFF2-40B4-BE49-F238E27FC236}">
                <a16:creationId xmlns:a16="http://schemas.microsoft.com/office/drawing/2014/main" id="{7E9081E7-C883-E05D-0C82-48F9A7263C15}"/>
              </a:ext>
            </a:extLst>
          </p:cNvPr>
          <p:cNvSpPr/>
          <p:nvPr/>
        </p:nvSpPr>
        <p:spPr>
          <a:xfrm>
            <a:off x="2067560" y="3091814"/>
            <a:ext cx="372745" cy="55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7E56B531-CE8B-4B4A-EAB4-E3EEECD31C4E}"/>
              </a:ext>
            </a:extLst>
          </p:cNvPr>
          <p:cNvSpPr/>
          <p:nvPr/>
        </p:nvSpPr>
        <p:spPr>
          <a:xfrm>
            <a:off x="4066540" y="6065520"/>
            <a:ext cx="690940" cy="7129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descr="アプリケーション&#10;&#10;AI によって生成されたコンテンツは間違っている可能性があります。">
            <a:extLst>
              <a:ext uri="{FF2B5EF4-FFF2-40B4-BE49-F238E27FC236}">
                <a16:creationId xmlns:a16="http://schemas.microsoft.com/office/drawing/2014/main" id="{35537569-EB02-BE09-6241-DFD35396D65A}"/>
              </a:ext>
            </a:extLst>
          </p:cNvPr>
          <p:cNvPicPr>
            <a:picLocks noChangeAspect="1"/>
          </p:cNvPicPr>
          <p:nvPr/>
        </p:nvPicPr>
        <p:blipFill>
          <a:blip r:embed="rId7"/>
          <a:stretch>
            <a:fillRect/>
          </a:stretch>
        </p:blipFill>
        <p:spPr>
          <a:xfrm>
            <a:off x="55481" y="1813519"/>
            <a:ext cx="1154077" cy="434012"/>
          </a:xfrm>
          <a:prstGeom prst="rect">
            <a:avLst/>
          </a:prstGeom>
        </p:spPr>
      </p:pic>
      <p:sp>
        <p:nvSpPr>
          <p:cNvPr id="32" name="四角形: 角を丸くする 31">
            <a:extLst>
              <a:ext uri="{FF2B5EF4-FFF2-40B4-BE49-F238E27FC236}">
                <a16:creationId xmlns:a16="http://schemas.microsoft.com/office/drawing/2014/main" id="{F6D826D3-1C3F-D841-083A-F92104EC927A}"/>
              </a:ext>
            </a:extLst>
          </p:cNvPr>
          <p:cNvSpPr/>
          <p:nvPr/>
        </p:nvSpPr>
        <p:spPr>
          <a:xfrm>
            <a:off x="55481" y="1829637"/>
            <a:ext cx="1149894" cy="434012"/>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0FFDE528-E4FB-B067-32D2-9C1CD15D8645}"/>
              </a:ext>
            </a:extLst>
          </p:cNvPr>
          <p:cNvSpPr/>
          <p:nvPr/>
        </p:nvSpPr>
        <p:spPr>
          <a:xfrm>
            <a:off x="818887" y="1593072"/>
            <a:ext cx="866612" cy="185327"/>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a:extLst>
              <a:ext uri="{FF2B5EF4-FFF2-40B4-BE49-F238E27FC236}">
                <a16:creationId xmlns:a16="http://schemas.microsoft.com/office/drawing/2014/main" id="{7C479FCA-4F43-05D7-7900-2083F54B2D3B}"/>
              </a:ext>
            </a:extLst>
          </p:cNvPr>
          <p:cNvCxnSpPr>
            <a:stCxn id="33" idx="1"/>
            <a:endCxn id="32" idx="0"/>
          </p:cNvCxnSpPr>
          <p:nvPr/>
        </p:nvCxnSpPr>
        <p:spPr>
          <a:xfrm flipH="1">
            <a:off x="630428" y="1685736"/>
            <a:ext cx="188459" cy="1439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5038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ECCBC-8B66-1AF6-A873-BF4F48823B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C838512-E2F8-3379-E122-18A472BB323E}"/>
              </a:ext>
            </a:extLst>
          </p:cNvPr>
          <p:cNvSpPr>
            <a:spLocks noGrp="1"/>
          </p:cNvSpPr>
          <p:nvPr>
            <p:ph type="sldNum" sz="quarter" idx="12"/>
          </p:nvPr>
        </p:nvSpPr>
        <p:spPr>
          <a:xfrm>
            <a:off x="4843463" y="9249436"/>
            <a:ext cx="1543050" cy="527403"/>
          </a:xfrm>
        </p:spPr>
        <p:txBody>
          <a:bodyPr/>
          <a:lstStyle/>
          <a:p>
            <a:fld id="{AE8EA5A1-38AB-4AA0-89CC-DE1004BC27E5}" type="slidenum">
              <a:rPr kumimoji="1" lang="ja-JP" altLang="en-US" smtClean="0"/>
              <a:t>174</a:t>
            </a:fld>
            <a:endParaRPr kumimoji="1" lang="ja-JP" altLang="en-US" dirty="0"/>
          </a:p>
        </p:txBody>
      </p:sp>
      <p:grpSp>
        <p:nvGrpSpPr>
          <p:cNvPr id="4" name="object 2">
            <a:extLst>
              <a:ext uri="{FF2B5EF4-FFF2-40B4-BE49-F238E27FC236}">
                <a16:creationId xmlns:a16="http://schemas.microsoft.com/office/drawing/2014/main" id="{BC587033-45AF-E52C-9DAD-FB72A919F68F}"/>
              </a:ext>
            </a:extLst>
          </p:cNvPr>
          <p:cNvGrpSpPr/>
          <p:nvPr/>
        </p:nvGrpSpPr>
        <p:grpSpPr>
          <a:xfrm>
            <a:off x="824411" y="2578775"/>
            <a:ext cx="5330825" cy="2374225"/>
            <a:chOff x="519683" y="1934717"/>
            <a:chExt cx="6309360" cy="2510155"/>
          </a:xfrm>
        </p:grpSpPr>
        <p:pic>
          <p:nvPicPr>
            <p:cNvPr id="5" name="object 3">
              <a:extLst>
                <a:ext uri="{FF2B5EF4-FFF2-40B4-BE49-F238E27FC236}">
                  <a16:creationId xmlns:a16="http://schemas.microsoft.com/office/drawing/2014/main" id="{B0124A1F-BA7D-6387-AC7A-45200A3A877B}"/>
                </a:ext>
              </a:extLst>
            </p:cNvPr>
            <p:cNvPicPr/>
            <p:nvPr/>
          </p:nvPicPr>
          <p:blipFill>
            <a:blip r:embed="rId3" cstate="print"/>
            <a:stretch>
              <a:fillRect/>
            </a:stretch>
          </p:blipFill>
          <p:spPr>
            <a:xfrm>
              <a:off x="4892039" y="2042921"/>
              <a:ext cx="1937004" cy="926592"/>
            </a:xfrm>
            <a:prstGeom prst="rect">
              <a:avLst/>
            </a:prstGeom>
          </p:spPr>
        </p:pic>
        <p:sp>
          <p:nvSpPr>
            <p:cNvPr id="6" name="object 4">
              <a:extLst>
                <a:ext uri="{FF2B5EF4-FFF2-40B4-BE49-F238E27FC236}">
                  <a16:creationId xmlns:a16="http://schemas.microsoft.com/office/drawing/2014/main" id="{B9FD1B0E-6F7B-D4C9-9982-E4E49FB2C2C0}"/>
                </a:ext>
              </a:extLst>
            </p:cNvPr>
            <p:cNvSpPr/>
            <p:nvPr/>
          </p:nvSpPr>
          <p:spPr>
            <a:xfrm>
              <a:off x="4991099" y="2626613"/>
              <a:ext cx="843280" cy="249554"/>
            </a:xfrm>
            <a:custGeom>
              <a:avLst/>
              <a:gdLst/>
              <a:ahLst/>
              <a:cxnLst/>
              <a:rect l="l" t="t" r="r" b="b"/>
              <a:pathLst>
                <a:path w="843279" h="249555">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7" name="object 5">
              <a:extLst>
                <a:ext uri="{FF2B5EF4-FFF2-40B4-BE49-F238E27FC236}">
                  <a16:creationId xmlns:a16="http://schemas.microsoft.com/office/drawing/2014/main" id="{E6F37302-0802-661F-658E-70B22B853928}"/>
                </a:ext>
              </a:extLst>
            </p:cNvPr>
            <p:cNvPicPr/>
            <p:nvPr/>
          </p:nvPicPr>
          <p:blipFill>
            <a:blip r:embed="rId4" cstate="print"/>
            <a:stretch>
              <a:fillRect/>
            </a:stretch>
          </p:blipFill>
          <p:spPr>
            <a:xfrm>
              <a:off x="4863083" y="3422903"/>
              <a:ext cx="1941575" cy="926592"/>
            </a:xfrm>
            <a:prstGeom prst="rect">
              <a:avLst/>
            </a:prstGeom>
          </p:spPr>
        </p:pic>
        <p:sp>
          <p:nvSpPr>
            <p:cNvPr id="8" name="object 6">
              <a:extLst>
                <a:ext uri="{FF2B5EF4-FFF2-40B4-BE49-F238E27FC236}">
                  <a16:creationId xmlns:a16="http://schemas.microsoft.com/office/drawing/2014/main" id="{71471780-26EF-A3AA-224A-ACE98C3752B9}"/>
                </a:ext>
              </a:extLst>
            </p:cNvPr>
            <p:cNvSpPr/>
            <p:nvPr/>
          </p:nvSpPr>
          <p:spPr>
            <a:xfrm>
              <a:off x="5412486" y="4021835"/>
              <a:ext cx="843280" cy="249554"/>
            </a:xfrm>
            <a:custGeom>
              <a:avLst/>
              <a:gdLst/>
              <a:ahLst/>
              <a:cxnLst/>
              <a:rect l="l" t="t" r="r" b="b"/>
              <a:pathLst>
                <a:path w="843279" h="249554">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9" name="object 7">
              <a:extLst>
                <a:ext uri="{FF2B5EF4-FFF2-40B4-BE49-F238E27FC236}">
                  <a16:creationId xmlns:a16="http://schemas.microsoft.com/office/drawing/2014/main" id="{219C7B7F-A073-B44E-CBDA-989BDA8821AA}"/>
                </a:ext>
              </a:extLst>
            </p:cNvPr>
            <p:cNvPicPr/>
            <p:nvPr/>
          </p:nvPicPr>
          <p:blipFill>
            <a:blip r:embed="rId5" cstate="print"/>
            <a:stretch>
              <a:fillRect/>
            </a:stretch>
          </p:blipFill>
          <p:spPr>
            <a:xfrm>
              <a:off x="519683" y="1934717"/>
              <a:ext cx="3923538" cy="2510028"/>
            </a:xfrm>
            <a:prstGeom prst="rect">
              <a:avLst/>
            </a:prstGeom>
          </p:spPr>
        </p:pic>
        <p:sp>
          <p:nvSpPr>
            <p:cNvPr id="10" name="object 8">
              <a:extLst>
                <a:ext uri="{FF2B5EF4-FFF2-40B4-BE49-F238E27FC236}">
                  <a16:creationId xmlns:a16="http://schemas.microsoft.com/office/drawing/2014/main" id="{99F327B0-1354-62F5-CAB0-0A604EE3E8A9}"/>
                </a:ext>
              </a:extLst>
            </p:cNvPr>
            <p:cNvSpPr/>
            <p:nvPr/>
          </p:nvSpPr>
          <p:spPr>
            <a:xfrm>
              <a:off x="2141981" y="3323843"/>
              <a:ext cx="638810" cy="185420"/>
            </a:xfrm>
            <a:custGeom>
              <a:avLst/>
              <a:gdLst/>
              <a:ahLst/>
              <a:cxnLst/>
              <a:rect l="l" t="t" r="r" b="b"/>
              <a:pathLst>
                <a:path w="638810" h="185420">
                  <a:moveTo>
                    <a:pt x="0" y="154685"/>
                  </a:moveTo>
                  <a:lnTo>
                    <a:pt x="2416" y="166520"/>
                  </a:lnTo>
                  <a:lnTo>
                    <a:pt x="9048" y="176212"/>
                  </a:lnTo>
                  <a:lnTo>
                    <a:pt x="18966" y="182760"/>
                  </a:lnTo>
                  <a:lnTo>
                    <a:pt x="31242" y="185165"/>
                  </a:lnTo>
                  <a:lnTo>
                    <a:pt x="607314" y="185165"/>
                  </a:lnTo>
                  <a:lnTo>
                    <a:pt x="619589" y="182760"/>
                  </a:lnTo>
                  <a:lnTo>
                    <a:pt x="629507" y="176212"/>
                  </a:lnTo>
                  <a:lnTo>
                    <a:pt x="636139" y="166520"/>
                  </a:lnTo>
                  <a:lnTo>
                    <a:pt x="638556" y="154685"/>
                  </a:lnTo>
                  <a:lnTo>
                    <a:pt x="638556" y="30479"/>
                  </a:lnTo>
                  <a:lnTo>
                    <a:pt x="636139" y="18645"/>
                  </a:lnTo>
                  <a:lnTo>
                    <a:pt x="629507" y="8953"/>
                  </a:lnTo>
                  <a:lnTo>
                    <a:pt x="619589" y="2405"/>
                  </a:lnTo>
                  <a:lnTo>
                    <a:pt x="607314" y="0"/>
                  </a:lnTo>
                  <a:lnTo>
                    <a:pt x="31242" y="0"/>
                  </a:lnTo>
                  <a:lnTo>
                    <a:pt x="18966" y="2405"/>
                  </a:lnTo>
                  <a:lnTo>
                    <a:pt x="9048" y="8953"/>
                  </a:lnTo>
                  <a:lnTo>
                    <a:pt x="2416" y="18645"/>
                  </a:lnTo>
                  <a:lnTo>
                    <a:pt x="0" y="30479"/>
                  </a:lnTo>
                  <a:lnTo>
                    <a:pt x="0" y="15468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AAA13613-0E4D-4E30-A464-FAB22D67469F}"/>
                </a:ext>
              </a:extLst>
            </p:cNvPr>
            <p:cNvSpPr/>
            <p:nvPr/>
          </p:nvSpPr>
          <p:spPr>
            <a:xfrm>
              <a:off x="2775966" y="2871977"/>
              <a:ext cx="3067050" cy="1149985"/>
            </a:xfrm>
            <a:custGeom>
              <a:avLst/>
              <a:gdLst/>
              <a:ahLst/>
              <a:cxnLst/>
              <a:rect l="l" t="t" r="r" b="b"/>
              <a:pathLst>
                <a:path w="3067050" h="1149985">
                  <a:moveTo>
                    <a:pt x="1041654" y="1149858"/>
                  </a:moveTo>
                  <a:lnTo>
                    <a:pt x="1026312" y="1126236"/>
                  </a:lnTo>
                  <a:lnTo>
                    <a:pt x="995172" y="1078230"/>
                  </a:lnTo>
                  <a:lnTo>
                    <a:pt x="980541" y="1103172"/>
                  </a:lnTo>
                  <a:lnTo>
                    <a:pt x="9144" y="536448"/>
                  </a:lnTo>
                  <a:lnTo>
                    <a:pt x="0" y="552450"/>
                  </a:lnTo>
                  <a:lnTo>
                    <a:pt x="970902" y="1119632"/>
                  </a:lnTo>
                  <a:lnTo>
                    <a:pt x="956310" y="1144524"/>
                  </a:lnTo>
                  <a:lnTo>
                    <a:pt x="1041654" y="1149858"/>
                  </a:lnTo>
                  <a:close/>
                </a:path>
                <a:path w="3067050" h="1149985">
                  <a:moveTo>
                    <a:pt x="3067050" y="1065276"/>
                  </a:moveTo>
                  <a:lnTo>
                    <a:pt x="3040608" y="1074839"/>
                  </a:lnTo>
                  <a:lnTo>
                    <a:pt x="2644902" y="0"/>
                  </a:lnTo>
                  <a:lnTo>
                    <a:pt x="2627376" y="6858"/>
                  </a:lnTo>
                  <a:lnTo>
                    <a:pt x="3022257" y="1081481"/>
                  </a:lnTo>
                  <a:lnTo>
                    <a:pt x="2995422" y="1091184"/>
                  </a:lnTo>
                  <a:lnTo>
                    <a:pt x="3057906" y="1149858"/>
                  </a:lnTo>
                  <a:lnTo>
                    <a:pt x="3064002" y="1093470"/>
                  </a:lnTo>
                  <a:lnTo>
                    <a:pt x="3067050" y="1065276"/>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2" name="object 10">
              <a:extLst>
                <a:ext uri="{FF2B5EF4-FFF2-40B4-BE49-F238E27FC236}">
                  <a16:creationId xmlns:a16="http://schemas.microsoft.com/office/drawing/2014/main" id="{8261076D-C6AB-EDDA-A704-526FCAACBF80}"/>
                </a:ext>
              </a:extLst>
            </p:cNvPr>
            <p:cNvSpPr/>
            <p:nvPr/>
          </p:nvSpPr>
          <p:spPr>
            <a:xfrm>
              <a:off x="3824477" y="3873245"/>
              <a:ext cx="495300" cy="215900"/>
            </a:xfrm>
            <a:custGeom>
              <a:avLst/>
              <a:gdLst/>
              <a:ahLst/>
              <a:cxnLst/>
              <a:rect l="l" t="t" r="r" b="b"/>
              <a:pathLst>
                <a:path w="495300" h="215900">
                  <a:moveTo>
                    <a:pt x="0" y="179831"/>
                  </a:moveTo>
                  <a:lnTo>
                    <a:pt x="2809" y="193786"/>
                  </a:lnTo>
                  <a:lnTo>
                    <a:pt x="10477" y="205168"/>
                  </a:lnTo>
                  <a:lnTo>
                    <a:pt x="21859" y="212836"/>
                  </a:lnTo>
                  <a:lnTo>
                    <a:pt x="35814" y="215645"/>
                  </a:lnTo>
                  <a:lnTo>
                    <a:pt x="459486" y="215645"/>
                  </a:lnTo>
                  <a:lnTo>
                    <a:pt x="473440" y="212836"/>
                  </a:lnTo>
                  <a:lnTo>
                    <a:pt x="484822" y="205168"/>
                  </a:lnTo>
                  <a:lnTo>
                    <a:pt x="492490" y="193786"/>
                  </a:lnTo>
                  <a:lnTo>
                    <a:pt x="495300" y="179831"/>
                  </a:lnTo>
                  <a:lnTo>
                    <a:pt x="495300" y="35813"/>
                  </a:lnTo>
                  <a:lnTo>
                    <a:pt x="492490" y="21859"/>
                  </a:lnTo>
                  <a:lnTo>
                    <a:pt x="484822" y="10477"/>
                  </a:lnTo>
                  <a:lnTo>
                    <a:pt x="473440" y="2809"/>
                  </a:lnTo>
                  <a:lnTo>
                    <a:pt x="459486" y="0"/>
                  </a:lnTo>
                  <a:lnTo>
                    <a:pt x="35814" y="0"/>
                  </a:lnTo>
                  <a:lnTo>
                    <a:pt x="21859" y="2809"/>
                  </a:lnTo>
                  <a:lnTo>
                    <a:pt x="10477" y="10477"/>
                  </a:lnTo>
                  <a:lnTo>
                    <a:pt x="2809" y="21859"/>
                  </a:lnTo>
                  <a:lnTo>
                    <a:pt x="0" y="35813"/>
                  </a:lnTo>
                  <a:lnTo>
                    <a:pt x="0" y="17983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1">
              <a:extLst>
                <a:ext uri="{FF2B5EF4-FFF2-40B4-BE49-F238E27FC236}">
                  <a16:creationId xmlns:a16="http://schemas.microsoft.com/office/drawing/2014/main" id="{BD76C6DA-36F9-6E37-3C4F-EF26D3CB8047}"/>
                </a:ext>
              </a:extLst>
            </p:cNvPr>
            <p:cNvSpPr/>
            <p:nvPr/>
          </p:nvSpPr>
          <p:spPr>
            <a:xfrm>
              <a:off x="4299204" y="2849117"/>
              <a:ext cx="739140" cy="1029969"/>
            </a:xfrm>
            <a:custGeom>
              <a:avLst/>
              <a:gdLst/>
              <a:ahLst/>
              <a:cxnLst/>
              <a:rect l="l" t="t" r="r" b="b"/>
              <a:pathLst>
                <a:path w="739139" h="1029970">
                  <a:moveTo>
                    <a:pt x="687503" y="56883"/>
                  </a:moveTo>
                  <a:lnTo>
                    <a:pt x="0" y="1018032"/>
                  </a:lnTo>
                  <a:lnTo>
                    <a:pt x="15239" y="1029462"/>
                  </a:lnTo>
                  <a:lnTo>
                    <a:pt x="702632" y="67716"/>
                  </a:lnTo>
                  <a:lnTo>
                    <a:pt x="687503" y="56883"/>
                  </a:lnTo>
                  <a:close/>
                </a:path>
                <a:path w="739139" h="1029970">
                  <a:moveTo>
                    <a:pt x="732021" y="46482"/>
                  </a:moveTo>
                  <a:lnTo>
                    <a:pt x="694943" y="46482"/>
                  </a:lnTo>
                  <a:lnTo>
                    <a:pt x="710183" y="57150"/>
                  </a:lnTo>
                  <a:lnTo>
                    <a:pt x="702632" y="67716"/>
                  </a:lnTo>
                  <a:lnTo>
                    <a:pt x="726185" y="84582"/>
                  </a:lnTo>
                  <a:lnTo>
                    <a:pt x="732021" y="46482"/>
                  </a:lnTo>
                  <a:close/>
                </a:path>
                <a:path w="739139" h="1029970">
                  <a:moveTo>
                    <a:pt x="694943" y="46482"/>
                  </a:moveTo>
                  <a:lnTo>
                    <a:pt x="687503" y="56883"/>
                  </a:lnTo>
                  <a:lnTo>
                    <a:pt x="702632" y="67716"/>
                  </a:lnTo>
                  <a:lnTo>
                    <a:pt x="710183" y="57150"/>
                  </a:lnTo>
                  <a:lnTo>
                    <a:pt x="694943" y="46482"/>
                  </a:lnTo>
                  <a:close/>
                </a:path>
                <a:path w="739139" h="1029970">
                  <a:moveTo>
                    <a:pt x="739139" y="0"/>
                  </a:moveTo>
                  <a:lnTo>
                    <a:pt x="664463" y="40386"/>
                  </a:lnTo>
                  <a:lnTo>
                    <a:pt x="687503" y="56883"/>
                  </a:lnTo>
                  <a:lnTo>
                    <a:pt x="694943" y="46482"/>
                  </a:lnTo>
                  <a:lnTo>
                    <a:pt x="732021" y="46482"/>
                  </a:lnTo>
                  <a:lnTo>
                    <a:pt x="739139"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22E9A7EB-8FA3-47E2-B576-C3A5C182F622}"/>
                </a:ext>
              </a:extLst>
            </p:cNvPr>
            <p:cNvSpPr/>
            <p:nvPr/>
          </p:nvSpPr>
          <p:spPr>
            <a:xfrm>
              <a:off x="5866637" y="2629661"/>
              <a:ext cx="843280" cy="241300"/>
            </a:xfrm>
            <a:custGeom>
              <a:avLst/>
              <a:gdLst/>
              <a:ahLst/>
              <a:cxnLst/>
              <a:rect l="l" t="t" r="r" b="b"/>
              <a:pathLst>
                <a:path w="843279" h="241300">
                  <a:moveTo>
                    <a:pt x="0" y="39624"/>
                  </a:moveTo>
                  <a:lnTo>
                    <a:pt x="3202" y="24110"/>
                  </a:lnTo>
                  <a:lnTo>
                    <a:pt x="11906" y="11525"/>
                  </a:lnTo>
                  <a:lnTo>
                    <a:pt x="24753" y="3083"/>
                  </a:lnTo>
                  <a:lnTo>
                    <a:pt x="40386" y="0"/>
                  </a:lnTo>
                  <a:lnTo>
                    <a:pt x="803148" y="0"/>
                  </a:lnTo>
                  <a:lnTo>
                    <a:pt x="818661" y="3083"/>
                  </a:lnTo>
                  <a:lnTo>
                    <a:pt x="831246" y="11525"/>
                  </a:lnTo>
                  <a:lnTo>
                    <a:pt x="839688" y="24110"/>
                  </a:lnTo>
                  <a:lnTo>
                    <a:pt x="842772" y="39624"/>
                  </a:lnTo>
                  <a:lnTo>
                    <a:pt x="842772" y="200406"/>
                  </a:lnTo>
                  <a:lnTo>
                    <a:pt x="839688" y="216038"/>
                  </a:lnTo>
                  <a:lnTo>
                    <a:pt x="831246" y="228885"/>
                  </a:lnTo>
                  <a:lnTo>
                    <a:pt x="818661" y="237589"/>
                  </a:lnTo>
                  <a:lnTo>
                    <a:pt x="803148" y="240792"/>
                  </a:lnTo>
                  <a:lnTo>
                    <a:pt x="40386" y="240792"/>
                  </a:lnTo>
                  <a:lnTo>
                    <a:pt x="24753" y="237589"/>
                  </a:lnTo>
                  <a:lnTo>
                    <a:pt x="11906" y="228885"/>
                  </a:lnTo>
                  <a:lnTo>
                    <a:pt x="3202" y="216038"/>
                  </a:lnTo>
                  <a:lnTo>
                    <a:pt x="0" y="200406"/>
                  </a:lnTo>
                  <a:lnTo>
                    <a:pt x="0" y="39624"/>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6" name="object 14">
            <a:extLst>
              <a:ext uri="{FF2B5EF4-FFF2-40B4-BE49-F238E27FC236}">
                <a16:creationId xmlns:a16="http://schemas.microsoft.com/office/drawing/2014/main" id="{BA95D653-2BE7-8E96-BD41-5D694851B147}"/>
              </a:ext>
            </a:extLst>
          </p:cNvPr>
          <p:cNvGrpSpPr/>
          <p:nvPr/>
        </p:nvGrpSpPr>
        <p:grpSpPr>
          <a:xfrm>
            <a:off x="938021" y="5731900"/>
            <a:ext cx="4890285" cy="2731630"/>
            <a:chOff x="731519" y="5695950"/>
            <a:chExt cx="5861050" cy="3745229"/>
          </a:xfrm>
        </p:grpSpPr>
        <p:pic>
          <p:nvPicPr>
            <p:cNvPr id="17" name="object 15">
              <a:extLst>
                <a:ext uri="{FF2B5EF4-FFF2-40B4-BE49-F238E27FC236}">
                  <a16:creationId xmlns:a16="http://schemas.microsoft.com/office/drawing/2014/main" id="{3FBCA6E1-7E50-7B96-1C7F-B2AF3053EA7B}"/>
                </a:ext>
              </a:extLst>
            </p:cNvPr>
            <p:cNvPicPr/>
            <p:nvPr/>
          </p:nvPicPr>
          <p:blipFill>
            <a:blip r:embed="rId6" cstate="print"/>
            <a:stretch>
              <a:fillRect/>
            </a:stretch>
          </p:blipFill>
          <p:spPr>
            <a:xfrm>
              <a:off x="731519" y="5695950"/>
              <a:ext cx="5860541" cy="3745229"/>
            </a:xfrm>
            <a:prstGeom prst="rect">
              <a:avLst/>
            </a:prstGeom>
          </p:spPr>
        </p:pic>
        <p:sp>
          <p:nvSpPr>
            <p:cNvPr id="18" name="object 16">
              <a:extLst>
                <a:ext uri="{FF2B5EF4-FFF2-40B4-BE49-F238E27FC236}">
                  <a16:creationId xmlns:a16="http://schemas.microsoft.com/office/drawing/2014/main" id="{413CD91F-77DC-7B82-4A90-967DD7DB2BE8}"/>
                </a:ext>
              </a:extLst>
            </p:cNvPr>
            <p:cNvSpPr/>
            <p:nvPr/>
          </p:nvSpPr>
          <p:spPr>
            <a:xfrm>
              <a:off x="938021" y="6047231"/>
              <a:ext cx="1091565" cy="228600"/>
            </a:xfrm>
            <a:custGeom>
              <a:avLst/>
              <a:gdLst/>
              <a:ahLst/>
              <a:cxnLst/>
              <a:rect l="l" t="t" r="r" b="b"/>
              <a:pathLst>
                <a:path w="1091564" h="228600">
                  <a:moveTo>
                    <a:pt x="0" y="38100"/>
                  </a:moveTo>
                  <a:lnTo>
                    <a:pt x="2952" y="23145"/>
                  </a:lnTo>
                  <a:lnTo>
                    <a:pt x="11048" y="11048"/>
                  </a:lnTo>
                  <a:lnTo>
                    <a:pt x="23145" y="2952"/>
                  </a:lnTo>
                  <a:lnTo>
                    <a:pt x="38100" y="0"/>
                  </a:lnTo>
                  <a:lnTo>
                    <a:pt x="1053084" y="0"/>
                  </a:lnTo>
                  <a:lnTo>
                    <a:pt x="1067716" y="2952"/>
                  </a:lnTo>
                  <a:lnTo>
                    <a:pt x="1079849" y="11049"/>
                  </a:lnTo>
                  <a:lnTo>
                    <a:pt x="1088124" y="23145"/>
                  </a:lnTo>
                  <a:lnTo>
                    <a:pt x="1091184" y="38100"/>
                  </a:lnTo>
                  <a:lnTo>
                    <a:pt x="1091184" y="190500"/>
                  </a:lnTo>
                  <a:lnTo>
                    <a:pt x="1088124" y="205132"/>
                  </a:lnTo>
                  <a:lnTo>
                    <a:pt x="1079849" y="217265"/>
                  </a:lnTo>
                  <a:lnTo>
                    <a:pt x="1067716" y="225540"/>
                  </a:lnTo>
                  <a:lnTo>
                    <a:pt x="1053084" y="228600"/>
                  </a:lnTo>
                  <a:lnTo>
                    <a:pt x="38100" y="228600"/>
                  </a:lnTo>
                  <a:lnTo>
                    <a:pt x="23145" y="225540"/>
                  </a:lnTo>
                  <a:lnTo>
                    <a:pt x="11048" y="217265"/>
                  </a:lnTo>
                  <a:lnTo>
                    <a:pt x="2952" y="205132"/>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7">
              <a:extLst>
                <a:ext uri="{FF2B5EF4-FFF2-40B4-BE49-F238E27FC236}">
                  <a16:creationId xmlns:a16="http://schemas.microsoft.com/office/drawing/2014/main" id="{0C8888B3-1C5C-D8BB-7C8E-6FD4B681CA17}"/>
                </a:ext>
              </a:extLst>
            </p:cNvPr>
            <p:cNvSpPr/>
            <p:nvPr/>
          </p:nvSpPr>
          <p:spPr>
            <a:xfrm>
              <a:off x="5381243" y="6038850"/>
              <a:ext cx="970280" cy="228600"/>
            </a:xfrm>
            <a:custGeom>
              <a:avLst/>
              <a:gdLst/>
              <a:ahLst/>
              <a:cxnLst/>
              <a:rect l="l" t="t" r="r" b="b"/>
              <a:pathLst>
                <a:path w="970279" h="228600">
                  <a:moveTo>
                    <a:pt x="0" y="38100"/>
                  </a:moveTo>
                  <a:lnTo>
                    <a:pt x="2952" y="23145"/>
                  </a:lnTo>
                  <a:lnTo>
                    <a:pt x="11048" y="11048"/>
                  </a:lnTo>
                  <a:lnTo>
                    <a:pt x="23145" y="2952"/>
                  </a:lnTo>
                  <a:lnTo>
                    <a:pt x="38100" y="0"/>
                  </a:lnTo>
                  <a:lnTo>
                    <a:pt x="931926" y="0"/>
                  </a:lnTo>
                  <a:lnTo>
                    <a:pt x="946880" y="2952"/>
                  </a:lnTo>
                  <a:lnTo>
                    <a:pt x="958977" y="11049"/>
                  </a:lnTo>
                  <a:lnTo>
                    <a:pt x="967073" y="23145"/>
                  </a:lnTo>
                  <a:lnTo>
                    <a:pt x="970026" y="38100"/>
                  </a:lnTo>
                  <a:lnTo>
                    <a:pt x="970026" y="190500"/>
                  </a:lnTo>
                  <a:lnTo>
                    <a:pt x="967073" y="205454"/>
                  </a:lnTo>
                  <a:lnTo>
                    <a:pt x="958976" y="217551"/>
                  </a:lnTo>
                  <a:lnTo>
                    <a:pt x="946880" y="225647"/>
                  </a:lnTo>
                  <a:lnTo>
                    <a:pt x="931926" y="228600"/>
                  </a:lnTo>
                  <a:lnTo>
                    <a:pt x="38100" y="228600"/>
                  </a:lnTo>
                  <a:lnTo>
                    <a:pt x="23145" y="225647"/>
                  </a:lnTo>
                  <a:lnTo>
                    <a:pt x="11048" y="217551"/>
                  </a:lnTo>
                  <a:lnTo>
                    <a:pt x="2952" y="205454"/>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458CC3D2-EE83-4926-D99B-E494975A77A6}"/>
              </a:ext>
            </a:extLst>
          </p:cNvPr>
          <p:cNvSpPr txBox="1"/>
          <p:nvPr/>
        </p:nvSpPr>
        <p:spPr>
          <a:xfrm>
            <a:off x="763587" y="5163335"/>
            <a:ext cx="5330825" cy="416781"/>
          </a:xfrm>
          <a:prstGeom prst="rect">
            <a:avLst/>
          </a:prstGeom>
        </p:spPr>
        <p:txBody>
          <a:bodyPr vert="horz" wrap="square" lIns="0" tIns="54610" rIns="0" bIns="0" rtlCol="0">
            <a:spAutoFit/>
          </a:bodyPr>
          <a:lstStyle/>
          <a:p>
            <a:pPr marL="12700">
              <a:lnSpc>
                <a:spcPct val="100000"/>
              </a:lnSpc>
              <a:spcBef>
                <a:spcPts val="430"/>
              </a:spcBef>
            </a:pPr>
            <a:r>
              <a:rPr sz="1050" spc="-25" dirty="0">
                <a:latin typeface="游ゴシック" panose="020B0400000000000000" pitchFamily="50" charset="-128"/>
                <a:ea typeface="游ゴシック" panose="020B0400000000000000" pitchFamily="50" charset="-128"/>
                <a:cs typeface="MS Mincho"/>
              </a:rPr>
              <a:t>新規問合せが登録されますと、システムより「問合せ番号」が自動で付与されます。</a:t>
            </a:r>
            <a:endParaRPr sz="105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050" spc="-25" dirty="0">
                <a:latin typeface="游ゴシック" panose="020B0400000000000000" pitchFamily="50" charset="-128"/>
                <a:ea typeface="游ゴシック" panose="020B0400000000000000" pitchFamily="50" charset="-128"/>
                <a:cs typeface="MS Mincho"/>
              </a:rPr>
              <a:t>「</a:t>
            </a:r>
            <a:r>
              <a:rPr sz="1050" spc="-25" dirty="0" err="1">
                <a:latin typeface="游ゴシック" panose="020B0400000000000000" pitchFamily="50" charset="-128"/>
                <a:ea typeface="游ゴシック" panose="020B0400000000000000" pitchFamily="50" charset="-128"/>
                <a:cs typeface="MS Mincho"/>
              </a:rPr>
              <a:t>問合せ一覧へ戻る」を</a:t>
            </a:r>
            <a:r>
              <a:rPr lang="ja-JP" altLang="en-US" sz="1050" spc="-25" dirty="0">
                <a:latin typeface="游ゴシック" panose="020B0400000000000000" pitchFamily="50" charset="-128"/>
                <a:ea typeface="游ゴシック" panose="020B0400000000000000" pitchFamily="50" charset="-128"/>
                <a:cs typeface="MS Mincho"/>
              </a:rPr>
              <a:t>押す</a:t>
            </a:r>
            <a:r>
              <a:rPr sz="1050" spc="-25" dirty="0" err="1">
                <a:latin typeface="游ゴシック" panose="020B0400000000000000" pitchFamily="50" charset="-128"/>
                <a:ea typeface="游ゴシック" panose="020B0400000000000000" pitchFamily="50" charset="-128"/>
                <a:cs typeface="MS Mincho"/>
              </a:rPr>
              <a:t>と、問合せ一覧画面に</a:t>
            </a:r>
            <a:r>
              <a:rPr lang="ja-JP" altLang="en-US" sz="1050" spc="-25" dirty="0">
                <a:latin typeface="游ゴシック" panose="020B0400000000000000" pitchFamily="50" charset="-128"/>
                <a:ea typeface="游ゴシック" panose="020B0400000000000000" pitchFamily="50" charset="-128"/>
                <a:cs typeface="MS Mincho"/>
              </a:rPr>
              <a:t>移動します</a:t>
            </a:r>
            <a:r>
              <a:rPr sz="1050" spc="-25" dirty="0">
                <a:latin typeface="游ゴシック" panose="020B0400000000000000" pitchFamily="50" charset="-128"/>
                <a:ea typeface="游ゴシック" panose="020B0400000000000000" pitchFamily="50" charset="-128"/>
                <a:cs typeface="MS Mincho"/>
              </a:rPr>
              <a:t>。</a:t>
            </a:r>
            <a:endParaRPr sz="1050" dirty="0">
              <a:latin typeface="游ゴシック" panose="020B0400000000000000" pitchFamily="50" charset="-128"/>
              <a:ea typeface="游ゴシック" panose="020B0400000000000000" pitchFamily="50" charset="-128"/>
              <a:cs typeface="MS Mincho"/>
            </a:endParaRPr>
          </a:p>
        </p:txBody>
      </p:sp>
      <p:sp>
        <p:nvSpPr>
          <p:cNvPr id="21" name="テキスト ボックス 4">
            <a:extLst>
              <a:ext uri="{FF2B5EF4-FFF2-40B4-BE49-F238E27FC236}">
                <a16:creationId xmlns:a16="http://schemas.microsoft.com/office/drawing/2014/main" id="{3F8922B7-EDF3-B25C-198D-5E76E5C116E0}"/>
              </a:ext>
            </a:extLst>
          </p:cNvPr>
          <p:cNvSpPr txBox="1"/>
          <p:nvPr/>
        </p:nvSpPr>
        <p:spPr>
          <a:xfrm>
            <a:off x="608500" y="1714791"/>
            <a:ext cx="6431127" cy="511807"/>
          </a:xfrm>
          <a:prstGeom prst="rect">
            <a:avLst/>
          </a:prstGeom>
          <a:noFill/>
        </p:spPr>
        <p:txBody>
          <a:bodyPr wrap="square" rIns="0">
            <a:spAutoFit/>
          </a:bodyPr>
          <a:lstStyle/>
          <a:p>
            <a:pPr marL="12700" marR="1959610">
              <a:lnSpc>
                <a:spcPts val="1650"/>
              </a:lnSpc>
              <a:spcBef>
                <a:spcPts val="90"/>
              </a:spcBef>
            </a:pPr>
            <a:r>
              <a:rPr lang="ja-JP" altLang="en-US" sz="1050" spc="-20" dirty="0">
                <a:latin typeface="ＭＳ 明朝" panose="02020609040205080304" pitchFamily="17" charset="-128"/>
                <a:cs typeface="MS Mincho"/>
              </a:rPr>
              <a:t>送信をキャンセルする場合は</a:t>
            </a:r>
            <a:r>
              <a:rPr lang="ja-JP" altLang="en-US" sz="1050" spc="-10" dirty="0">
                <a:latin typeface="游ゴシック" panose="020B0400000000000000" pitchFamily="50" charset="-128"/>
                <a:ea typeface="游ゴシック" panose="020B0400000000000000" pitchFamily="50" charset="-128"/>
                <a:cs typeface="MS Mincho"/>
              </a:rPr>
              <a:t>「</a:t>
            </a:r>
            <a:r>
              <a:rPr lang="en-US" altLang="ja-JP" sz="1050" spc="-10" dirty="0">
                <a:latin typeface="游ゴシック" panose="020B0400000000000000" pitchFamily="50" charset="-128"/>
                <a:ea typeface="游ゴシック" panose="020B0400000000000000" pitchFamily="50" charset="-128"/>
                <a:cs typeface="MS Mincho"/>
              </a:rPr>
              <a:t>Cancel</a:t>
            </a:r>
            <a:r>
              <a:rPr lang="ja-JP" altLang="en-US" sz="1050" spc="-25" dirty="0">
                <a:latin typeface="游ゴシック" panose="020B0400000000000000" pitchFamily="50" charset="-128"/>
                <a:ea typeface="游ゴシック" panose="020B0400000000000000" pitchFamily="50" charset="-128"/>
                <a:cs typeface="MS Mincho"/>
              </a:rPr>
              <a:t>」</a:t>
            </a:r>
            <a:r>
              <a:rPr lang="ja-JP" altLang="en-US" sz="1050" spc="-25" dirty="0">
                <a:latin typeface="ＭＳ 明朝" panose="02020609040205080304" pitchFamily="17" charset="-128"/>
                <a:cs typeface="MS Mincho"/>
              </a:rPr>
              <a:t>ボタンをクリックしてください。</a:t>
            </a:r>
            <a:r>
              <a:rPr lang="ja-JP" altLang="en-US" sz="1050" spc="-20" dirty="0">
                <a:latin typeface="ＭＳ 明朝" panose="02020609040205080304" pitchFamily="17" charset="-128"/>
                <a:cs typeface="MS Mincho"/>
              </a:rPr>
              <a:t>最後に</a:t>
            </a:r>
            <a:r>
              <a:rPr lang="ja-JP" altLang="en-US" sz="1050" spc="-20" dirty="0">
                <a:latin typeface="游ゴシック" panose="020B0400000000000000" pitchFamily="50" charset="-128"/>
                <a:ea typeface="游ゴシック" panose="020B0400000000000000" pitchFamily="50" charset="-128"/>
                <a:cs typeface="MS Mincho"/>
              </a:rPr>
              <a:t>「</a:t>
            </a:r>
            <a:r>
              <a:rPr lang="en-US" altLang="ja-JP" sz="1050" spc="-10" dirty="0">
                <a:latin typeface="游ゴシック" panose="020B0400000000000000" pitchFamily="50" charset="-128"/>
                <a:ea typeface="游ゴシック" panose="020B0400000000000000" pitchFamily="50" charset="-128"/>
                <a:cs typeface="MS Mincho"/>
              </a:rPr>
              <a:t>OK</a:t>
            </a:r>
            <a:r>
              <a:rPr lang="ja-JP" altLang="en-US" sz="1050" spc="-25" dirty="0">
                <a:latin typeface="游ゴシック" panose="020B0400000000000000" pitchFamily="50" charset="-128"/>
                <a:ea typeface="游ゴシック" panose="020B0400000000000000" pitchFamily="50" charset="-128"/>
                <a:cs typeface="MS Mincho"/>
              </a:rPr>
              <a:t>」</a:t>
            </a:r>
            <a:r>
              <a:rPr lang="ja-JP" altLang="en-US" sz="1050" spc="-25" dirty="0">
                <a:latin typeface="ＭＳ 明朝" panose="02020609040205080304" pitchFamily="17" charset="-128"/>
                <a:cs typeface="MS Mincho"/>
              </a:rPr>
              <a:t>ボタンをクリックすると新規の問合せが登録されます。</a:t>
            </a:r>
            <a:endParaRPr lang="ja-JP" altLang="en-US" sz="1050" dirty="0">
              <a:latin typeface="游ゴシック" panose="020B0400000000000000" pitchFamily="50" charset="-128"/>
              <a:ea typeface="游ゴシック" panose="020B0400000000000000" pitchFamily="50" charset="-128"/>
            </a:endParaRPr>
          </a:p>
        </p:txBody>
      </p:sp>
      <p:sp>
        <p:nvSpPr>
          <p:cNvPr id="22" name="テキスト ボックス 4">
            <a:extLst>
              <a:ext uri="{FF2B5EF4-FFF2-40B4-BE49-F238E27FC236}">
                <a16:creationId xmlns:a16="http://schemas.microsoft.com/office/drawing/2014/main" id="{A9CD37DF-1106-4CDF-7D6D-6F91390503E1}"/>
              </a:ext>
            </a:extLst>
          </p:cNvPr>
          <p:cNvSpPr txBox="1"/>
          <p:nvPr/>
        </p:nvSpPr>
        <p:spPr>
          <a:xfrm>
            <a:off x="525783" y="949603"/>
            <a:ext cx="6138064" cy="615553"/>
          </a:xfrm>
          <a:prstGeom prst="rect">
            <a:avLst/>
          </a:prstGeom>
          <a:noFill/>
        </p:spPr>
        <p:txBody>
          <a:bodyPr wrap="square">
            <a:spAutoFit/>
          </a:bodyPr>
          <a:lstStyle/>
          <a:p>
            <a:pPr marL="12700">
              <a:lnSpc>
                <a:spcPct val="100000"/>
              </a:lnSpc>
              <a:spcBef>
                <a:spcPts val="430"/>
              </a:spcBef>
            </a:pPr>
            <a:r>
              <a:rPr lang="ja-JP" altLang="en-US" sz="1050" spc="-20" dirty="0">
                <a:latin typeface="游ゴシック" panose="020B0400000000000000" pitchFamily="50" charset="-128"/>
                <a:ea typeface="游ゴシック" panose="020B0400000000000000" pitchFamily="50" charset="-128"/>
                <a:cs typeface="MS Mincho"/>
              </a:rPr>
              <a:t>問合せが確定しましたら確認画面で「</a:t>
            </a:r>
            <a:r>
              <a:rPr lang="en-US" altLang="ja-JP" sz="1050" spc="-10" dirty="0">
                <a:latin typeface="游ゴシック" panose="020B0400000000000000" pitchFamily="50" charset="-128"/>
                <a:ea typeface="游ゴシック" panose="020B0400000000000000" pitchFamily="50" charset="-128"/>
                <a:cs typeface="MS Mincho"/>
              </a:rPr>
              <a:t>OK</a:t>
            </a:r>
            <a:r>
              <a:rPr lang="ja-JP" altLang="en-US" sz="1050" spc="-25" dirty="0">
                <a:latin typeface="游ゴシック" panose="020B0400000000000000" pitchFamily="50" charset="-128"/>
                <a:ea typeface="游ゴシック" panose="020B0400000000000000" pitchFamily="50" charset="-128"/>
                <a:cs typeface="MS Mincho"/>
              </a:rPr>
              <a:t>」ボタンをクリックした後「送信」ボタンをクリックします。</a:t>
            </a:r>
            <a:endParaRPr lang="ja-JP" altLang="en-US" sz="105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lang="ja-JP" altLang="en-US" sz="1050" spc="-20" dirty="0">
                <a:latin typeface="游ゴシック" panose="020B0400000000000000" pitchFamily="50" charset="-128"/>
                <a:ea typeface="游ゴシック" panose="020B0400000000000000" pitchFamily="50" charset="-128"/>
                <a:cs typeface="MS Mincho"/>
              </a:rPr>
              <a:t>「お問合せ内容」を送信</a:t>
            </a:r>
            <a:r>
              <a:rPr lang="ja-JP" altLang="en-US" sz="1050" spc="-10" dirty="0">
                <a:latin typeface="游ゴシック" panose="020B0400000000000000" pitchFamily="50" charset="-128"/>
                <a:ea typeface="游ゴシック" panose="020B0400000000000000" pitchFamily="50" charset="-128"/>
                <a:cs typeface="MS Mincho"/>
              </a:rPr>
              <a:t>（</a:t>
            </a:r>
            <a:r>
              <a:rPr lang="ja-JP" altLang="en-US" sz="1050" spc="-20" dirty="0">
                <a:latin typeface="游ゴシック" panose="020B0400000000000000" pitchFamily="50" charset="-128"/>
                <a:ea typeface="游ゴシック" panose="020B0400000000000000" pitchFamily="50" charset="-128"/>
                <a:cs typeface="MS Mincho"/>
              </a:rPr>
              <a:t>受付）しますか？と表示されますので、「</a:t>
            </a:r>
            <a:r>
              <a:rPr lang="en-US" altLang="ja-JP" sz="1050" spc="-10" dirty="0">
                <a:latin typeface="游ゴシック" panose="020B0400000000000000" pitchFamily="50" charset="-128"/>
                <a:ea typeface="游ゴシック" panose="020B0400000000000000" pitchFamily="50" charset="-128"/>
                <a:cs typeface="MS Mincho"/>
              </a:rPr>
              <a:t>OK</a:t>
            </a:r>
            <a:r>
              <a:rPr lang="ja-JP" altLang="en-US" sz="1050" spc="-25" dirty="0">
                <a:latin typeface="游ゴシック" panose="020B0400000000000000" pitchFamily="50" charset="-128"/>
                <a:ea typeface="游ゴシック" panose="020B0400000000000000" pitchFamily="50" charset="-128"/>
                <a:cs typeface="MS Mincho"/>
              </a:rPr>
              <a:t>」ボタンをクリックすると、「お問合せ内容」を送信いたしました。と表示されます。</a:t>
            </a:r>
          </a:p>
        </p:txBody>
      </p:sp>
      <p:sp>
        <p:nvSpPr>
          <p:cNvPr id="3" name="正方形/長方形 2">
            <a:extLst>
              <a:ext uri="{FF2B5EF4-FFF2-40B4-BE49-F238E27FC236}">
                <a16:creationId xmlns:a16="http://schemas.microsoft.com/office/drawing/2014/main" id="{DF6D97B6-4245-0A27-4FD6-04D36AC22370}"/>
              </a:ext>
            </a:extLst>
          </p:cNvPr>
          <p:cNvSpPr/>
          <p:nvPr/>
        </p:nvSpPr>
        <p:spPr>
          <a:xfrm>
            <a:off x="1498600" y="3443658"/>
            <a:ext cx="220472"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75000"/>
                </a:schemeClr>
              </a:solidFill>
            </a:endParaRPr>
          </a:p>
        </p:txBody>
      </p:sp>
      <p:sp>
        <p:nvSpPr>
          <p:cNvPr id="15" name="正方形/長方形 14">
            <a:extLst>
              <a:ext uri="{FF2B5EF4-FFF2-40B4-BE49-F238E27FC236}">
                <a16:creationId xmlns:a16="http://schemas.microsoft.com/office/drawing/2014/main" id="{E855709D-0ED0-2014-9557-4A80DC69F49C}"/>
              </a:ext>
            </a:extLst>
          </p:cNvPr>
          <p:cNvSpPr/>
          <p:nvPr/>
        </p:nvSpPr>
        <p:spPr>
          <a:xfrm>
            <a:off x="949960" y="3646858"/>
            <a:ext cx="289560" cy="590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75000"/>
                </a:schemeClr>
              </a:solidFill>
            </a:endParaRPr>
          </a:p>
        </p:txBody>
      </p:sp>
      <p:sp>
        <p:nvSpPr>
          <p:cNvPr id="23" name="正方形/長方形 22">
            <a:extLst>
              <a:ext uri="{FF2B5EF4-FFF2-40B4-BE49-F238E27FC236}">
                <a16:creationId xmlns:a16="http://schemas.microsoft.com/office/drawing/2014/main" id="{EFF0E00B-7F4E-F450-3C73-D401D1822331}"/>
              </a:ext>
            </a:extLst>
          </p:cNvPr>
          <p:cNvSpPr/>
          <p:nvPr/>
        </p:nvSpPr>
        <p:spPr>
          <a:xfrm>
            <a:off x="1943100" y="6713220"/>
            <a:ext cx="430530" cy="7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7536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AD8E2-96AD-4191-C111-69E8416195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D4F15E-0B57-E7F9-B3B8-DFA06958B715}"/>
              </a:ext>
            </a:extLst>
          </p:cNvPr>
          <p:cNvSpPr>
            <a:spLocks noGrp="1"/>
          </p:cNvSpPr>
          <p:nvPr>
            <p:ph type="sldNum" sz="quarter" idx="12"/>
          </p:nvPr>
        </p:nvSpPr>
        <p:spPr/>
        <p:txBody>
          <a:bodyPr/>
          <a:lstStyle/>
          <a:p>
            <a:fld id="{AE8EA5A1-38AB-4AA0-89CC-DE1004BC27E5}" type="slidenum">
              <a:rPr kumimoji="1" lang="ja-JP" altLang="en-US" smtClean="0"/>
              <a:t>175</a:t>
            </a:fld>
            <a:endParaRPr kumimoji="1" lang="ja-JP" altLang="en-US"/>
          </a:p>
        </p:txBody>
      </p:sp>
      <p:sp>
        <p:nvSpPr>
          <p:cNvPr id="3" name="テキスト ボックス 1">
            <a:extLst>
              <a:ext uri="{FF2B5EF4-FFF2-40B4-BE49-F238E27FC236}">
                <a16:creationId xmlns:a16="http://schemas.microsoft.com/office/drawing/2014/main" id="{27B0A53E-4F91-6E20-CA41-F67F23A99A50}"/>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２．問合せ一覧</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object 2">
            <a:extLst>
              <a:ext uri="{FF2B5EF4-FFF2-40B4-BE49-F238E27FC236}">
                <a16:creationId xmlns:a16="http://schemas.microsoft.com/office/drawing/2014/main" id="{CF7EE0E6-7CBB-F700-D84F-1B3EE118E104}"/>
              </a:ext>
            </a:extLst>
          </p:cNvPr>
          <p:cNvSpPr txBox="1"/>
          <p:nvPr/>
        </p:nvSpPr>
        <p:spPr>
          <a:xfrm>
            <a:off x="952500" y="1225660"/>
            <a:ext cx="36550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問合せ一覧には現在お問合せ中の問合せが表示されます。</a:t>
            </a:r>
            <a:endParaRPr sz="1100" dirty="0">
              <a:latin typeface="游ゴシック" panose="020B0400000000000000" pitchFamily="50" charset="-128"/>
              <a:ea typeface="游ゴシック" panose="020B0400000000000000" pitchFamily="50" charset="-128"/>
              <a:cs typeface="MS Mincho"/>
            </a:endParaRPr>
          </a:p>
        </p:txBody>
      </p:sp>
      <p:pic>
        <p:nvPicPr>
          <p:cNvPr id="5" name="object 3">
            <a:extLst>
              <a:ext uri="{FF2B5EF4-FFF2-40B4-BE49-F238E27FC236}">
                <a16:creationId xmlns:a16="http://schemas.microsoft.com/office/drawing/2014/main" id="{329D5732-4EE2-213B-EACE-BB082F94EC99}"/>
              </a:ext>
            </a:extLst>
          </p:cNvPr>
          <p:cNvPicPr/>
          <p:nvPr/>
        </p:nvPicPr>
        <p:blipFill>
          <a:blip r:embed="rId2" cstate="print"/>
          <a:stretch>
            <a:fillRect/>
          </a:stretch>
        </p:blipFill>
        <p:spPr>
          <a:xfrm>
            <a:off x="1022603" y="1512868"/>
            <a:ext cx="4531112" cy="2537298"/>
          </a:xfrm>
          <a:prstGeom prst="rect">
            <a:avLst/>
          </a:prstGeom>
        </p:spPr>
      </p:pic>
      <p:sp>
        <p:nvSpPr>
          <p:cNvPr id="6" name="object 4">
            <a:extLst>
              <a:ext uri="{FF2B5EF4-FFF2-40B4-BE49-F238E27FC236}">
                <a16:creationId xmlns:a16="http://schemas.microsoft.com/office/drawing/2014/main" id="{804036E1-600A-1710-3FD5-694736678A9C}"/>
              </a:ext>
            </a:extLst>
          </p:cNvPr>
          <p:cNvSpPr txBox="1"/>
          <p:nvPr/>
        </p:nvSpPr>
        <p:spPr>
          <a:xfrm>
            <a:off x="952500" y="4129516"/>
            <a:ext cx="5051425" cy="444500"/>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「回答受」にチェックを入れると回答済みの過去の問合せが表示されます。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回答済みの問合せはステータスが「お問合せ中」から「回答受」に変わります。</a:t>
            </a:r>
            <a:endParaRPr sz="1100" dirty="0">
              <a:latin typeface="游ゴシック" panose="020B0400000000000000" pitchFamily="50" charset="-128"/>
              <a:ea typeface="游ゴシック" panose="020B0400000000000000" pitchFamily="50" charset="-128"/>
              <a:cs typeface="MS Mincho"/>
            </a:endParaRPr>
          </a:p>
        </p:txBody>
      </p:sp>
      <p:pic>
        <p:nvPicPr>
          <p:cNvPr id="7" name="object 5">
            <a:extLst>
              <a:ext uri="{FF2B5EF4-FFF2-40B4-BE49-F238E27FC236}">
                <a16:creationId xmlns:a16="http://schemas.microsoft.com/office/drawing/2014/main" id="{44EACCFD-3BD9-A008-E116-834470D3EC64}"/>
              </a:ext>
            </a:extLst>
          </p:cNvPr>
          <p:cNvPicPr/>
          <p:nvPr/>
        </p:nvPicPr>
        <p:blipFill>
          <a:blip r:embed="rId3" cstate="print"/>
          <a:stretch>
            <a:fillRect/>
          </a:stretch>
        </p:blipFill>
        <p:spPr>
          <a:xfrm>
            <a:off x="1022603" y="4635671"/>
            <a:ext cx="4677023" cy="1032857"/>
          </a:xfrm>
          <a:prstGeom prst="rect">
            <a:avLst/>
          </a:prstGeom>
        </p:spPr>
      </p:pic>
      <p:grpSp>
        <p:nvGrpSpPr>
          <p:cNvPr id="8" name="object 7">
            <a:extLst>
              <a:ext uri="{FF2B5EF4-FFF2-40B4-BE49-F238E27FC236}">
                <a16:creationId xmlns:a16="http://schemas.microsoft.com/office/drawing/2014/main" id="{5F48F1DF-F9A3-08BA-6EBA-5E3EA3701234}"/>
              </a:ext>
            </a:extLst>
          </p:cNvPr>
          <p:cNvGrpSpPr/>
          <p:nvPr/>
        </p:nvGrpSpPr>
        <p:grpSpPr>
          <a:xfrm>
            <a:off x="1043182" y="6489062"/>
            <a:ext cx="4571806" cy="2541444"/>
            <a:chOff x="852677" y="6643878"/>
            <a:chExt cx="5469890" cy="3491865"/>
          </a:xfrm>
        </p:grpSpPr>
        <p:pic>
          <p:nvPicPr>
            <p:cNvPr id="9" name="object 8">
              <a:extLst>
                <a:ext uri="{FF2B5EF4-FFF2-40B4-BE49-F238E27FC236}">
                  <a16:creationId xmlns:a16="http://schemas.microsoft.com/office/drawing/2014/main" id="{73376766-D117-977F-D1C0-E7926A6CE70C}"/>
                </a:ext>
              </a:extLst>
            </p:cNvPr>
            <p:cNvPicPr/>
            <p:nvPr/>
          </p:nvPicPr>
          <p:blipFill>
            <a:blip r:embed="rId4" cstate="print"/>
            <a:stretch>
              <a:fillRect/>
            </a:stretch>
          </p:blipFill>
          <p:spPr>
            <a:xfrm>
              <a:off x="852677" y="6643878"/>
              <a:ext cx="5469636" cy="3491484"/>
            </a:xfrm>
            <a:prstGeom prst="rect">
              <a:avLst/>
            </a:prstGeom>
          </p:spPr>
        </p:pic>
        <p:sp>
          <p:nvSpPr>
            <p:cNvPr id="10" name="object 9">
              <a:extLst>
                <a:ext uri="{FF2B5EF4-FFF2-40B4-BE49-F238E27FC236}">
                  <a16:creationId xmlns:a16="http://schemas.microsoft.com/office/drawing/2014/main" id="{B648B6EC-793F-2844-D858-B16DD6EF4E9A}"/>
                </a:ext>
              </a:extLst>
            </p:cNvPr>
            <p:cNvSpPr/>
            <p:nvPr/>
          </p:nvSpPr>
          <p:spPr>
            <a:xfrm>
              <a:off x="4319016" y="9380220"/>
              <a:ext cx="960119" cy="228600"/>
            </a:xfrm>
            <a:custGeom>
              <a:avLst/>
              <a:gdLst/>
              <a:ahLst/>
              <a:cxnLst/>
              <a:rect l="l" t="t" r="r" b="b"/>
              <a:pathLst>
                <a:path w="960120" h="228600">
                  <a:moveTo>
                    <a:pt x="0" y="38099"/>
                  </a:moveTo>
                  <a:lnTo>
                    <a:pt x="2952" y="23467"/>
                  </a:lnTo>
                  <a:lnTo>
                    <a:pt x="11048" y="11334"/>
                  </a:lnTo>
                  <a:lnTo>
                    <a:pt x="23145" y="3059"/>
                  </a:lnTo>
                  <a:lnTo>
                    <a:pt x="38100" y="0"/>
                  </a:lnTo>
                  <a:lnTo>
                    <a:pt x="922019" y="0"/>
                  </a:lnTo>
                  <a:lnTo>
                    <a:pt x="936652" y="3059"/>
                  </a:lnTo>
                  <a:lnTo>
                    <a:pt x="948785" y="11334"/>
                  </a:lnTo>
                  <a:lnTo>
                    <a:pt x="957060" y="23467"/>
                  </a:lnTo>
                  <a:lnTo>
                    <a:pt x="960119" y="38099"/>
                  </a:lnTo>
                  <a:lnTo>
                    <a:pt x="960119" y="190499"/>
                  </a:lnTo>
                  <a:lnTo>
                    <a:pt x="957060" y="205454"/>
                  </a:lnTo>
                  <a:lnTo>
                    <a:pt x="948785" y="217550"/>
                  </a:lnTo>
                  <a:lnTo>
                    <a:pt x="936652" y="225647"/>
                  </a:lnTo>
                  <a:lnTo>
                    <a:pt x="922019" y="228599"/>
                  </a:lnTo>
                  <a:lnTo>
                    <a:pt x="38100" y="228599"/>
                  </a:lnTo>
                  <a:lnTo>
                    <a:pt x="23145" y="225647"/>
                  </a:lnTo>
                  <a:lnTo>
                    <a:pt x="11048" y="217550"/>
                  </a:lnTo>
                  <a:lnTo>
                    <a:pt x="2952" y="205454"/>
                  </a:lnTo>
                  <a:lnTo>
                    <a:pt x="0" y="190499"/>
                  </a:lnTo>
                  <a:lnTo>
                    <a:pt x="0" y="3809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1" name="object 10">
            <a:extLst>
              <a:ext uri="{FF2B5EF4-FFF2-40B4-BE49-F238E27FC236}">
                <a16:creationId xmlns:a16="http://schemas.microsoft.com/office/drawing/2014/main" id="{EE2032C8-C181-B254-A160-62B912650D2C}"/>
              </a:ext>
            </a:extLst>
          </p:cNvPr>
          <p:cNvGrpSpPr/>
          <p:nvPr/>
        </p:nvGrpSpPr>
        <p:grpSpPr>
          <a:xfrm>
            <a:off x="2300402" y="4894093"/>
            <a:ext cx="1287093" cy="962352"/>
            <a:chOff x="2359539" y="4896237"/>
            <a:chExt cx="1443355" cy="1142365"/>
          </a:xfrm>
        </p:grpSpPr>
        <p:sp>
          <p:nvSpPr>
            <p:cNvPr id="12" name="object 11">
              <a:extLst>
                <a:ext uri="{FF2B5EF4-FFF2-40B4-BE49-F238E27FC236}">
                  <a16:creationId xmlns:a16="http://schemas.microsoft.com/office/drawing/2014/main" id="{2EB6C1CE-2A85-9B24-2FC8-3730B0A28F5C}"/>
                </a:ext>
              </a:extLst>
            </p:cNvPr>
            <p:cNvSpPr/>
            <p:nvPr/>
          </p:nvSpPr>
          <p:spPr>
            <a:xfrm>
              <a:off x="2369057" y="4905755"/>
              <a:ext cx="441959" cy="228600"/>
            </a:xfrm>
            <a:custGeom>
              <a:avLst/>
              <a:gdLst/>
              <a:ahLst/>
              <a:cxnLst/>
              <a:rect l="l" t="t" r="r" b="b"/>
              <a:pathLst>
                <a:path w="441960" h="228600">
                  <a:moveTo>
                    <a:pt x="0" y="38100"/>
                  </a:moveTo>
                  <a:lnTo>
                    <a:pt x="3059" y="23145"/>
                  </a:lnTo>
                  <a:lnTo>
                    <a:pt x="11334" y="11048"/>
                  </a:lnTo>
                  <a:lnTo>
                    <a:pt x="23467" y="2952"/>
                  </a:lnTo>
                  <a:lnTo>
                    <a:pt x="38100" y="0"/>
                  </a:lnTo>
                  <a:lnTo>
                    <a:pt x="403860" y="0"/>
                  </a:lnTo>
                  <a:lnTo>
                    <a:pt x="418814" y="2952"/>
                  </a:lnTo>
                  <a:lnTo>
                    <a:pt x="430910" y="11049"/>
                  </a:lnTo>
                  <a:lnTo>
                    <a:pt x="439007" y="23145"/>
                  </a:lnTo>
                  <a:lnTo>
                    <a:pt x="441959" y="38100"/>
                  </a:lnTo>
                  <a:lnTo>
                    <a:pt x="441959" y="190500"/>
                  </a:lnTo>
                  <a:lnTo>
                    <a:pt x="439007" y="205132"/>
                  </a:lnTo>
                  <a:lnTo>
                    <a:pt x="430910" y="217265"/>
                  </a:lnTo>
                  <a:lnTo>
                    <a:pt x="418814" y="225540"/>
                  </a:lnTo>
                  <a:lnTo>
                    <a:pt x="403860" y="228600"/>
                  </a:lnTo>
                  <a:lnTo>
                    <a:pt x="38100" y="228600"/>
                  </a:lnTo>
                  <a:lnTo>
                    <a:pt x="23467" y="225540"/>
                  </a:lnTo>
                  <a:lnTo>
                    <a:pt x="11334" y="217265"/>
                  </a:lnTo>
                  <a:lnTo>
                    <a:pt x="3059" y="205132"/>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2">
              <a:extLst>
                <a:ext uri="{FF2B5EF4-FFF2-40B4-BE49-F238E27FC236}">
                  <a16:creationId xmlns:a16="http://schemas.microsoft.com/office/drawing/2014/main" id="{DB2BD3A5-C8A2-4327-128A-FC5462EA0DEE}"/>
                </a:ext>
              </a:extLst>
            </p:cNvPr>
            <p:cNvSpPr/>
            <p:nvPr/>
          </p:nvSpPr>
          <p:spPr>
            <a:xfrm>
              <a:off x="2551937" y="5785865"/>
              <a:ext cx="1250950" cy="0"/>
            </a:xfrm>
            <a:custGeom>
              <a:avLst/>
              <a:gdLst/>
              <a:ahLst/>
              <a:cxnLst/>
              <a:rect l="l" t="t" r="r" b="b"/>
              <a:pathLst>
                <a:path w="1250950">
                  <a:moveTo>
                    <a:pt x="0" y="0"/>
                  </a:moveTo>
                  <a:lnTo>
                    <a:pt x="1250442"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4" name="object 13">
              <a:extLst>
                <a:ext uri="{FF2B5EF4-FFF2-40B4-BE49-F238E27FC236}">
                  <a16:creationId xmlns:a16="http://schemas.microsoft.com/office/drawing/2014/main" id="{63775947-DE60-6ACE-9ADF-742A673BFABA}"/>
                </a:ext>
              </a:extLst>
            </p:cNvPr>
            <p:cNvPicPr/>
            <p:nvPr/>
          </p:nvPicPr>
          <p:blipFill>
            <a:blip r:embed="rId5" cstate="print"/>
            <a:stretch>
              <a:fillRect/>
            </a:stretch>
          </p:blipFill>
          <p:spPr>
            <a:xfrm>
              <a:off x="3066287" y="5795009"/>
              <a:ext cx="76200" cy="243077"/>
            </a:xfrm>
            <a:prstGeom prst="rect">
              <a:avLst/>
            </a:prstGeom>
          </p:spPr>
        </p:pic>
      </p:grpSp>
      <p:sp>
        <p:nvSpPr>
          <p:cNvPr id="15" name="object 6">
            <a:extLst>
              <a:ext uri="{FF2B5EF4-FFF2-40B4-BE49-F238E27FC236}">
                <a16:creationId xmlns:a16="http://schemas.microsoft.com/office/drawing/2014/main" id="{6C72DAC8-2D3B-D5B0-1C9B-39FBC04FDAEE}"/>
              </a:ext>
            </a:extLst>
          </p:cNvPr>
          <p:cNvSpPr txBox="1"/>
          <p:nvPr/>
        </p:nvSpPr>
        <p:spPr>
          <a:xfrm>
            <a:off x="820796" y="5793299"/>
            <a:ext cx="4983477" cy="634469"/>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「回答受」の問合せタイトルをダブルクリックし、詳細画面にて回答内容をご確認ください。追加問合せを行う場合は「追加問合せ」ボタンをクリックして問合せ内容をご記入ください。</a:t>
            </a:r>
            <a:endParaRPr sz="1100" dirty="0">
              <a:latin typeface="游ゴシック" panose="020B0400000000000000" pitchFamily="50" charset="-128"/>
              <a:ea typeface="游ゴシック" panose="020B0400000000000000" pitchFamily="50" charset="-128"/>
              <a:cs typeface="MS Mincho"/>
            </a:endParaRPr>
          </a:p>
        </p:txBody>
      </p:sp>
      <p:sp>
        <p:nvSpPr>
          <p:cNvPr id="16" name="正方形/長方形 15">
            <a:extLst>
              <a:ext uri="{FF2B5EF4-FFF2-40B4-BE49-F238E27FC236}">
                <a16:creationId xmlns:a16="http://schemas.microsoft.com/office/drawing/2014/main" id="{F8FDFC1C-5D6D-FD97-3D14-AFAB04F5573D}"/>
              </a:ext>
            </a:extLst>
          </p:cNvPr>
          <p:cNvSpPr/>
          <p:nvPr/>
        </p:nvSpPr>
        <p:spPr>
          <a:xfrm>
            <a:off x="2598420" y="5552694"/>
            <a:ext cx="430530" cy="7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AD4138D0-C33F-3075-2646-EC7E6B27A7E6}"/>
              </a:ext>
            </a:extLst>
          </p:cNvPr>
          <p:cNvSpPr/>
          <p:nvPr/>
        </p:nvSpPr>
        <p:spPr>
          <a:xfrm>
            <a:off x="2049780" y="7387590"/>
            <a:ext cx="453390" cy="952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7EC2E78F-4789-D1A3-1B64-E34B311B6450}"/>
              </a:ext>
            </a:extLst>
          </p:cNvPr>
          <p:cNvSpPr/>
          <p:nvPr/>
        </p:nvSpPr>
        <p:spPr>
          <a:xfrm>
            <a:off x="2547621" y="2439671"/>
            <a:ext cx="367030" cy="8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22295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DEE5-D276-BECE-938F-B48E38CA7AE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ED21EAB-8C1B-D62D-173B-B41F42ADE31D}"/>
              </a:ext>
            </a:extLst>
          </p:cNvPr>
          <p:cNvSpPr>
            <a:spLocks noGrp="1"/>
          </p:cNvSpPr>
          <p:nvPr>
            <p:ph type="sldNum" sz="quarter" idx="12"/>
          </p:nvPr>
        </p:nvSpPr>
        <p:spPr>
          <a:xfrm>
            <a:off x="2120767" y="8402800"/>
            <a:ext cx="1543050" cy="527403"/>
          </a:xfrm>
        </p:spPr>
        <p:txBody>
          <a:bodyPr/>
          <a:lstStyle/>
          <a:p>
            <a:fld id="{AE8EA5A1-38AB-4AA0-89CC-DE1004BC27E5}" type="slidenum">
              <a:rPr kumimoji="1" lang="ja-JP" altLang="en-US" smtClean="0">
                <a:ea typeface="游ゴシック" panose="020B0400000000000000" pitchFamily="50" charset="-128"/>
              </a:rPr>
              <a:t>176</a:t>
            </a:fld>
            <a:endParaRPr kumimoji="1" lang="ja-JP" altLang="en-US">
              <a:ea typeface="游ゴシック" panose="020B0400000000000000" pitchFamily="50" charset="-128"/>
            </a:endParaRPr>
          </a:p>
        </p:txBody>
      </p:sp>
      <p:pic>
        <p:nvPicPr>
          <p:cNvPr id="6" name="object 3">
            <a:extLst>
              <a:ext uri="{FF2B5EF4-FFF2-40B4-BE49-F238E27FC236}">
                <a16:creationId xmlns:a16="http://schemas.microsoft.com/office/drawing/2014/main" id="{FE5A1B3D-57F6-2BD3-C5A7-AB920B03C52A}"/>
              </a:ext>
            </a:extLst>
          </p:cNvPr>
          <p:cNvPicPr/>
          <p:nvPr/>
        </p:nvPicPr>
        <p:blipFill>
          <a:blip r:embed="rId3" cstate="print"/>
          <a:stretch>
            <a:fillRect/>
          </a:stretch>
        </p:blipFill>
        <p:spPr>
          <a:xfrm>
            <a:off x="775459" y="2130051"/>
            <a:ext cx="5370577" cy="3514064"/>
          </a:xfrm>
          <a:prstGeom prst="rect">
            <a:avLst/>
          </a:prstGeom>
        </p:spPr>
      </p:pic>
      <p:sp>
        <p:nvSpPr>
          <p:cNvPr id="7" name="object 4">
            <a:extLst>
              <a:ext uri="{FF2B5EF4-FFF2-40B4-BE49-F238E27FC236}">
                <a16:creationId xmlns:a16="http://schemas.microsoft.com/office/drawing/2014/main" id="{CF56ABF4-E5A0-5263-2166-F3BCC40BA2F8}"/>
              </a:ext>
            </a:extLst>
          </p:cNvPr>
          <p:cNvSpPr/>
          <p:nvPr/>
        </p:nvSpPr>
        <p:spPr>
          <a:xfrm>
            <a:off x="5258075" y="4854708"/>
            <a:ext cx="744855" cy="298450"/>
          </a:xfrm>
          <a:custGeom>
            <a:avLst/>
            <a:gdLst/>
            <a:ahLst/>
            <a:cxnLst/>
            <a:rect l="l" t="t" r="r" b="b"/>
            <a:pathLst>
              <a:path w="744854" h="298450">
                <a:moveTo>
                  <a:pt x="0" y="49529"/>
                </a:moveTo>
                <a:lnTo>
                  <a:pt x="3881" y="30218"/>
                </a:lnTo>
                <a:lnTo>
                  <a:pt x="14477" y="14477"/>
                </a:lnTo>
                <a:lnTo>
                  <a:pt x="30218" y="3881"/>
                </a:lnTo>
                <a:lnTo>
                  <a:pt x="49530" y="0"/>
                </a:lnTo>
                <a:lnTo>
                  <a:pt x="694182" y="0"/>
                </a:lnTo>
                <a:lnTo>
                  <a:pt x="713613" y="3881"/>
                </a:lnTo>
                <a:lnTo>
                  <a:pt x="729615" y="14477"/>
                </a:lnTo>
                <a:lnTo>
                  <a:pt x="740473" y="30218"/>
                </a:lnTo>
                <a:lnTo>
                  <a:pt x="744474" y="49529"/>
                </a:lnTo>
                <a:lnTo>
                  <a:pt x="744474" y="248411"/>
                </a:lnTo>
                <a:lnTo>
                  <a:pt x="740473" y="267723"/>
                </a:lnTo>
                <a:lnTo>
                  <a:pt x="729615" y="283463"/>
                </a:lnTo>
                <a:lnTo>
                  <a:pt x="713613" y="294060"/>
                </a:lnTo>
                <a:lnTo>
                  <a:pt x="694182"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8" name="object 5">
            <a:extLst>
              <a:ext uri="{FF2B5EF4-FFF2-40B4-BE49-F238E27FC236}">
                <a16:creationId xmlns:a16="http://schemas.microsoft.com/office/drawing/2014/main" id="{8FFA8B47-5803-D7C4-D750-E88E67F38A49}"/>
              </a:ext>
            </a:extLst>
          </p:cNvPr>
          <p:cNvPicPr/>
          <p:nvPr/>
        </p:nvPicPr>
        <p:blipFill>
          <a:blip r:embed="rId4" cstate="print"/>
          <a:stretch>
            <a:fillRect/>
          </a:stretch>
        </p:blipFill>
        <p:spPr>
          <a:xfrm>
            <a:off x="3846321" y="5398430"/>
            <a:ext cx="2077974" cy="985265"/>
          </a:xfrm>
          <a:prstGeom prst="rect">
            <a:avLst/>
          </a:prstGeom>
        </p:spPr>
      </p:pic>
      <p:pic>
        <p:nvPicPr>
          <p:cNvPr id="9" name="object 6">
            <a:extLst>
              <a:ext uri="{FF2B5EF4-FFF2-40B4-BE49-F238E27FC236}">
                <a16:creationId xmlns:a16="http://schemas.microsoft.com/office/drawing/2014/main" id="{476B2916-66BE-342C-3FDB-64E3BE898EA8}"/>
              </a:ext>
            </a:extLst>
          </p:cNvPr>
          <p:cNvPicPr/>
          <p:nvPr/>
        </p:nvPicPr>
        <p:blipFill>
          <a:blip r:embed="rId5" cstate="print"/>
          <a:stretch>
            <a:fillRect/>
          </a:stretch>
        </p:blipFill>
        <p:spPr>
          <a:xfrm rot="2582460">
            <a:off x="5093103" y="5160220"/>
            <a:ext cx="221741" cy="248412"/>
          </a:xfrm>
          <a:prstGeom prst="rect">
            <a:avLst/>
          </a:prstGeom>
        </p:spPr>
      </p:pic>
      <p:sp>
        <p:nvSpPr>
          <p:cNvPr id="11" name="object 8">
            <a:extLst>
              <a:ext uri="{FF2B5EF4-FFF2-40B4-BE49-F238E27FC236}">
                <a16:creationId xmlns:a16="http://schemas.microsoft.com/office/drawing/2014/main" id="{71606F72-066E-AF1F-61BF-2A86F385E19C}"/>
              </a:ext>
            </a:extLst>
          </p:cNvPr>
          <p:cNvSpPr/>
          <p:nvPr/>
        </p:nvSpPr>
        <p:spPr>
          <a:xfrm>
            <a:off x="3965956" y="6033937"/>
            <a:ext cx="911860" cy="239395"/>
          </a:xfrm>
          <a:custGeom>
            <a:avLst/>
            <a:gdLst/>
            <a:ahLst/>
            <a:cxnLst/>
            <a:rect l="l" t="t" r="r" b="b"/>
            <a:pathLst>
              <a:path w="911860" h="239395">
                <a:moveTo>
                  <a:pt x="0" y="39624"/>
                </a:moveTo>
                <a:lnTo>
                  <a:pt x="3083" y="24110"/>
                </a:lnTo>
                <a:lnTo>
                  <a:pt x="11525" y="11525"/>
                </a:lnTo>
                <a:lnTo>
                  <a:pt x="24110" y="3083"/>
                </a:lnTo>
                <a:lnTo>
                  <a:pt x="39624" y="0"/>
                </a:lnTo>
                <a:lnTo>
                  <a:pt x="870966" y="0"/>
                </a:lnTo>
                <a:lnTo>
                  <a:pt x="886598" y="3083"/>
                </a:lnTo>
                <a:lnTo>
                  <a:pt x="899445" y="11525"/>
                </a:lnTo>
                <a:lnTo>
                  <a:pt x="908149" y="24110"/>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2" name="object 9">
            <a:extLst>
              <a:ext uri="{FF2B5EF4-FFF2-40B4-BE49-F238E27FC236}">
                <a16:creationId xmlns:a16="http://schemas.microsoft.com/office/drawing/2014/main" id="{E7F46801-33C6-7FB0-BB19-5987946AF4C5}"/>
              </a:ext>
            </a:extLst>
          </p:cNvPr>
          <p:cNvPicPr/>
          <p:nvPr/>
        </p:nvPicPr>
        <p:blipFill>
          <a:blip r:embed="rId6" cstate="print"/>
          <a:stretch>
            <a:fillRect/>
          </a:stretch>
        </p:blipFill>
        <p:spPr>
          <a:xfrm>
            <a:off x="2842129" y="6212167"/>
            <a:ext cx="860298" cy="448818"/>
          </a:xfrm>
          <a:prstGeom prst="rect">
            <a:avLst/>
          </a:prstGeom>
        </p:spPr>
      </p:pic>
      <p:pic>
        <p:nvPicPr>
          <p:cNvPr id="13" name="object 10">
            <a:extLst>
              <a:ext uri="{FF2B5EF4-FFF2-40B4-BE49-F238E27FC236}">
                <a16:creationId xmlns:a16="http://schemas.microsoft.com/office/drawing/2014/main" id="{BF8F0E7E-95D0-CF41-DB89-488091D39D2C}"/>
              </a:ext>
            </a:extLst>
          </p:cNvPr>
          <p:cNvPicPr/>
          <p:nvPr/>
        </p:nvPicPr>
        <p:blipFill>
          <a:blip r:embed="rId7" cstate="print"/>
          <a:stretch>
            <a:fillRect/>
          </a:stretch>
        </p:blipFill>
        <p:spPr>
          <a:xfrm rot="3141793">
            <a:off x="3719009" y="6163476"/>
            <a:ext cx="221741" cy="248412"/>
          </a:xfrm>
          <a:prstGeom prst="rect">
            <a:avLst/>
          </a:prstGeom>
        </p:spPr>
      </p:pic>
      <p:sp>
        <p:nvSpPr>
          <p:cNvPr id="15" name="object 12">
            <a:extLst>
              <a:ext uri="{FF2B5EF4-FFF2-40B4-BE49-F238E27FC236}">
                <a16:creationId xmlns:a16="http://schemas.microsoft.com/office/drawing/2014/main" id="{6E9284F0-3E79-2286-1353-F431C0165628}"/>
              </a:ext>
            </a:extLst>
          </p:cNvPr>
          <p:cNvSpPr/>
          <p:nvPr/>
        </p:nvSpPr>
        <p:spPr>
          <a:xfrm>
            <a:off x="2870322" y="6307417"/>
            <a:ext cx="838200" cy="239395"/>
          </a:xfrm>
          <a:custGeom>
            <a:avLst/>
            <a:gdLst/>
            <a:ahLst/>
            <a:cxnLst/>
            <a:rect l="l" t="t" r="r" b="b"/>
            <a:pathLst>
              <a:path w="838200" h="239395">
                <a:moveTo>
                  <a:pt x="0" y="39623"/>
                </a:moveTo>
                <a:lnTo>
                  <a:pt x="3083" y="24110"/>
                </a:lnTo>
                <a:lnTo>
                  <a:pt x="11525" y="11525"/>
                </a:lnTo>
                <a:lnTo>
                  <a:pt x="24110" y="3083"/>
                </a:lnTo>
                <a:lnTo>
                  <a:pt x="39624" y="0"/>
                </a:lnTo>
                <a:lnTo>
                  <a:pt x="798576" y="0"/>
                </a:lnTo>
                <a:lnTo>
                  <a:pt x="814089" y="3083"/>
                </a:lnTo>
                <a:lnTo>
                  <a:pt x="826674" y="11525"/>
                </a:lnTo>
                <a:lnTo>
                  <a:pt x="835116" y="24110"/>
                </a:lnTo>
                <a:lnTo>
                  <a:pt x="838200" y="39623"/>
                </a:lnTo>
                <a:lnTo>
                  <a:pt x="838200" y="199643"/>
                </a:lnTo>
                <a:lnTo>
                  <a:pt x="835116" y="215157"/>
                </a:lnTo>
                <a:lnTo>
                  <a:pt x="826674" y="227742"/>
                </a:lnTo>
                <a:lnTo>
                  <a:pt x="814089" y="236184"/>
                </a:lnTo>
                <a:lnTo>
                  <a:pt x="798576" y="239267"/>
                </a:lnTo>
                <a:lnTo>
                  <a:pt x="39624" y="239267"/>
                </a:lnTo>
                <a:lnTo>
                  <a:pt x="24110" y="236184"/>
                </a:lnTo>
                <a:lnTo>
                  <a:pt x="11525" y="227742"/>
                </a:lnTo>
                <a:lnTo>
                  <a:pt x="3083" y="215157"/>
                </a:lnTo>
                <a:lnTo>
                  <a:pt x="0" y="199643"/>
                </a:lnTo>
                <a:lnTo>
                  <a:pt x="0" y="3962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6" name="object 13">
            <a:extLst>
              <a:ext uri="{FF2B5EF4-FFF2-40B4-BE49-F238E27FC236}">
                <a16:creationId xmlns:a16="http://schemas.microsoft.com/office/drawing/2014/main" id="{9721E31A-5A65-8D3F-0D1A-F547C3063462}"/>
              </a:ext>
            </a:extLst>
          </p:cNvPr>
          <p:cNvPicPr/>
          <p:nvPr/>
        </p:nvPicPr>
        <p:blipFill>
          <a:blip r:embed="rId8" cstate="print"/>
          <a:stretch>
            <a:fillRect/>
          </a:stretch>
        </p:blipFill>
        <p:spPr>
          <a:xfrm>
            <a:off x="2263231" y="6865594"/>
            <a:ext cx="2070353" cy="964345"/>
          </a:xfrm>
          <a:prstGeom prst="rect">
            <a:avLst/>
          </a:prstGeom>
        </p:spPr>
      </p:pic>
      <p:pic>
        <p:nvPicPr>
          <p:cNvPr id="17" name="object 14">
            <a:extLst>
              <a:ext uri="{FF2B5EF4-FFF2-40B4-BE49-F238E27FC236}">
                <a16:creationId xmlns:a16="http://schemas.microsoft.com/office/drawing/2014/main" id="{8834148D-7FF9-3536-E8C4-315AB7DFBBEC}"/>
              </a:ext>
            </a:extLst>
          </p:cNvPr>
          <p:cNvPicPr/>
          <p:nvPr/>
        </p:nvPicPr>
        <p:blipFill>
          <a:blip r:embed="rId7" cstate="print"/>
          <a:stretch>
            <a:fillRect/>
          </a:stretch>
        </p:blipFill>
        <p:spPr>
          <a:xfrm>
            <a:off x="3177409" y="6584023"/>
            <a:ext cx="221741" cy="248412"/>
          </a:xfrm>
          <a:prstGeom prst="rect">
            <a:avLst/>
          </a:prstGeom>
        </p:spPr>
      </p:pic>
      <p:sp>
        <p:nvSpPr>
          <p:cNvPr id="18" name="object 15">
            <a:extLst>
              <a:ext uri="{FF2B5EF4-FFF2-40B4-BE49-F238E27FC236}">
                <a16:creationId xmlns:a16="http://schemas.microsoft.com/office/drawing/2014/main" id="{E2D88918-CF60-4CF9-1398-101563BF18B6}"/>
              </a:ext>
            </a:extLst>
          </p:cNvPr>
          <p:cNvSpPr/>
          <p:nvPr/>
        </p:nvSpPr>
        <p:spPr>
          <a:xfrm>
            <a:off x="3177409" y="6584023"/>
            <a:ext cx="222250" cy="248920"/>
          </a:xfrm>
          <a:custGeom>
            <a:avLst/>
            <a:gdLst/>
            <a:ahLst/>
            <a:cxnLst/>
            <a:rect l="l" t="t" r="r" b="b"/>
            <a:pathLst>
              <a:path w="222250" h="248920">
                <a:moveTo>
                  <a:pt x="0" y="137159"/>
                </a:moveTo>
                <a:lnTo>
                  <a:pt x="55626" y="137159"/>
                </a:lnTo>
                <a:lnTo>
                  <a:pt x="55626" y="0"/>
                </a:lnTo>
                <a:lnTo>
                  <a:pt x="166878" y="0"/>
                </a:lnTo>
                <a:lnTo>
                  <a:pt x="166878" y="137159"/>
                </a:lnTo>
                <a:lnTo>
                  <a:pt x="221742" y="137159"/>
                </a:lnTo>
                <a:lnTo>
                  <a:pt x="111252" y="248411"/>
                </a:lnTo>
                <a:lnTo>
                  <a:pt x="0" y="13715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6">
            <a:extLst>
              <a:ext uri="{FF2B5EF4-FFF2-40B4-BE49-F238E27FC236}">
                <a16:creationId xmlns:a16="http://schemas.microsoft.com/office/drawing/2014/main" id="{5C9ED65C-0CED-E142-087E-092368572993}"/>
              </a:ext>
            </a:extLst>
          </p:cNvPr>
          <p:cNvSpPr/>
          <p:nvPr/>
        </p:nvSpPr>
        <p:spPr>
          <a:xfrm>
            <a:off x="2395819" y="7493481"/>
            <a:ext cx="911860" cy="239395"/>
          </a:xfrm>
          <a:custGeom>
            <a:avLst/>
            <a:gdLst/>
            <a:ahLst/>
            <a:cxnLst/>
            <a:rect l="l" t="t" r="r" b="b"/>
            <a:pathLst>
              <a:path w="911860" h="239395">
                <a:moveTo>
                  <a:pt x="0" y="39624"/>
                </a:moveTo>
                <a:lnTo>
                  <a:pt x="3083" y="24431"/>
                </a:lnTo>
                <a:lnTo>
                  <a:pt x="11525" y="11811"/>
                </a:lnTo>
                <a:lnTo>
                  <a:pt x="24110" y="3190"/>
                </a:lnTo>
                <a:lnTo>
                  <a:pt x="39624" y="0"/>
                </a:lnTo>
                <a:lnTo>
                  <a:pt x="870966" y="0"/>
                </a:lnTo>
                <a:lnTo>
                  <a:pt x="886598" y="3190"/>
                </a:lnTo>
                <a:lnTo>
                  <a:pt x="899445" y="11811"/>
                </a:lnTo>
                <a:lnTo>
                  <a:pt x="908149" y="24431"/>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20" name="object 17">
            <a:extLst>
              <a:ext uri="{FF2B5EF4-FFF2-40B4-BE49-F238E27FC236}">
                <a16:creationId xmlns:a16="http://schemas.microsoft.com/office/drawing/2014/main" id="{6433464A-006B-C64A-3599-FF2B41163C46}"/>
              </a:ext>
            </a:extLst>
          </p:cNvPr>
          <p:cNvPicPr/>
          <p:nvPr/>
        </p:nvPicPr>
        <p:blipFill>
          <a:blip r:embed="rId9" cstate="print"/>
          <a:stretch>
            <a:fillRect/>
          </a:stretch>
        </p:blipFill>
        <p:spPr>
          <a:xfrm>
            <a:off x="2235384" y="8079011"/>
            <a:ext cx="2049017" cy="993647"/>
          </a:xfrm>
          <a:prstGeom prst="rect">
            <a:avLst/>
          </a:prstGeom>
        </p:spPr>
      </p:pic>
      <p:pic>
        <p:nvPicPr>
          <p:cNvPr id="21" name="object 18">
            <a:extLst>
              <a:ext uri="{FF2B5EF4-FFF2-40B4-BE49-F238E27FC236}">
                <a16:creationId xmlns:a16="http://schemas.microsoft.com/office/drawing/2014/main" id="{904D34E2-3DB8-43B9-078F-ED14C2DD6928}"/>
              </a:ext>
            </a:extLst>
          </p:cNvPr>
          <p:cNvPicPr/>
          <p:nvPr/>
        </p:nvPicPr>
        <p:blipFill>
          <a:blip r:embed="rId7" cstate="print"/>
          <a:stretch>
            <a:fillRect/>
          </a:stretch>
        </p:blipFill>
        <p:spPr>
          <a:xfrm>
            <a:off x="2746374" y="7791999"/>
            <a:ext cx="221741" cy="248412"/>
          </a:xfrm>
          <a:prstGeom prst="rect">
            <a:avLst/>
          </a:prstGeom>
        </p:spPr>
      </p:pic>
      <p:sp>
        <p:nvSpPr>
          <p:cNvPr id="23" name="object 20">
            <a:extLst>
              <a:ext uri="{FF2B5EF4-FFF2-40B4-BE49-F238E27FC236}">
                <a16:creationId xmlns:a16="http://schemas.microsoft.com/office/drawing/2014/main" id="{25DEE807-40AC-ACC6-1752-876E0E478454}"/>
              </a:ext>
            </a:extLst>
          </p:cNvPr>
          <p:cNvSpPr/>
          <p:nvPr/>
        </p:nvSpPr>
        <p:spPr>
          <a:xfrm>
            <a:off x="2790119" y="8712233"/>
            <a:ext cx="911860" cy="239395"/>
          </a:xfrm>
          <a:custGeom>
            <a:avLst/>
            <a:gdLst/>
            <a:ahLst/>
            <a:cxnLst/>
            <a:rect l="l" t="t" r="r" b="b"/>
            <a:pathLst>
              <a:path w="911860" h="239395">
                <a:moveTo>
                  <a:pt x="0" y="39624"/>
                </a:moveTo>
                <a:lnTo>
                  <a:pt x="3190" y="24110"/>
                </a:lnTo>
                <a:lnTo>
                  <a:pt x="11811" y="11525"/>
                </a:lnTo>
                <a:lnTo>
                  <a:pt x="24431" y="3083"/>
                </a:lnTo>
                <a:lnTo>
                  <a:pt x="39624" y="0"/>
                </a:lnTo>
                <a:lnTo>
                  <a:pt x="871728" y="0"/>
                </a:lnTo>
                <a:lnTo>
                  <a:pt x="887241" y="3083"/>
                </a:lnTo>
                <a:lnTo>
                  <a:pt x="899826" y="11525"/>
                </a:lnTo>
                <a:lnTo>
                  <a:pt x="908268" y="24110"/>
                </a:lnTo>
                <a:lnTo>
                  <a:pt x="911352" y="39624"/>
                </a:lnTo>
                <a:lnTo>
                  <a:pt x="911352" y="199644"/>
                </a:lnTo>
                <a:lnTo>
                  <a:pt x="908268" y="215157"/>
                </a:lnTo>
                <a:lnTo>
                  <a:pt x="899826" y="227742"/>
                </a:lnTo>
                <a:lnTo>
                  <a:pt x="887241" y="236184"/>
                </a:lnTo>
                <a:lnTo>
                  <a:pt x="871728" y="239268"/>
                </a:lnTo>
                <a:lnTo>
                  <a:pt x="39624" y="239268"/>
                </a:lnTo>
                <a:lnTo>
                  <a:pt x="24431" y="236184"/>
                </a:lnTo>
                <a:lnTo>
                  <a:pt x="11810" y="227742"/>
                </a:lnTo>
                <a:lnTo>
                  <a:pt x="3190"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23">
            <a:extLst>
              <a:ext uri="{FF2B5EF4-FFF2-40B4-BE49-F238E27FC236}">
                <a16:creationId xmlns:a16="http://schemas.microsoft.com/office/drawing/2014/main" id="{759290CC-91F2-0C13-9603-862F37925D8F}"/>
              </a:ext>
            </a:extLst>
          </p:cNvPr>
          <p:cNvSpPr txBox="1"/>
          <p:nvPr/>
        </p:nvSpPr>
        <p:spPr>
          <a:xfrm>
            <a:off x="689610" y="973634"/>
            <a:ext cx="5512407" cy="1057662"/>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追加問合せの本文をご記入後、下記</a:t>
            </a:r>
            <a:r>
              <a:rPr sz="1100" spc="-25" dirty="0">
                <a:solidFill>
                  <a:srgbClr val="FF0000"/>
                </a:solidFill>
                <a:latin typeface="游ゴシック" panose="020B0400000000000000" pitchFamily="50" charset="-128"/>
                <a:ea typeface="游ゴシック" panose="020B0400000000000000" pitchFamily="50" charset="-128"/>
                <a:cs typeface="MS Mincho"/>
              </a:rPr>
              <a:t>①</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②</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③</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④</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⑤</a:t>
            </a:r>
            <a:r>
              <a:rPr sz="1100" spc="-25" dirty="0">
                <a:latin typeface="游ゴシック" panose="020B0400000000000000" pitchFamily="50" charset="-128"/>
                <a:ea typeface="游ゴシック" panose="020B0400000000000000" pitchFamily="50" charset="-128"/>
                <a:cs typeface="MS Mincho"/>
              </a:rPr>
              <a:t>の順番で確認をしていきますと追加問合せが登録されます。</a:t>
            </a:r>
            <a:endParaRPr sz="11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100" spc="-25" dirty="0">
                <a:latin typeface="游ゴシック" panose="020B0400000000000000" pitchFamily="50" charset="-128"/>
                <a:ea typeface="游ゴシック" panose="020B0400000000000000" pitchFamily="50" charset="-128"/>
                <a:cs typeface="MS Mincho"/>
              </a:rPr>
              <a:t>追加問合せを登録の際「ご連絡先電話番号」「ご担当者名」「</a:t>
            </a:r>
            <a:r>
              <a:rPr sz="1100" spc="-25" dirty="0" err="1">
                <a:latin typeface="游ゴシック" panose="020B0400000000000000" pitchFamily="50" charset="-128"/>
                <a:ea typeface="游ゴシック" panose="020B0400000000000000" pitchFamily="50" charset="-128"/>
                <a:cs typeface="MS Mincho"/>
              </a:rPr>
              <a:t>連絡を取りやすい時間帯」については内容が変更可能となります</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err="1">
                <a:latin typeface="游ゴシック" panose="020B0400000000000000" pitchFamily="50" charset="-128"/>
                <a:ea typeface="游ゴシック" panose="020B0400000000000000" pitchFamily="50" charset="-128"/>
                <a:cs typeface="MS Mincho"/>
              </a:rPr>
              <a:t>変更した内容が追加問合せに上書きされて表示されます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41" name="object 38">
            <a:extLst>
              <a:ext uri="{FF2B5EF4-FFF2-40B4-BE49-F238E27FC236}">
                <a16:creationId xmlns:a16="http://schemas.microsoft.com/office/drawing/2014/main" id="{51CBE17D-A244-B6BC-81FB-3D787FE5A099}"/>
              </a:ext>
            </a:extLst>
          </p:cNvPr>
          <p:cNvGrpSpPr/>
          <p:nvPr/>
        </p:nvGrpSpPr>
        <p:grpSpPr>
          <a:xfrm>
            <a:off x="930302" y="2887711"/>
            <a:ext cx="4993993" cy="1618361"/>
            <a:chOff x="918364" y="2360559"/>
            <a:chExt cx="4993993" cy="1618361"/>
          </a:xfrm>
        </p:grpSpPr>
        <p:sp>
          <p:nvSpPr>
            <p:cNvPr id="42" name="object 39">
              <a:extLst>
                <a:ext uri="{FF2B5EF4-FFF2-40B4-BE49-F238E27FC236}">
                  <a16:creationId xmlns:a16="http://schemas.microsoft.com/office/drawing/2014/main" id="{20D9D7B7-E349-EE77-7AAD-AD8F664C7DF1}"/>
                </a:ext>
              </a:extLst>
            </p:cNvPr>
            <p:cNvSpPr/>
            <p:nvPr/>
          </p:nvSpPr>
          <p:spPr>
            <a:xfrm>
              <a:off x="918364" y="2360559"/>
              <a:ext cx="4993993" cy="328793"/>
            </a:xfrm>
            <a:custGeom>
              <a:avLst/>
              <a:gdLst/>
              <a:ahLst/>
              <a:cxnLst/>
              <a:rect l="l" t="t" r="r" b="b"/>
              <a:pathLst>
                <a:path w="5444490" h="410844">
                  <a:moveTo>
                    <a:pt x="0" y="342138"/>
                  </a:moveTo>
                  <a:lnTo>
                    <a:pt x="5357" y="368927"/>
                  </a:lnTo>
                  <a:lnTo>
                    <a:pt x="20002" y="390715"/>
                  </a:lnTo>
                  <a:lnTo>
                    <a:pt x="41790" y="405360"/>
                  </a:lnTo>
                  <a:lnTo>
                    <a:pt x="68580" y="410718"/>
                  </a:lnTo>
                  <a:lnTo>
                    <a:pt x="5375910" y="410718"/>
                  </a:lnTo>
                  <a:lnTo>
                    <a:pt x="5402699" y="405360"/>
                  </a:lnTo>
                  <a:lnTo>
                    <a:pt x="5424487" y="390715"/>
                  </a:lnTo>
                  <a:lnTo>
                    <a:pt x="5439132" y="368927"/>
                  </a:lnTo>
                  <a:lnTo>
                    <a:pt x="5444490" y="342138"/>
                  </a:lnTo>
                  <a:lnTo>
                    <a:pt x="5444490" y="68580"/>
                  </a:lnTo>
                  <a:lnTo>
                    <a:pt x="5439132" y="41790"/>
                  </a:lnTo>
                  <a:lnTo>
                    <a:pt x="5424487" y="20002"/>
                  </a:lnTo>
                  <a:lnTo>
                    <a:pt x="5402699" y="5357"/>
                  </a:lnTo>
                  <a:lnTo>
                    <a:pt x="5375910" y="0"/>
                  </a:lnTo>
                  <a:lnTo>
                    <a:pt x="68580" y="0"/>
                  </a:lnTo>
                  <a:lnTo>
                    <a:pt x="41790" y="5357"/>
                  </a:lnTo>
                  <a:lnTo>
                    <a:pt x="20002" y="20002"/>
                  </a:lnTo>
                  <a:lnTo>
                    <a:pt x="5357" y="41790"/>
                  </a:lnTo>
                  <a:lnTo>
                    <a:pt x="0" y="68580"/>
                  </a:lnTo>
                  <a:lnTo>
                    <a:pt x="0" y="342138"/>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3" name="object 40">
              <a:extLst>
                <a:ext uri="{FF2B5EF4-FFF2-40B4-BE49-F238E27FC236}">
                  <a16:creationId xmlns:a16="http://schemas.microsoft.com/office/drawing/2014/main" id="{59EBBAA8-5BBF-8961-BE40-E87283840452}"/>
                </a:ext>
              </a:extLst>
            </p:cNvPr>
            <p:cNvSpPr/>
            <p:nvPr/>
          </p:nvSpPr>
          <p:spPr>
            <a:xfrm>
              <a:off x="2577081" y="3068965"/>
              <a:ext cx="2707005" cy="909955"/>
            </a:xfrm>
            <a:custGeom>
              <a:avLst/>
              <a:gdLst/>
              <a:ahLst/>
              <a:cxnLst/>
              <a:rect l="l" t="t" r="r" b="b"/>
              <a:pathLst>
                <a:path w="2707004" h="909954">
                  <a:moveTo>
                    <a:pt x="2554986" y="0"/>
                  </a:moveTo>
                  <a:lnTo>
                    <a:pt x="151638" y="0"/>
                  </a:lnTo>
                  <a:lnTo>
                    <a:pt x="103680" y="7723"/>
                  </a:lnTo>
                  <a:lnTo>
                    <a:pt x="62051" y="29236"/>
                  </a:lnTo>
                  <a:lnTo>
                    <a:pt x="29236" y="62051"/>
                  </a:lnTo>
                  <a:lnTo>
                    <a:pt x="7723" y="103680"/>
                  </a:lnTo>
                  <a:lnTo>
                    <a:pt x="0" y="151638"/>
                  </a:lnTo>
                  <a:lnTo>
                    <a:pt x="0" y="758190"/>
                  </a:lnTo>
                  <a:lnTo>
                    <a:pt x="7723" y="806147"/>
                  </a:lnTo>
                  <a:lnTo>
                    <a:pt x="29236" y="847776"/>
                  </a:lnTo>
                  <a:lnTo>
                    <a:pt x="62051" y="880591"/>
                  </a:lnTo>
                  <a:lnTo>
                    <a:pt x="103680" y="902104"/>
                  </a:lnTo>
                  <a:lnTo>
                    <a:pt x="151638" y="909828"/>
                  </a:lnTo>
                  <a:lnTo>
                    <a:pt x="2554986" y="909828"/>
                  </a:lnTo>
                  <a:lnTo>
                    <a:pt x="2602943" y="902104"/>
                  </a:lnTo>
                  <a:lnTo>
                    <a:pt x="2644572" y="880591"/>
                  </a:lnTo>
                  <a:lnTo>
                    <a:pt x="2677387" y="847776"/>
                  </a:lnTo>
                  <a:lnTo>
                    <a:pt x="2698900" y="806147"/>
                  </a:lnTo>
                  <a:lnTo>
                    <a:pt x="2706624" y="758190"/>
                  </a:lnTo>
                  <a:lnTo>
                    <a:pt x="2706624" y="151638"/>
                  </a:lnTo>
                  <a:lnTo>
                    <a:pt x="2698900" y="103680"/>
                  </a:lnTo>
                  <a:lnTo>
                    <a:pt x="2677387" y="62051"/>
                  </a:lnTo>
                  <a:lnTo>
                    <a:pt x="2644572" y="29236"/>
                  </a:lnTo>
                  <a:lnTo>
                    <a:pt x="2602943" y="7723"/>
                  </a:lnTo>
                  <a:lnTo>
                    <a:pt x="2554986"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4" name="object 41">
              <a:extLst>
                <a:ext uri="{FF2B5EF4-FFF2-40B4-BE49-F238E27FC236}">
                  <a16:creationId xmlns:a16="http://schemas.microsoft.com/office/drawing/2014/main" id="{18E3C812-5C37-0759-78F3-797D42DBFD18}"/>
                </a:ext>
              </a:extLst>
            </p:cNvPr>
            <p:cNvSpPr/>
            <p:nvPr/>
          </p:nvSpPr>
          <p:spPr>
            <a:xfrm>
              <a:off x="2577082" y="3078518"/>
              <a:ext cx="2707005" cy="692979"/>
            </a:xfrm>
            <a:custGeom>
              <a:avLst/>
              <a:gdLst/>
              <a:ahLst/>
              <a:cxnLst/>
              <a:rect l="l" t="t" r="r" b="b"/>
              <a:pathLst>
                <a:path w="2707004" h="909954">
                  <a:moveTo>
                    <a:pt x="0" y="151638"/>
                  </a:moveTo>
                  <a:lnTo>
                    <a:pt x="7723" y="103680"/>
                  </a:lnTo>
                  <a:lnTo>
                    <a:pt x="29236" y="62051"/>
                  </a:lnTo>
                  <a:lnTo>
                    <a:pt x="62051" y="29236"/>
                  </a:lnTo>
                  <a:lnTo>
                    <a:pt x="103680" y="7723"/>
                  </a:lnTo>
                  <a:lnTo>
                    <a:pt x="151638" y="0"/>
                  </a:lnTo>
                  <a:lnTo>
                    <a:pt x="2554986" y="0"/>
                  </a:lnTo>
                  <a:lnTo>
                    <a:pt x="2602943" y="7723"/>
                  </a:lnTo>
                  <a:lnTo>
                    <a:pt x="2644572" y="29236"/>
                  </a:lnTo>
                  <a:lnTo>
                    <a:pt x="2677387" y="62051"/>
                  </a:lnTo>
                  <a:lnTo>
                    <a:pt x="2698900" y="103680"/>
                  </a:lnTo>
                  <a:lnTo>
                    <a:pt x="2706624" y="151638"/>
                  </a:lnTo>
                  <a:lnTo>
                    <a:pt x="2706624" y="758190"/>
                  </a:lnTo>
                  <a:lnTo>
                    <a:pt x="2698900" y="806147"/>
                  </a:lnTo>
                  <a:lnTo>
                    <a:pt x="2677387" y="847776"/>
                  </a:lnTo>
                  <a:lnTo>
                    <a:pt x="2644572" y="880591"/>
                  </a:lnTo>
                  <a:lnTo>
                    <a:pt x="2602943" y="902104"/>
                  </a:lnTo>
                  <a:lnTo>
                    <a:pt x="2554986" y="909828"/>
                  </a:lnTo>
                  <a:lnTo>
                    <a:pt x="151638" y="909828"/>
                  </a:lnTo>
                  <a:lnTo>
                    <a:pt x="103680" y="902104"/>
                  </a:lnTo>
                  <a:lnTo>
                    <a:pt x="62051" y="880591"/>
                  </a:lnTo>
                  <a:lnTo>
                    <a:pt x="29236" y="847776"/>
                  </a:lnTo>
                  <a:lnTo>
                    <a:pt x="7723" y="806147"/>
                  </a:lnTo>
                  <a:lnTo>
                    <a:pt x="0" y="758190"/>
                  </a:lnTo>
                  <a:lnTo>
                    <a:pt x="0" y="151638"/>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45" name="object 42">
            <a:extLst>
              <a:ext uri="{FF2B5EF4-FFF2-40B4-BE49-F238E27FC236}">
                <a16:creationId xmlns:a16="http://schemas.microsoft.com/office/drawing/2014/main" id="{8E2AD005-F51E-B2F1-6660-E78F086BE35C}"/>
              </a:ext>
            </a:extLst>
          </p:cNvPr>
          <p:cNvSpPr txBox="1"/>
          <p:nvPr/>
        </p:nvSpPr>
        <p:spPr>
          <a:xfrm>
            <a:off x="2746374" y="3644599"/>
            <a:ext cx="2398395" cy="634469"/>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「ご連絡先電話番号」「ご担当者名」</a:t>
            </a:r>
            <a:endParaRPr sz="1100" dirty="0">
              <a:latin typeface="游ゴシック" panose="020B0400000000000000" pitchFamily="50" charset="-128"/>
              <a:ea typeface="游ゴシック" panose="020B0400000000000000" pitchFamily="50" charset="-128"/>
              <a:cs typeface="MS Mincho"/>
            </a:endParaRPr>
          </a:p>
          <a:p>
            <a:pPr marL="12700" marR="5080">
              <a:lnSpc>
                <a:spcPct val="125000"/>
              </a:lnSpc>
            </a:pPr>
            <a:r>
              <a:rPr sz="1100" spc="-25" dirty="0">
                <a:latin typeface="游ゴシック" panose="020B0400000000000000" pitchFamily="50" charset="-128"/>
                <a:ea typeface="游ゴシック" panose="020B0400000000000000" pitchFamily="50" charset="-128"/>
                <a:cs typeface="MS Mincho"/>
              </a:rPr>
              <a:t>「連絡を取りやすい時間帯」は変更可</a:t>
            </a:r>
            <a:r>
              <a:rPr sz="1100" spc="-30" dirty="0">
                <a:latin typeface="游ゴシック" panose="020B0400000000000000" pitchFamily="50" charset="-128"/>
                <a:ea typeface="游ゴシック" panose="020B0400000000000000" pitchFamily="50" charset="-128"/>
                <a:cs typeface="MS Mincho"/>
              </a:rPr>
              <a:t>能です。</a:t>
            </a:r>
            <a:endParaRPr sz="1100" dirty="0">
              <a:latin typeface="游ゴシック" panose="020B0400000000000000" pitchFamily="50" charset="-128"/>
              <a:ea typeface="游ゴシック" panose="020B0400000000000000" pitchFamily="50" charset="-128"/>
              <a:cs typeface="MS Mincho"/>
            </a:endParaRPr>
          </a:p>
        </p:txBody>
      </p:sp>
      <p:sp>
        <p:nvSpPr>
          <p:cNvPr id="46" name="object 43">
            <a:extLst>
              <a:ext uri="{FF2B5EF4-FFF2-40B4-BE49-F238E27FC236}">
                <a16:creationId xmlns:a16="http://schemas.microsoft.com/office/drawing/2014/main" id="{4244853E-CAB0-B565-EB22-F748571BC369}"/>
              </a:ext>
            </a:extLst>
          </p:cNvPr>
          <p:cNvSpPr/>
          <p:nvPr/>
        </p:nvSpPr>
        <p:spPr>
          <a:xfrm>
            <a:off x="3460747" y="3193830"/>
            <a:ext cx="76200" cy="379095"/>
          </a:xfrm>
          <a:custGeom>
            <a:avLst/>
            <a:gdLst/>
            <a:ahLst/>
            <a:cxnLst/>
            <a:rect l="l" t="t" r="r" b="b"/>
            <a:pathLst>
              <a:path w="76200" h="379094">
                <a:moveTo>
                  <a:pt x="30449" y="302971"/>
                </a:moveTo>
                <a:lnTo>
                  <a:pt x="0" y="303276"/>
                </a:lnTo>
                <a:lnTo>
                  <a:pt x="38862" y="378714"/>
                </a:lnTo>
                <a:lnTo>
                  <a:pt x="69852" y="315468"/>
                </a:lnTo>
                <a:lnTo>
                  <a:pt x="30480" y="315468"/>
                </a:lnTo>
                <a:lnTo>
                  <a:pt x="30449" y="302971"/>
                </a:lnTo>
                <a:close/>
              </a:path>
              <a:path w="76200" h="379094">
                <a:moveTo>
                  <a:pt x="46451" y="302811"/>
                </a:moveTo>
                <a:lnTo>
                  <a:pt x="30449" y="302971"/>
                </a:lnTo>
                <a:lnTo>
                  <a:pt x="30480" y="315468"/>
                </a:lnTo>
                <a:lnTo>
                  <a:pt x="46482" y="315468"/>
                </a:lnTo>
                <a:lnTo>
                  <a:pt x="46451" y="302811"/>
                </a:lnTo>
                <a:close/>
              </a:path>
              <a:path w="76200" h="379094">
                <a:moveTo>
                  <a:pt x="76200" y="302514"/>
                </a:moveTo>
                <a:lnTo>
                  <a:pt x="46451" y="302811"/>
                </a:lnTo>
                <a:lnTo>
                  <a:pt x="46482" y="315468"/>
                </a:lnTo>
                <a:lnTo>
                  <a:pt x="69852" y="315468"/>
                </a:lnTo>
                <a:lnTo>
                  <a:pt x="76200" y="302514"/>
                </a:lnTo>
                <a:close/>
              </a:path>
              <a:path w="76200" h="379094">
                <a:moveTo>
                  <a:pt x="45720" y="0"/>
                </a:moveTo>
                <a:lnTo>
                  <a:pt x="29718" y="0"/>
                </a:lnTo>
                <a:lnTo>
                  <a:pt x="30448" y="302514"/>
                </a:lnTo>
                <a:lnTo>
                  <a:pt x="30449" y="302971"/>
                </a:lnTo>
                <a:lnTo>
                  <a:pt x="46451" y="302811"/>
                </a:lnTo>
                <a:lnTo>
                  <a:pt x="45720" y="0"/>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8" name="テキスト ボックス 32">
            <a:extLst>
              <a:ext uri="{FF2B5EF4-FFF2-40B4-BE49-F238E27FC236}">
                <a16:creationId xmlns:a16="http://schemas.microsoft.com/office/drawing/2014/main" id="{EA28B200-1C85-A53A-6702-80799BD02FB3}"/>
              </a:ext>
            </a:extLst>
          </p:cNvPr>
          <p:cNvSpPr txBox="1"/>
          <p:nvPr/>
        </p:nvSpPr>
        <p:spPr>
          <a:xfrm>
            <a:off x="2476558" y="6251910"/>
            <a:ext cx="443354" cy="369332"/>
          </a:xfrm>
          <a:prstGeom prst="rect">
            <a:avLst/>
          </a:prstGeom>
          <a:noFill/>
        </p:spPr>
        <p:txBody>
          <a:bodyPr wrap="square">
            <a:spAutoFit/>
          </a:bodyPr>
          <a:lstStyle/>
          <a:p>
            <a:r>
              <a:rPr kumimoji="1" lang="ko-KR" altLang="en-US" sz="1800" dirty="0">
                <a:solidFill>
                  <a:srgbClr val="FF0000"/>
                </a:solidFill>
                <a:latin typeface="游ゴシック" panose="020B0400000000000000" pitchFamily="50" charset="-128"/>
              </a:rPr>
              <a:t>③</a:t>
            </a:r>
            <a:endParaRPr lang="ja-JP" altLang="en-US" dirty="0">
              <a:latin typeface="游ゴシック" panose="020B0400000000000000" pitchFamily="50" charset="-128"/>
              <a:ea typeface="游ゴシック" panose="020B0400000000000000" pitchFamily="50" charset="-128"/>
            </a:endParaRPr>
          </a:p>
        </p:txBody>
      </p:sp>
      <p:sp>
        <p:nvSpPr>
          <p:cNvPr id="49" name="TextBox 17">
            <a:extLst>
              <a:ext uri="{FF2B5EF4-FFF2-40B4-BE49-F238E27FC236}">
                <a16:creationId xmlns:a16="http://schemas.microsoft.com/office/drawing/2014/main" id="{95949119-62C3-3296-6BC3-45944F6FE2CD}"/>
              </a:ext>
            </a:extLst>
          </p:cNvPr>
          <p:cNvSpPr txBox="1"/>
          <p:nvPr/>
        </p:nvSpPr>
        <p:spPr>
          <a:xfrm>
            <a:off x="4920044" y="4834656"/>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①</a:t>
            </a:r>
          </a:p>
        </p:txBody>
      </p:sp>
      <p:sp>
        <p:nvSpPr>
          <p:cNvPr id="50" name="TextBox 19">
            <a:extLst>
              <a:ext uri="{FF2B5EF4-FFF2-40B4-BE49-F238E27FC236}">
                <a16:creationId xmlns:a16="http://schemas.microsoft.com/office/drawing/2014/main" id="{F92DF89F-F477-2C23-59D1-A2742C3DBCB0}"/>
              </a:ext>
            </a:extLst>
          </p:cNvPr>
          <p:cNvSpPr txBox="1"/>
          <p:nvPr/>
        </p:nvSpPr>
        <p:spPr>
          <a:xfrm>
            <a:off x="3640891" y="5897992"/>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②</a:t>
            </a:r>
          </a:p>
        </p:txBody>
      </p:sp>
      <p:sp>
        <p:nvSpPr>
          <p:cNvPr id="51" name="TextBox 27">
            <a:extLst>
              <a:ext uri="{FF2B5EF4-FFF2-40B4-BE49-F238E27FC236}">
                <a16:creationId xmlns:a16="http://schemas.microsoft.com/office/drawing/2014/main" id="{D3AE9FCB-F66C-4B7B-BB75-311733D66641}"/>
              </a:ext>
            </a:extLst>
          </p:cNvPr>
          <p:cNvSpPr txBox="1"/>
          <p:nvPr/>
        </p:nvSpPr>
        <p:spPr>
          <a:xfrm>
            <a:off x="2030396" y="7443901"/>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④</a:t>
            </a:r>
          </a:p>
        </p:txBody>
      </p:sp>
      <p:sp>
        <p:nvSpPr>
          <p:cNvPr id="52" name="TextBox 32">
            <a:extLst>
              <a:ext uri="{FF2B5EF4-FFF2-40B4-BE49-F238E27FC236}">
                <a16:creationId xmlns:a16="http://schemas.microsoft.com/office/drawing/2014/main" id="{722C4A70-7577-B6D0-05B8-DB6A1EA5FF61}"/>
              </a:ext>
            </a:extLst>
          </p:cNvPr>
          <p:cNvSpPr txBox="1"/>
          <p:nvPr/>
        </p:nvSpPr>
        <p:spPr>
          <a:xfrm>
            <a:off x="2432245" y="8696717"/>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⑤</a:t>
            </a:r>
          </a:p>
        </p:txBody>
      </p:sp>
      <p:sp>
        <p:nvSpPr>
          <p:cNvPr id="53" name="テキスト ボックス 1">
            <a:extLst>
              <a:ext uri="{FF2B5EF4-FFF2-40B4-BE49-F238E27FC236}">
                <a16:creationId xmlns:a16="http://schemas.microsoft.com/office/drawing/2014/main" id="{9E991D88-3492-A8CE-0C85-F668A3C5E731}"/>
              </a:ext>
            </a:extLst>
          </p:cNvPr>
          <p:cNvSpPr txBox="1"/>
          <p:nvPr/>
        </p:nvSpPr>
        <p:spPr>
          <a:xfrm>
            <a:off x="120139" y="684662"/>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３．追加問合せ・子問合せ</a:t>
            </a:r>
            <a:r>
              <a:rPr lang="en-US" altLang="ja-JP" sz="1200" b="1" spc="-25" dirty="0">
                <a:latin typeface="ＭＳ 明朝" panose="02020609040205080304" pitchFamily="17" charset="-128"/>
                <a:cs typeface="MS Mincho"/>
              </a:rPr>
              <a:t> </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3" name="正方形/長方形 2">
            <a:extLst>
              <a:ext uri="{FF2B5EF4-FFF2-40B4-BE49-F238E27FC236}">
                <a16:creationId xmlns:a16="http://schemas.microsoft.com/office/drawing/2014/main" id="{5C3D0AA4-AA57-E912-188D-645922133483}"/>
              </a:ext>
            </a:extLst>
          </p:cNvPr>
          <p:cNvSpPr/>
          <p:nvPr/>
        </p:nvSpPr>
        <p:spPr>
          <a:xfrm>
            <a:off x="1971675" y="3400425"/>
            <a:ext cx="473905" cy="92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 name="슬라이드 번호 개체 틀 1">
            <a:extLst>
              <a:ext uri="{FF2B5EF4-FFF2-40B4-BE49-F238E27FC236}">
                <a16:creationId xmlns:a16="http://schemas.microsoft.com/office/drawing/2014/main" id="{0A610224-9AF7-44C9-586A-CDDB7EE0D4A6}"/>
              </a:ext>
            </a:extLst>
          </p:cNvPr>
          <p:cNvSpPr txBox="1">
            <a:spLocks/>
          </p:cNvSpPr>
          <p:nvPr/>
        </p:nvSpPr>
        <p:spPr>
          <a:xfrm>
            <a:off x="4843463" y="9235989"/>
            <a:ext cx="1543050" cy="527403"/>
          </a:xfrm>
          <a:prstGeom prst="rect">
            <a:avLst/>
          </a:prstGeom>
        </p:spPr>
        <p:txBody>
          <a:bodyPr/>
          <a:lstStyle>
            <a:defPPr>
              <a:defRPr lang="en-US"/>
            </a:defPPr>
            <a:lvl1pPr marL="0" algn="r" defTabSz="457200" rtl="0" eaLnBrk="1" latinLnBrk="0" hangingPunct="1">
              <a:defRPr sz="1800" kern="1200">
                <a:solidFill>
                  <a:schemeClr val="tx1"/>
                </a:solidFill>
                <a:latin typeface="游ゴシック" panose="020B0400000000000000" pitchFamily="50" charset="-128"/>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8EA5A1-38AB-4AA0-89CC-DE1004BC27E5}" type="slidenum">
              <a:rPr kumimoji="1" lang="ja-JP" altLang="en-US" smtClean="0"/>
              <a:pPr/>
              <a:t>176</a:t>
            </a:fld>
            <a:endParaRPr kumimoji="1" lang="ja-JP" altLang="en-US" dirty="0"/>
          </a:p>
        </p:txBody>
      </p:sp>
    </p:spTree>
    <p:extLst>
      <p:ext uri="{BB962C8B-B14F-4D97-AF65-F5344CB8AC3E}">
        <p14:creationId xmlns:p14="http://schemas.microsoft.com/office/powerpoint/2010/main" val="2934774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0B301-185B-CB5D-6BDE-396E3E6DD0E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FFBA95E-CC02-0350-3419-148D770C8726}"/>
              </a:ext>
            </a:extLst>
          </p:cNvPr>
          <p:cNvSpPr>
            <a:spLocks noGrp="1"/>
          </p:cNvSpPr>
          <p:nvPr>
            <p:ph type="sldNum" sz="quarter" idx="12"/>
          </p:nvPr>
        </p:nvSpPr>
        <p:spPr/>
        <p:txBody>
          <a:bodyPr/>
          <a:lstStyle/>
          <a:p>
            <a:fld id="{AE8EA5A1-38AB-4AA0-89CC-DE1004BC27E5}" type="slidenum">
              <a:rPr kumimoji="1" lang="ja-JP" altLang="en-US" smtClean="0"/>
              <a:t>177</a:t>
            </a:fld>
            <a:endParaRPr kumimoji="1" lang="ja-JP" altLang="en-US"/>
          </a:p>
        </p:txBody>
      </p:sp>
      <p:grpSp>
        <p:nvGrpSpPr>
          <p:cNvPr id="4" name="object 2">
            <a:extLst>
              <a:ext uri="{FF2B5EF4-FFF2-40B4-BE49-F238E27FC236}">
                <a16:creationId xmlns:a16="http://schemas.microsoft.com/office/drawing/2014/main" id="{008A8247-AD1C-2302-BC60-5482604907CA}"/>
              </a:ext>
            </a:extLst>
          </p:cNvPr>
          <p:cNvGrpSpPr/>
          <p:nvPr/>
        </p:nvGrpSpPr>
        <p:grpSpPr>
          <a:xfrm>
            <a:off x="796985" y="2407826"/>
            <a:ext cx="5388986" cy="3517087"/>
            <a:chOff x="594359" y="1540002"/>
            <a:chExt cx="6151880" cy="3956685"/>
          </a:xfrm>
        </p:grpSpPr>
        <p:pic>
          <p:nvPicPr>
            <p:cNvPr id="5" name="object 3">
              <a:extLst>
                <a:ext uri="{FF2B5EF4-FFF2-40B4-BE49-F238E27FC236}">
                  <a16:creationId xmlns:a16="http://schemas.microsoft.com/office/drawing/2014/main" id="{556F4934-2647-C170-64AE-449C99ECA8FE}"/>
                </a:ext>
              </a:extLst>
            </p:cNvPr>
            <p:cNvPicPr/>
            <p:nvPr/>
          </p:nvPicPr>
          <p:blipFill>
            <a:blip r:embed="rId2" cstate="print"/>
            <a:stretch>
              <a:fillRect/>
            </a:stretch>
          </p:blipFill>
          <p:spPr>
            <a:xfrm>
              <a:off x="594359" y="1540002"/>
              <a:ext cx="6151625" cy="3956304"/>
            </a:xfrm>
            <a:prstGeom prst="rect">
              <a:avLst/>
            </a:prstGeom>
          </p:spPr>
        </p:pic>
        <p:sp>
          <p:nvSpPr>
            <p:cNvPr id="6" name="object 4">
              <a:extLst>
                <a:ext uri="{FF2B5EF4-FFF2-40B4-BE49-F238E27FC236}">
                  <a16:creationId xmlns:a16="http://schemas.microsoft.com/office/drawing/2014/main" id="{B4FB182F-7DAB-5908-D8EF-25AD55B7C707}"/>
                </a:ext>
              </a:extLst>
            </p:cNvPr>
            <p:cNvSpPr/>
            <p:nvPr/>
          </p:nvSpPr>
          <p:spPr>
            <a:xfrm>
              <a:off x="5509259" y="4619244"/>
              <a:ext cx="1049655" cy="298450"/>
            </a:xfrm>
            <a:custGeom>
              <a:avLst/>
              <a:gdLst/>
              <a:ahLst/>
              <a:cxnLst/>
              <a:rect l="l" t="t" r="r" b="b"/>
              <a:pathLst>
                <a:path w="1049654" h="298450">
                  <a:moveTo>
                    <a:pt x="0" y="49529"/>
                  </a:moveTo>
                  <a:lnTo>
                    <a:pt x="3881" y="30218"/>
                  </a:lnTo>
                  <a:lnTo>
                    <a:pt x="14477" y="14477"/>
                  </a:lnTo>
                  <a:lnTo>
                    <a:pt x="30218" y="3881"/>
                  </a:lnTo>
                  <a:lnTo>
                    <a:pt x="49530" y="0"/>
                  </a:lnTo>
                  <a:lnTo>
                    <a:pt x="999744" y="0"/>
                  </a:lnTo>
                  <a:lnTo>
                    <a:pt x="1019055" y="3881"/>
                  </a:lnTo>
                  <a:lnTo>
                    <a:pt x="1034795" y="14477"/>
                  </a:lnTo>
                  <a:lnTo>
                    <a:pt x="1045392" y="30218"/>
                  </a:lnTo>
                  <a:lnTo>
                    <a:pt x="1049274" y="49529"/>
                  </a:lnTo>
                  <a:lnTo>
                    <a:pt x="1049274" y="248411"/>
                  </a:lnTo>
                  <a:lnTo>
                    <a:pt x="1045392" y="267723"/>
                  </a:lnTo>
                  <a:lnTo>
                    <a:pt x="1034795" y="283463"/>
                  </a:lnTo>
                  <a:lnTo>
                    <a:pt x="1019055" y="294060"/>
                  </a:lnTo>
                  <a:lnTo>
                    <a:pt x="999744"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7" name="object 5">
            <a:extLst>
              <a:ext uri="{FF2B5EF4-FFF2-40B4-BE49-F238E27FC236}">
                <a16:creationId xmlns:a16="http://schemas.microsoft.com/office/drawing/2014/main" id="{53AFDA7B-614C-6845-5D1E-04055C0C08F5}"/>
              </a:ext>
            </a:extLst>
          </p:cNvPr>
          <p:cNvSpPr txBox="1"/>
          <p:nvPr/>
        </p:nvSpPr>
        <p:spPr>
          <a:xfrm>
            <a:off x="689610" y="1239825"/>
            <a:ext cx="5568067" cy="851515"/>
          </a:xfrm>
          <a:prstGeom prst="rect">
            <a:avLst/>
          </a:prstGeom>
        </p:spPr>
        <p:txBody>
          <a:bodyPr vert="horz" wrap="square" lIns="0" tIns="12700" rIns="0" bIns="0" rtlCol="0">
            <a:spAutoFit/>
          </a:bodyPr>
          <a:lstStyle/>
          <a:p>
            <a:pPr marL="12700" marR="2844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追加問合せに対して引き続き問合せを行う場合は「子問合せ追加」ボタンを</a:t>
            </a:r>
            <a:r>
              <a:rPr lang="ja-JP" altLang="en-US" sz="1100" spc="-25" dirty="0">
                <a:latin typeface="游ゴシック" panose="020B0400000000000000" pitchFamily="50" charset="-128"/>
                <a:ea typeface="游ゴシック" panose="020B0400000000000000" pitchFamily="50" charset="-128"/>
                <a:cs typeface="MS Mincho"/>
              </a:rPr>
              <a:t>押して、</a:t>
            </a:r>
            <a:r>
              <a:rPr sz="1100" spc="-25" dirty="0" err="1">
                <a:latin typeface="游ゴシック" panose="020B0400000000000000" pitchFamily="50" charset="-128"/>
                <a:ea typeface="游ゴシック" panose="020B0400000000000000" pitchFamily="50" charset="-128"/>
                <a:cs typeface="MS Mincho"/>
              </a:rPr>
              <a:t>お問合せを行ってください。登録方法は新規問合せの登録方法と同じです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0" dirty="0">
                <a:solidFill>
                  <a:srgbClr val="FF0000"/>
                </a:solidFill>
                <a:latin typeface="游ゴシック" panose="020B0400000000000000" pitchFamily="50" charset="-128"/>
                <a:ea typeface="游ゴシック" panose="020B0400000000000000" pitchFamily="50" charset="-128"/>
                <a:cs typeface="MS Mincho"/>
              </a:rPr>
              <a:t>※注</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つの問合せ番号に対して追加問合せを登録できるのは</a:t>
            </a:r>
            <a:r>
              <a:rPr sz="1100" spc="-20" dirty="0">
                <a:latin typeface="游ゴシック" panose="020B0400000000000000" pitchFamily="50" charset="-128"/>
                <a:ea typeface="游ゴシック" panose="020B0400000000000000" pitchFamily="50" charset="-128"/>
                <a:cs typeface="MS Mincho"/>
              </a:rPr>
              <a:t>1</a:t>
            </a:r>
            <a:r>
              <a:rPr sz="1100" spc="-30" dirty="0">
                <a:latin typeface="游ゴシック" panose="020B0400000000000000" pitchFamily="50" charset="-128"/>
                <a:ea typeface="游ゴシック" panose="020B0400000000000000" pitchFamily="50" charset="-128"/>
                <a:cs typeface="MS Mincho"/>
              </a:rPr>
              <a:t>回のみとなります。</a:t>
            </a:r>
            <a:endParaRPr sz="1100" dirty="0">
              <a:latin typeface="游ゴシック" panose="020B0400000000000000" pitchFamily="50" charset="-128"/>
              <a:ea typeface="游ゴシック" panose="020B0400000000000000" pitchFamily="50" charset="-128"/>
              <a:cs typeface="MS Mincho"/>
            </a:endParaRPr>
          </a:p>
          <a:p>
            <a:pPr marL="431800">
              <a:lnSpc>
                <a:spcPct val="100000"/>
              </a:lnSpc>
              <a:spcBef>
                <a:spcPts val="325"/>
              </a:spcBef>
            </a:pPr>
            <a:r>
              <a:rPr sz="1100" spc="-25" dirty="0" err="1">
                <a:latin typeface="游ゴシック" panose="020B0400000000000000" pitchFamily="50" charset="-128"/>
                <a:ea typeface="游ゴシック" panose="020B0400000000000000" pitchFamily="50" charset="-128"/>
                <a:cs typeface="MS Mincho"/>
              </a:rPr>
              <a:t>追加問合せに対して更に問合せを行う場合は「子問合せ追加」をお願い</a:t>
            </a:r>
            <a:r>
              <a:rPr lang="ja-JP" altLang="en-US" sz="1100" spc="-25" dirty="0">
                <a:latin typeface="游ゴシック" panose="020B0400000000000000" pitchFamily="50" charset="-128"/>
                <a:ea typeface="游ゴシック" panose="020B0400000000000000" pitchFamily="50" charset="-128"/>
                <a:cs typeface="MS Mincho"/>
              </a:rPr>
              <a:t>し</a:t>
            </a:r>
            <a:r>
              <a:rPr sz="1100" spc="-25" dirty="0" err="1">
                <a:latin typeface="游ゴシック" panose="020B0400000000000000" pitchFamily="50" charset="-128"/>
                <a:ea typeface="游ゴシック" panose="020B0400000000000000" pitchFamily="50" charset="-128"/>
                <a:cs typeface="MS Mincho"/>
              </a:rPr>
              <a:t>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8" name="object 6">
            <a:extLst>
              <a:ext uri="{FF2B5EF4-FFF2-40B4-BE49-F238E27FC236}">
                <a16:creationId xmlns:a16="http://schemas.microsoft.com/office/drawing/2014/main" id="{C5058E1C-68A8-A8C7-6F90-0B3F75C70AE8}"/>
              </a:ext>
            </a:extLst>
          </p:cNvPr>
          <p:cNvGrpSpPr/>
          <p:nvPr/>
        </p:nvGrpSpPr>
        <p:grpSpPr>
          <a:xfrm>
            <a:off x="828586" y="6666643"/>
            <a:ext cx="5274571" cy="1352186"/>
            <a:chOff x="594360" y="6261353"/>
            <a:chExt cx="6152041" cy="1658112"/>
          </a:xfrm>
        </p:grpSpPr>
        <p:pic>
          <p:nvPicPr>
            <p:cNvPr id="9" name="object 7">
              <a:extLst>
                <a:ext uri="{FF2B5EF4-FFF2-40B4-BE49-F238E27FC236}">
                  <a16:creationId xmlns:a16="http://schemas.microsoft.com/office/drawing/2014/main" id="{0DC1FCEB-1F50-09FC-9B8E-88DCDF3056CE}"/>
                </a:ext>
              </a:extLst>
            </p:cNvPr>
            <p:cNvPicPr/>
            <p:nvPr/>
          </p:nvPicPr>
          <p:blipFill>
            <a:blip r:embed="rId3" cstate="print"/>
            <a:stretch>
              <a:fillRect/>
            </a:stretch>
          </p:blipFill>
          <p:spPr>
            <a:xfrm>
              <a:off x="594360" y="6261353"/>
              <a:ext cx="6152041" cy="1658112"/>
            </a:xfrm>
            <a:prstGeom prst="rect">
              <a:avLst/>
            </a:prstGeom>
          </p:spPr>
        </p:pic>
        <p:sp>
          <p:nvSpPr>
            <p:cNvPr id="10" name="object 8">
              <a:extLst>
                <a:ext uri="{FF2B5EF4-FFF2-40B4-BE49-F238E27FC236}">
                  <a16:creationId xmlns:a16="http://schemas.microsoft.com/office/drawing/2014/main" id="{A4DCE60E-6D56-562C-1272-68F86B647D50}"/>
                </a:ext>
              </a:extLst>
            </p:cNvPr>
            <p:cNvSpPr/>
            <p:nvPr/>
          </p:nvSpPr>
          <p:spPr>
            <a:xfrm>
              <a:off x="665226" y="7453121"/>
              <a:ext cx="5840095" cy="462280"/>
            </a:xfrm>
            <a:custGeom>
              <a:avLst/>
              <a:gdLst/>
              <a:ahLst/>
              <a:cxnLst/>
              <a:rect l="l" t="t" r="r" b="b"/>
              <a:pathLst>
                <a:path w="5840095" h="462279">
                  <a:moveTo>
                    <a:pt x="0" y="76961"/>
                  </a:moveTo>
                  <a:lnTo>
                    <a:pt x="6024" y="46934"/>
                  </a:lnTo>
                  <a:lnTo>
                    <a:pt x="22479" y="22478"/>
                  </a:lnTo>
                  <a:lnTo>
                    <a:pt x="46934" y="6024"/>
                  </a:lnTo>
                  <a:lnTo>
                    <a:pt x="76962" y="0"/>
                  </a:lnTo>
                  <a:lnTo>
                    <a:pt x="5763006" y="0"/>
                  </a:lnTo>
                  <a:lnTo>
                    <a:pt x="5793033" y="6024"/>
                  </a:lnTo>
                  <a:lnTo>
                    <a:pt x="5817489" y="22478"/>
                  </a:lnTo>
                  <a:lnTo>
                    <a:pt x="5833943" y="46934"/>
                  </a:lnTo>
                  <a:lnTo>
                    <a:pt x="5839968" y="76961"/>
                  </a:lnTo>
                  <a:lnTo>
                    <a:pt x="5839968" y="384809"/>
                  </a:lnTo>
                  <a:lnTo>
                    <a:pt x="5833943" y="414516"/>
                  </a:lnTo>
                  <a:lnTo>
                    <a:pt x="5817489" y="439007"/>
                  </a:lnTo>
                  <a:lnTo>
                    <a:pt x="5793033" y="455640"/>
                  </a:lnTo>
                  <a:lnTo>
                    <a:pt x="5763006" y="461771"/>
                  </a:lnTo>
                  <a:lnTo>
                    <a:pt x="76962" y="461771"/>
                  </a:lnTo>
                  <a:lnTo>
                    <a:pt x="46934" y="455640"/>
                  </a:lnTo>
                  <a:lnTo>
                    <a:pt x="22478" y="439007"/>
                  </a:lnTo>
                  <a:lnTo>
                    <a:pt x="6024" y="414516"/>
                  </a:lnTo>
                  <a:lnTo>
                    <a:pt x="0" y="384809"/>
                  </a:lnTo>
                  <a:lnTo>
                    <a:pt x="0" y="7696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F8E25CC9-63F2-B8A5-8F87-C4C764FA6F8C}"/>
                </a:ext>
              </a:extLst>
            </p:cNvPr>
            <p:cNvSpPr/>
            <p:nvPr/>
          </p:nvSpPr>
          <p:spPr>
            <a:xfrm>
              <a:off x="1115696" y="6539738"/>
              <a:ext cx="773430" cy="317500"/>
            </a:xfrm>
            <a:custGeom>
              <a:avLst/>
              <a:gdLst/>
              <a:ahLst/>
              <a:cxnLst/>
              <a:rect l="l" t="t" r="r" b="b"/>
              <a:pathLst>
                <a:path w="773430" h="317500">
                  <a:moveTo>
                    <a:pt x="720852" y="0"/>
                  </a:moveTo>
                  <a:lnTo>
                    <a:pt x="53340" y="0"/>
                  </a:lnTo>
                  <a:lnTo>
                    <a:pt x="32468" y="4143"/>
                  </a:lnTo>
                  <a:lnTo>
                    <a:pt x="15525" y="15430"/>
                  </a:lnTo>
                  <a:lnTo>
                    <a:pt x="4155" y="32146"/>
                  </a:lnTo>
                  <a:lnTo>
                    <a:pt x="0" y="52578"/>
                  </a:lnTo>
                  <a:lnTo>
                    <a:pt x="0" y="264414"/>
                  </a:lnTo>
                  <a:lnTo>
                    <a:pt x="4155" y="284845"/>
                  </a:lnTo>
                  <a:lnTo>
                    <a:pt x="15525" y="301561"/>
                  </a:lnTo>
                  <a:lnTo>
                    <a:pt x="32468" y="312848"/>
                  </a:lnTo>
                  <a:lnTo>
                    <a:pt x="53340" y="316992"/>
                  </a:lnTo>
                  <a:lnTo>
                    <a:pt x="720852" y="316992"/>
                  </a:lnTo>
                  <a:lnTo>
                    <a:pt x="741283" y="312848"/>
                  </a:lnTo>
                  <a:lnTo>
                    <a:pt x="757999" y="301561"/>
                  </a:lnTo>
                  <a:lnTo>
                    <a:pt x="769286" y="284845"/>
                  </a:lnTo>
                  <a:lnTo>
                    <a:pt x="773430" y="264414"/>
                  </a:lnTo>
                  <a:lnTo>
                    <a:pt x="773430" y="52578"/>
                  </a:lnTo>
                  <a:lnTo>
                    <a:pt x="769286" y="32146"/>
                  </a:lnTo>
                  <a:lnTo>
                    <a:pt x="757999" y="15430"/>
                  </a:lnTo>
                  <a:lnTo>
                    <a:pt x="741283" y="4143"/>
                  </a:lnTo>
                  <a:lnTo>
                    <a:pt x="72085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3" name="object 11">
            <a:extLst>
              <a:ext uri="{FF2B5EF4-FFF2-40B4-BE49-F238E27FC236}">
                <a16:creationId xmlns:a16="http://schemas.microsoft.com/office/drawing/2014/main" id="{2C72D366-4886-CFD4-A212-0C481044420F}"/>
              </a:ext>
            </a:extLst>
          </p:cNvPr>
          <p:cNvSpPr txBox="1"/>
          <p:nvPr/>
        </p:nvSpPr>
        <p:spPr>
          <a:xfrm>
            <a:off x="771143" y="6083832"/>
            <a:ext cx="2957195"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子問合せは</a:t>
            </a:r>
            <a:r>
              <a:rPr lang="ja-JP" altLang="en-US" sz="1100" spc="-25" dirty="0">
                <a:latin typeface="游ゴシック" panose="020B0400000000000000" pitchFamily="50" charset="-128"/>
                <a:ea typeface="游ゴシック" panose="020B0400000000000000" pitchFamily="50" charset="-128"/>
                <a:cs typeface="MS Mincho"/>
              </a:rPr>
              <a:t>親</a:t>
            </a:r>
            <a:r>
              <a:rPr sz="1100" spc="-25" dirty="0" err="1">
                <a:latin typeface="游ゴシック" panose="020B0400000000000000" pitchFamily="50" charset="-128"/>
                <a:ea typeface="游ゴシック" panose="020B0400000000000000" pitchFamily="50" charset="-128"/>
                <a:cs typeface="MS Mincho"/>
              </a:rPr>
              <a:t>問合せに紐付いて表示されます。問合せ番号は</a:t>
            </a:r>
            <a:r>
              <a:rPr lang="ja-JP" altLang="en-US" sz="1100" spc="-25" dirty="0">
                <a:latin typeface="游ゴシック" panose="020B0400000000000000" pitchFamily="50" charset="-128"/>
                <a:ea typeface="游ゴシック" panose="020B0400000000000000" pitchFamily="50" charset="-128"/>
                <a:cs typeface="MS Mincho"/>
              </a:rPr>
              <a:t>新しく付与</a:t>
            </a:r>
            <a:r>
              <a:rPr sz="1100" spc="-25" dirty="0" err="1">
                <a:latin typeface="游ゴシック" panose="020B0400000000000000" pitchFamily="50" charset="-128"/>
                <a:ea typeface="游ゴシック" panose="020B0400000000000000" pitchFamily="50" charset="-128"/>
                <a:cs typeface="MS Mincho"/>
              </a:rPr>
              <a:t>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14" name="object 12">
            <a:extLst>
              <a:ext uri="{FF2B5EF4-FFF2-40B4-BE49-F238E27FC236}">
                <a16:creationId xmlns:a16="http://schemas.microsoft.com/office/drawing/2014/main" id="{279A2926-4A86-AFC9-DAB7-6F9E9D136719}"/>
              </a:ext>
            </a:extLst>
          </p:cNvPr>
          <p:cNvSpPr txBox="1"/>
          <p:nvPr/>
        </p:nvSpPr>
        <p:spPr>
          <a:xfrm>
            <a:off x="571032" y="7445650"/>
            <a:ext cx="882729"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游ゴシック" panose="020B0400000000000000" pitchFamily="50" charset="-128"/>
                <a:ea typeface="游ゴシック" panose="020B0400000000000000" pitchFamily="50" charset="-128"/>
                <a:cs typeface="MS Mincho"/>
              </a:rPr>
              <a:t>親問合せ</a:t>
            </a:r>
            <a:endParaRPr sz="1000" dirty="0">
              <a:latin typeface="游ゴシック" panose="020B0400000000000000" pitchFamily="50" charset="-128"/>
              <a:ea typeface="游ゴシック" panose="020B0400000000000000" pitchFamily="50" charset="-128"/>
              <a:cs typeface="MS Mincho"/>
            </a:endParaRPr>
          </a:p>
        </p:txBody>
      </p:sp>
      <p:pic>
        <p:nvPicPr>
          <p:cNvPr id="16" name="object 14">
            <a:extLst>
              <a:ext uri="{FF2B5EF4-FFF2-40B4-BE49-F238E27FC236}">
                <a16:creationId xmlns:a16="http://schemas.microsoft.com/office/drawing/2014/main" id="{965E5C8F-E2C6-A8D9-1683-05952A11A1E9}"/>
              </a:ext>
            </a:extLst>
          </p:cNvPr>
          <p:cNvPicPr/>
          <p:nvPr/>
        </p:nvPicPr>
        <p:blipFill>
          <a:blip r:embed="rId4" cstate="print"/>
          <a:stretch>
            <a:fillRect/>
          </a:stretch>
        </p:blipFill>
        <p:spPr>
          <a:xfrm>
            <a:off x="1047390" y="7519855"/>
            <a:ext cx="65332" cy="205686"/>
          </a:xfrm>
          <a:prstGeom prst="rect">
            <a:avLst/>
          </a:prstGeom>
        </p:spPr>
      </p:pic>
      <p:sp>
        <p:nvSpPr>
          <p:cNvPr id="18" name="object 16">
            <a:extLst>
              <a:ext uri="{FF2B5EF4-FFF2-40B4-BE49-F238E27FC236}">
                <a16:creationId xmlns:a16="http://schemas.microsoft.com/office/drawing/2014/main" id="{C003310C-981D-2693-0557-4124D13EC024}"/>
              </a:ext>
            </a:extLst>
          </p:cNvPr>
          <p:cNvSpPr txBox="1"/>
          <p:nvPr/>
        </p:nvSpPr>
        <p:spPr>
          <a:xfrm>
            <a:off x="978680" y="8184005"/>
            <a:ext cx="593766"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游ゴシック" panose="020B0400000000000000" pitchFamily="50" charset="-128"/>
                <a:ea typeface="游ゴシック" panose="020B0400000000000000" pitchFamily="50" charset="-128"/>
                <a:cs typeface="MS Mincho"/>
              </a:rPr>
              <a:t>子問合せ</a:t>
            </a:r>
            <a:endParaRPr sz="1000" dirty="0">
              <a:latin typeface="游ゴシック" panose="020B0400000000000000" pitchFamily="50" charset="-128"/>
              <a:ea typeface="游ゴシック" panose="020B0400000000000000" pitchFamily="50" charset="-128"/>
              <a:cs typeface="MS Mincho"/>
            </a:endParaRPr>
          </a:p>
        </p:txBody>
      </p:sp>
      <p:pic>
        <p:nvPicPr>
          <p:cNvPr id="19" name="object 17">
            <a:extLst>
              <a:ext uri="{FF2B5EF4-FFF2-40B4-BE49-F238E27FC236}">
                <a16:creationId xmlns:a16="http://schemas.microsoft.com/office/drawing/2014/main" id="{0E566F6C-60AD-EDA3-7269-0A480A218E22}"/>
              </a:ext>
            </a:extLst>
          </p:cNvPr>
          <p:cNvPicPr/>
          <p:nvPr/>
        </p:nvPicPr>
        <p:blipFill>
          <a:blip r:embed="rId5" cstate="print"/>
          <a:stretch>
            <a:fillRect/>
          </a:stretch>
        </p:blipFill>
        <p:spPr>
          <a:xfrm>
            <a:off x="1139930" y="7960154"/>
            <a:ext cx="65332" cy="196986"/>
          </a:xfrm>
          <a:prstGeom prst="rect">
            <a:avLst/>
          </a:prstGeom>
        </p:spPr>
      </p:pic>
      <p:sp>
        <p:nvSpPr>
          <p:cNvPr id="12" name="正方形/長方形 11">
            <a:extLst>
              <a:ext uri="{FF2B5EF4-FFF2-40B4-BE49-F238E27FC236}">
                <a16:creationId xmlns:a16="http://schemas.microsoft.com/office/drawing/2014/main" id="{9BF7A5E4-B3A4-FF27-CF44-2BED4C9E9258}"/>
              </a:ext>
            </a:extLst>
          </p:cNvPr>
          <p:cNvSpPr/>
          <p:nvPr/>
        </p:nvSpPr>
        <p:spPr>
          <a:xfrm>
            <a:off x="1975484" y="3686175"/>
            <a:ext cx="489585"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075EAEC-EC63-E673-FBDD-D3F4AB20CF82}"/>
              </a:ext>
            </a:extLst>
          </p:cNvPr>
          <p:cNvSpPr/>
          <p:nvPr/>
        </p:nvSpPr>
        <p:spPr>
          <a:xfrm>
            <a:off x="2598420" y="7725541"/>
            <a:ext cx="426720" cy="62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80046667-D841-021A-831A-0ED720A6063A}"/>
              </a:ext>
            </a:extLst>
          </p:cNvPr>
          <p:cNvSpPr/>
          <p:nvPr/>
        </p:nvSpPr>
        <p:spPr>
          <a:xfrm>
            <a:off x="3303270" y="7881751"/>
            <a:ext cx="426720" cy="62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01517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3B1C-F103-487B-4481-59F71544AAAE}"/>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6E69AFC-5CFC-67C8-8AF5-482DFE739070}"/>
              </a:ext>
            </a:extLst>
          </p:cNvPr>
          <p:cNvSpPr>
            <a:spLocks noGrp="1"/>
          </p:cNvSpPr>
          <p:nvPr>
            <p:ph type="sldNum" sz="quarter" idx="12"/>
          </p:nvPr>
        </p:nvSpPr>
        <p:spPr/>
        <p:txBody>
          <a:bodyPr/>
          <a:lstStyle/>
          <a:p>
            <a:fld id="{AE8EA5A1-38AB-4AA0-89CC-DE1004BC27E5}" type="slidenum">
              <a:rPr kumimoji="1" lang="ja-JP" altLang="en-US" smtClean="0"/>
              <a:t>178</a:t>
            </a:fld>
            <a:endParaRPr kumimoji="1" lang="ja-JP" altLang="en-US"/>
          </a:p>
        </p:txBody>
      </p:sp>
      <p:grpSp>
        <p:nvGrpSpPr>
          <p:cNvPr id="4" name="object 2">
            <a:extLst>
              <a:ext uri="{FF2B5EF4-FFF2-40B4-BE49-F238E27FC236}">
                <a16:creationId xmlns:a16="http://schemas.microsoft.com/office/drawing/2014/main" id="{72BFEE04-D446-28EE-3AC3-213351830F0F}"/>
              </a:ext>
            </a:extLst>
          </p:cNvPr>
          <p:cNvGrpSpPr/>
          <p:nvPr/>
        </p:nvGrpSpPr>
        <p:grpSpPr>
          <a:xfrm>
            <a:off x="1086828" y="5591192"/>
            <a:ext cx="4831005" cy="3006605"/>
            <a:chOff x="893825" y="5625084"/>
            <a:chExt cx="5569585" cy="3566160"/>
          </a:xfrm>
        </p:grpSpPr>
        <p:pic>
          <p:nvPicPr>
            <p:cNvPr id="5" name="object 3">
              <a:extLst>
                <a:ext uri="{FF2B5EF4-FFF2-40B4-BE49-F238E27FC236}">
                  <a16:creationId xmlns:a16="http://schemas.microsoft.com/office/drawing/2014/main" id="{1E715FF6-136E-2BEA-0BBF-55C48561DBA7}"/>
                </a:ext>
              </a:extLst>
            </p:cNvPr>
            <p:cNvPicPr/>
            <p:nvPr/>
          </p:nvPicPr>
          <p:blipFill>
            <a:blip r:embed="rId2" cstate="print"/>
            <a:stretch>
              <a:fillRect/>
            </a:stretch>
          </p:blipFill>
          <p:spPr>
            <a:xfrm>
              <a:off x="893825" y="5625084"/>
              <a:ext cx="5569458" cy="3566160"/>
            </a:xfrm>
            <a:prstGeom prst="rect">
              <a:avLst/>
            </a:prstGeom>
          </p:spPr>
        </p:pic>
        <p:sp>
          <p:nvSpPr>
            <p:cNvPr id="6" name="object 4">
              <a:extLst>
                <a:ext uri="{FF2B5EF4-FFF2-40B4-BE49-F238E27FC236}">
                  <a16:creationId xmlns:a16="http://schemas.microsoft.com/office/drawing/2014/main" id="{865B5DBB-FE15-3BC6-A553-3760803E4720}"/>
                </a:ext>
              </a:extLst>
            </p:cNvPr>
            <p:cNvSpPr/>
            <p:nvPr/>
          </p:nvSpPr>
          <p:spPr>
            <a:xfrm>
              <a:off x="1200911" y="5945886"/>
              <a:ext cx="918210" cy="249554"/>
            </a:xfrm>
            <a:custGeom>
              <a:avLst/>
              <a:gdLst/>
              <a:ahLst/>
              <a:cxnLst/>
              <a:rect l="l" t="t" r="r" b="b"/>
              <a:pathLst>
                <a:path w="918210" h="249554">
                  <a:moveTo>
                    <a:pt x="0" y="207263"/>
                  </a:moveTo>
                  <a:lnTo>
                    <a:pt x="3214" y="223456"/>
                  </a:lnTo>
                  <a:lnTo>
                    <a:pt x="12001" y="236791"/>
                  </a:lnTo>
                  <a:lnTo>
                    <a:pt x="25074" y="245840"/>
                  </a:lnTo>
                  <a:lnTo>
                    <a:pt x="41148" y="249173"/>
                  </a:lnTo>
                  <a:lnTo>
                    <a:pt x="877062" y="249173"/>
                  </a:lnTo>
                  <a:lnTo>
                    <a:pt x="893135" y="245840"/>
                  </a:lnTo>
                  <a:lnTo>
                    <a:pt x="906208" y="236791"/>
                  </a:lnTo>
                  <a:lnTo>
                    <a:pt x="914995" y="223456"/>
                  </a:lnTo>
                  <a:lnTo>
                    <a:pt x="918210" y="207263"/>
                  </a:lnTo>
                  <a:lnTo>
                    <a:pt x="918210" y="41147"/>
                  </a:lnTo>
                  <a:lnTo>
                    <a:pt x="914995" y="25074"/>
                  </a:lnTo>
                  <a:lnTo>
                    <a:pt x="906208" y="12001"/>
                  </a:lnTo>
                  <a:lnTo>
                    <a:pt x="893135" y="3214"/>
                  </a:lnTo>
                  <a:lnTo>
                    <a:pt x="877062" y="0"/>
                  </a:lnTo>
                  <a:lnTo>
                    <a:pt x="41148" y="0"/>
                  </a:lnTo>
                  <a:lnTo>
                    <a:pt x="25074" y="3214"/>
                  </a:lnTo>
                  <a:lnTo>
                    <a:pt x="12001" y="12001"/>
                  </a:lnTo>
                  <a:lnTo>
                    <a:pt x="3214" y="25074"/>
                  </a:lnTo>
                  <a:lnTo>
                    <a:pt x="0" y="41147"/>
                  </a:lnTo>
                  <a:lnTo>
                    <a:pt x="0" y="20726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7" name="object 5">
              <a:extLst>
                <a:ext uri="{FF2B5EF4-FFF2-40B4-BE49-F238E27FC236}">
                  <a16:creationId xmlns:a16="http://schemas.microsoft.com/office/drawing/2014/main" id="{A19393C6-A1A3-1AFB-726C-E65B9930E35A}"/>
                </a:ext>
              </a:extLst>
            </p:cNvPr>
            <p:cNvSpPr/>
            <p:nvPr/>
          </p:nvSpPr>
          <p:spPr>
            <a:xfrm>
              <a:off x="1651253" y="6191250"/>
              <a:ext cx="871855" cy="2401570"/>
            </a:xfrm>
            <a:custGeom>
              <a:avLst/>
              <a:gdLst/>
              <a:ahLst/>
              <a:cxnLst/>
              <a:rect l="l" t="t" r="r" b="b"/>
              <a:pathLst>
                <a:path w="871855" h="2401570">
                  <a:moveTo>
                    <a:pt x="827061" y="2332636"/>
                  </a:moveTo>
                  <a:lnTo>
                    <a:pt x="800099" y="2342388"/>
                  </a:lnTo>
                  <a:lnTo>
                    <a:pt x="861822" y="2401062"/>
                  </a:lnTo>
                  <a:lnTo>
                    <a:pt x="868426" y="2344674"/>
                  </a:lnTo>
                  <a:lnTo>
                    <a:pt x="831341" y="2344674"/>
                  </a:lnTo>
                  <a:lnTo>
                    <a:pt x="827061" y="2332636"/>
                  </a:lnTo>
                  <a:close/>
                </a:path>
                <a:path w="871855" h="2401570">
                  <a:moveTo>
                    <a:pt x="845183" y="2326081"/>
                  </a:moveTo>
                  <a:lnTo>
                    <a:pt x="827061" y="2332636"/>
                  </a:lnTo>
                  <a:lnTo>
                    <a:pt x="831341" y="2344674"/>
                  </a:lnTo>
                  <a:lnTo>
                    <a:pt x="849629" y="2338578"/>
                  </a:lnTo>
                  <a:lnTo>
                    <a:pt x="845183" y="2326081"/>
                  </a:lnTo>
                  <a:close/>
                </a:path>
                <a:path w="871855" h="2401570">
                  <a:moveTo>
                    <a:pt x="871728" y="2316480"/>
                  </a:moveTo>
                  <a:lnTo>
                    <a:pt x="845183" y="2326081"/>
                  </a:lnTo>
                  <a:lnTo>
                    <a:pt x="849629" y="2338578"/>
                  </a:lnTo>
                  <a:lnTo>
                    <a:pt x="831341" y="2344674"/>
                  </a:lnTo>
                  <a:lnTo>
                    <a:pt x="868426" y="2344674"/>
                  </a:lnTo>
                  <a:lnTo>
                    <a:pt x="871728" y="2316480"/>
                  </a:lnTo>
                  <a:close/>
                </a:path>
                <a:path w="871855" h="2401570">
                  <a:moveTo>
                    <a:pt x="17525" y="0"/>
                  </a:moveTo>
                  <a:lnTo>
                    <a:pt x="0" y="6857"/>
                  </a:lnTo>
                  <a:lnTo>
                    <a:pt x="827061" y="2332636"/>
                  </a:lnTo>
                  <a:lnTo>
                    <a:pt x="845183" y="2326081"/>
                  </a:lnTo>
                  <a:lnTo>
                    <a:pt x="1752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C6594817-51DB-F002-3D84-911D308A0052}"/>
                </a:ext>
              </a:extLst>
            </p:cNvPr>
            <p:cNvSpPr/>
            <p:nvPr/>
          </p:nvSpPr>
          <p:spPr>
            <a:xfrm>
              <a:off x="1096517" y="8592312"/>
              <a:ext cx="2574925" cy="249554"/>
            </a:xfrm>
            <a:custGeom>
              <a:avLst/>
              <a:gdLst/>
              <a:ahLst/>
              <a:cxnLst/>
              <a:rect l="l" t="t" r="r" b="b"/>
              <a:pathLst>
                <a:path w="2574925" h="249554">
                  <a:moveTo>
                    <a:pt x="0" y="208026"/>
                  </a:moveTo>
                  <a:lnTo>
                    <a:pt x="3226" y="224099"/>
                  </a:lnTo>
                  <a:lnTo>
                    <a:pt x="12096" y="237172"/>
                  </a:lnTo>
                  <a:lnTo>
                    <a:pt x="25396" y="245959"/>
                  </a:lnTo>
                  <a:lnTo>
                    <a:pt x="41910" y="249174"/>
                  </a:lnTo>
                  <a:lnTo>
                    <a:pt x="2533650" y="249174"/>
                  </a:lnTo>
                  <a:lnTo>
                    <a:pt x="2549723" y="245959"/>
                  </a:lnTo>
                  <a:lnTo>
                    <a:pt x="2562796" y="237172"/>
                  </a:lnTo>
                  <a:lnTo>
                    <a:pt x="2571583" y="224099"/>
                  </a:lnTo>
                  <a:lnTo>
                    <a:pt x="2574798" y="208026"/>
                  </a:lnTo>
                  <a:lnTo>
                    <a:pt x="2574798" y="41910"/>
                  </a:lnTo>
                  <a:lnTo>
                    <a:pt x="2571583" y="25717"/>
                  </a:lnTo>
                  <a:lnTo>
                    <a:pt x="2562796" y="12382"/>
                  </a:lnTo>
                  <a:lnTo>
                    <a:pt x="2549723" y="3333"/>
                  </a:lnTo>
                  <a:lnTo>
                    <a:pt x="2533650" y="0"/>
                  </a:lnTo>
                  <a:lnTo>
                    <a:pt x="41910" y="0"/>
                  </a:lnTo>
                  <a:lnTo>
                    <a:pt x="25396" y="3333"/>
                  </a:lnTo>
                  <a:lnTo>
                    <a:pt x="12096" y="12382"/>
                  </a:lnTo>
                  <a:lnTo>
                    <a:pt x="3226" y="25717"/>
                  </a:lnTo>
                  <a:lnTo>
                    <a:pt x="0" y="41910"/>
                  </a:lnTo>
                  <a:lnTo>
                    <a:pt x="0" y="208026"/>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7">
            <a:extLst>
              <a:ext uri="{FF2B5EF4-FFF2-40B4-BE49-F238E27FC236}">
                <a16:creationId xmlns:a16="http://schemas.microsoft.com/office/drawing/2014/main" id="{B6025153-17C5-8158-6728-EB67393095C3}"/>
              </a:ext>
            </a:extLst>
          </p:cNvPr>
          <p:cNvSpPr txBox="1"/>
          <p:nvPr/>
        </p:nvSpPr>
        <p:spPr>
          <a:xfrm>
            <a:off x="756919" y="1213388"/>
            <a:ext cx="3935095"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親問合せの詳細画面の下に子問合せが紐付いて表示されます。</a:t>
            </a:r>
            <a:endParaRPr sz="1100" dirty="0">
              <a:latin typeface="游ゴシック" panose="020B0400000000000000" pitchFamily="50" charset="-128"/>
              <a:ea typeface="游ゴシック" panose="020B0400000000000000" pitchFamily="50" charset="-128"/>
              <a:cs typeface="MS Mincho"/>
            </a:endParaRPr>
          </a:p>
        </p:txBody>
      </p:sp>
      <p:grpSp>
        <p:nvGrpSpPr>
          <p:cNvPr id="10" name="object 8">
            <a:extLst>
              <a:ext uri="{FF2B5EF4-FFF2-40B4-BE49-F238E27FC236}">
                <a16:creationId xmlns:a16="http://schemas.microsoft.com/office/drawing/2014/main" id="{CBDA99A9-3AE2-0149-1E64-DFCB7D852D28}"/>
              </a:ext>
            </a:extLst>
          </p:cNvPr>
          <p:cNvGrpSpPr/>
          <p:nvPr/>
        </p:nvGrpSpPr>
        <p:grpSpPr>
          <a:xfrm>
            <a:off x="1077077" y="1676894"/>
            <a:ext cx="4831114" cy="3299426"/>
            <a:chOff x="893825" y="1049274"/>
            <a:chExt cx="5569585" cy="3569970"/>
          </a:xfrm>
        </p:grpSpPr>
        <p:pic>
          <p:nvPicPr>
            <p:cNvPr id="11" name="object 9">
              <a:extLst>
                <a:ext uri="{FF2B5EF4-FFF2-40B4-BE49-F238E27FC236}">
                  <a16:creationId xmlns:a16="http://schemas.microsoft.com/office/drawing/2014/main" id="{D78164AE-6BE2-5A9D-9394-485564BEB1F4}"/>
                </a:ext>
              </a:extLst>
            </p:cNvPr>
            <p:cNvPicPr/>
            <p:nvPr/>
          </p:nvPicPr>
          <p:blipFill>
            <a:blip r:embed="rId3" cstate="print"/>
            <a:stretch>
              <a:fillRect/>
            </a:stretch>
          </p:blipFill>
          <p:spPr>
            <a:xfrm>
              <a:off x="893825" y="1049274"/>
              <a:ext cx="5569458" cy="3569970"/>
            </a:xfrm>
            <a:prstGeom prst="rect">
              <a:avLst/>
            </a:prstGeom>
          </p:spPr>
        </p:pic>
        <p:sp>
          <p:nvSpPr>
            <p:cNvPr id="12" name="object 10">
              <a:extLst>
                <a:ext uri="{FF2B5EF4-FFF2-40B4-BE49-F238E27FC236}">
                  <a16:creationId xmlns:a16="http://schemas.microsoft.com/office/drawing/2014/main" id="{0491C369-A57F-9F93-7E97-3AA28C54FE27}"/>
                </a:ext>
              </a:extLst>
            </p:cNvPr>
            <p:cNvSpPr/>
            <p:nvPr/>
          </p:nvSpPr>
          <p:spPr>
            <a:xfrm>
              <a:off x="1220723" y="1395222"/>
              <a:ext cx="919480" cy="249554"/>
            </a:xfrm>
            <a:custGeom>
              <a:avLst/>
              <a:gdLst/>
              <a:ahLst/>
              <a:cxnLst/>
              <a:rect l="l" t="t" r="r" b="b"/>
              <a:pathLst>
                <a:path w="919480" h="249555">
                  <a:moveTo>
                    <a:pt x="0" y="207264"/>
                  </a:moveTo>
                  <a:lnTo>
                    <a:pt x="3214" y="223456"/>
                  </a:lnTo>
                  <a:lnTo>
                    <a:pt x="12001" y="236791"/>
                  </a:lnTo>
                  <a:lnTo>
                    <a:pt x="25074" y="245840"/>
                  </a:lnTo>
                  <a:lnTo>
                    <a:pt x="41148" y="249174"/>
                  </a:lnTo>
                  <a:lnTo>
                    <a:pt x="877062" y="249174"/>
                  </a:lnTo>
                  <a:lnTo>
                    <a:pt x="893254" y="245840"/>
                  </a:lnTo>
                  <a:lnTo>
                    <a:pt x="906589" y="236791"/>
                  </a:lnTo>
                  <a:lnTo>
                    <a:pt x="915638" y="223456"/>
                  </a:lnTo>
                  <a:lnTo>
                    <a:pt x="918972" y="207264"/>
                  </a:lnTo>
                  <a:lnTo>
                    <a:pt x="918972" y="41148"/>
                  </a:lnTo>
                  <a:lnTo>
                    <a:pt x="915638" y="25074"/>
                  </a:lnTo>
                  <a:lnTo>
                    <a:pt x="906589" y="12001"/>
                  </a:lnTo>
                  <a:lnTo>
                    <a:pt x="893254" y="3214"/>
                  </a:lnTo>
                  <a:lnTo>
                    <a:pt x="8770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1">
              <a:extLst>
                <a:ext uri="{FF2B5EF4-FFF2-40B4-BE49-F238E27FC236}">
                  <a16:creationId xmlns:a16="http://schemas.microsoft.com/office/drawing/2014/main" id="{0C09E17A-A317-15FD-8177-9845E82730BF}"/>
                </a:ext>
              </a:extLst>
            </p:cNvPr>
            <p:cNvSpPr/>
            <p:nvPr/>
          </p:nvSpPr>
          <p:spPr>
            <a:xfrm>
              <a:off x="1671065" y="1640586"/>
              <a:ext cx="872490" cy="2401570"/>
            </a:xfrm>
            <a:custGeom>
              <a:avLst/>
              <a:gdLst/>
              <a:ahLst/>
              <a:cxnLst/>
              <a:rect l="l" t="t" r="r" b="b"/>
              <a:pathLst>
                <a:path w="872489" h="2401570">
                  <a:moveTo>
                    <a:pt x="827093" y="2332727"/>
                  </a:moveTo>
                  <a:lnTo>
                    <a:pt x="800099" y="2342388"/>
                  </a:lnTo>
                  <a:lnTo>
                    <a:pt x="861822" y="2401062"/>
                  </a:lnTo>
                  <a:lnTo>
                    <a:pt x="868933" y="2344674"/>
                  </a:lnTo>
                  <a:lnTo>
                    <a:pt x="831341" y="2344674"/>
                  </a:lnTo>
                  <a:lnTo>
                    <a:pt x="827093" y="2332727"/>
                  </a:lnTo>
                  <a:close/>
                </a:path>
                <a:path w="872489" h="2401570">
                  <a:moveTo>
                    <a:pt x="845237" y="2326233"/>
                  </a:moveTo>
                  <a:lnTo>
                    <a:pt x="827093" y="2332727"/>
                  </a:lnTo>
                  <a:lnTo>
                    <a:pt x="831341" y="2344674"/>
                  </a:lnTo>
                  <a:lnTo>
                    <a:pt x="849629" y="2338578"/>
                  </a:lnTo>
                  <a:lnTo>
                    <a:pt x="845237" y="2326233"/>
                  </a:lnTo>
                  <a:close/>
                </a:path>
                <a:path w="872489" h="2401570">
                  <a:moveTo>
                    <a:pt x="872489" y="2316480"/>
                  </a:moveTo>
                  <a:lnTo>
                    <a:pt x="845237" y="2326233"/>
                  </a:lnTo>
                  <a:lnTo>
                    <a:pt x="849629" y="2338578"/>
                  </a:lnTo>
                  <a:lnTo>
                    <a:pt x="831341" y="2344674"/>
                  </a:lnTo>
                  <a:lnTo>
                    <a:pt x="868933" y="2344674"/>
                  </a:lnTo>
                  <a:lnTo>
                    <a:pt x="872489" y="2316480"/>
                  </a:lnTo>
                  <a:close/>
                </a:path>
                <a:path w="872489" h="2401570">
                  <a:moveTo>
                    <a:pt x="17525" y="0"/>
                  </a:moveTo>
                  <a:lnTo>
                    <a:pt x="0" y="6857"/>
                  </a:lnTo>
                  <a:lnTo>
                    <a:pt x="827093" y="2332727"/>
                  </a:lnTo>
                  <a:lnTo>
                    <a:pt x="845237" y="2326233"/>
                  </a:lnTo>
                  <a:lnTo>
                    <a:pt x="1752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6DFC782C-8DBC-478F-AC8B-B223B9DACB63}"/>
                </a:ext>
              </a:extLst>
            </p:cNvPr>
            <p:cNvSpPr/>
            <p:nvPr/>
          </p:nvSpPr>
          <p:spPr>
            <a:xfrm>
              <a:off x="1116329" y="4041647"/>
              <a:ext cx="3308350" cy="249554"/>
            </a:xfrm>
            <a:custGeom>
              <a:avLst/>
              <a:gdLst/>
              <a:ahLst/>
              <a:cxnLst/>
              <a:rect l="l" t="t" r="r" b="b"/>
              <a:pathLst>
                <a:path w="3308350" h="249554">
                  <a:moveTo>
                    <a:pt x="0" y="208025"/>
                  </a:moveTo>
                  <a:lnTo>
                    <a:pt x="3333" y="224099"/>
                  </a:lnTo>
                  <a:lnTo>
                    <a:pt x="12382" y="237172"/>
                  </a:lnTo>
                  <a:lnTo>
                    <a:pt x="25717" y="245959"/>
                  </a:lnTo>
                  <a:lnTo>
                    <a:pt x="41910" y="249173"/>
                  </a:lnTo>
                  <a:lnTo>
                    <a:pt x="3266694" y="249173"/>
                  </a:lnTo>
                  <a:lnTo>
                    <a:pt x="3282767" y="245959"/>
                  </a:lnTo>
                  <a:lnTo>
                    <a:pt x="3295840" y="237172"/>
                  </a:lnTo>
                  <a:lnTo>
                    <a:pt x="3304627" y="224099"/>
                  </a:lnTo>
                  <a:lnTo>
                    <a:pt x="3307841" y="208025"/>
                  </a:lnTo>
                  <a:lnTo>
                    <a:pt x="3307841" y="41909"/>
                  </a:lnTo>
                  <a:lnTo>
                    <a:pt x="3304627" y="25717"/>
                  </a:lnTo>
                  <a:lnTo>
                    <a:pt x="3295840" y="12382"/>
                  </a:lnTo>
                  <a:lnTo>
                    <a:pt x="3282767" y="3333"/>
                  </a:lnTo>
                  <a:lnTo>
                    <a:pt x="3266694" y="0"/>
                  </a:lnTo>
                  <a:lnTo>
                    <a:pt x="41910" y="0"/>
                  </a:lnTo>
                  <a:lnTo>
                    <a:pt x="25717" y="3333"/>
                  </a:lnTo>
                  <a:lnTo>
                    <a:pt x="12382" y="12382"/>
                  </a:lnTo>
                  <a:lnTo>
                    <a:pt x="3333" y="25717"/>
                  </a:lnTo>
                  <a:lnTo>
                    <a:pt x="0" y="41909"/>
                  </a:lnTo>
                  <a:lnTo>
                    <a:pt x="0" y="20802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3A3321F4-BB4D-820E-E0E1-ED7C6AB0917D}"/>
              </a:ext>
            </a:extLst>
          </p:cNvPr>
          <p:cNvSpPr txBox="1"/>
          <p:nvPr/>
        </p:nvSpPr>
        <p:spPr>
          <a:xfrm>
            <a:off x="893825" y="5253135"/>
            <a:ext cx="40741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子問合せの詳細画面の下にも親問合せが紐付いて表示されます。</a:t>
            </a:r>
            <a:endParaRPr sz="1100" dirty="0">
              <a:latin typeface="游ゴシック" panose="020B0400000000000000" pitchFamily="50" charset="-128"/>
              <a:ea typeface="游ゴシック" panose="020B0400000000000000" pitchFamily="50" charset="-128"/>
              <a:cs typeface="MS Mincho"/>
            </a:endParaRPr>
          </a:p>
        </p:txBody>
      </p:sp>
      <p:sp>
        <p:nvSpPr>
          <p:cNvPr id="3" name="正方形/長方形 2">
            <a:extLst>
              <a:ext uri="{FF2B5EF4-FFF2-40B4-BE49-F238E27FC236}">
                <a16:creationId xmlns:a16="http://schemas.microsoft.com/office/drawing/2014/main" id="{66F4ACDF-8BDA-FA61-8694-15AB725AEE1B}"/>
              </a:ext>
            </a:extLst>
          </p:cNvPr>
          <p:cNvSpPr/>
          <p:nvPr/>
        </p:nvSpPr>
        <p:spPr>
          <a:xfrm>
            <a:off x="2152649" y="2874645"/>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928F5B4D-DF1A-D0DF-A0BC-149F77083D6D}"/>
              </a:ext>
            </a:extLst>
          </p:cNvPr>
          <p:cNvSpPr/>
          <p:nvPr/>
        </p:nvSpPr>
        <p:spPr>
          <a:xfrm>
            <a:off x="2971801" y="4511040"/>
            <a:ext cx="438150" cy="7429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699FF507-4C1A-6199-8A62-D9EEDCDC83BA}"/>
              </a:ext>
            </a:extLst>
          </p:cNvPr>
          <p:cNvSpPr/>
          <p:nvPr/>
        </p:nvSpPr>
        <p:spPr>
          <a:xfrm>
            <a:off x="2852576" y="6671826"/>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5177B27A-7E24-9883-8A37-F47B13EC54B2}"/>
              </a:ext>
            </a:extLst>
          </p:cNvPr>
          <p:cNvSpPr/>
          <p:nvPr/>
        </p:nvSpPr>
        <p:spPr>
          <a:xfrm>
            <a:off x="2274396" y="8177684"/>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39104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179</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a:t>
            </a:r>
            <a:r>
              <a:rPr lang="ja-JP" altLang="en-US" sz="1400" b="1" i="0" dirty="0">
                <a:solidFill>
                  <a:srgbClr val="000000"/>
                </a:solidFill>
                <a:effectLst/>
                <a:latin typeface="游ゴシック" panose="020B0400000000000000" pitchFamily="50" charset="-128"/>
                <a:ea typeface="游ゴシック" panose="020B0400000000000000" pitchFamily="50" charset="-128"/>
              </a:rPr>
              <a:t>ソフトウェア </a:t>
            </a:r>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400" b="1" spc="-10" dirty="0" err="1">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インストール版）</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681084"/>
          </a:xfrm>
          <a:prstGeom prst="rect">
            <a:avLst/>
          </a:prstGeom>
        </p:spPr>
        <p:txBody>
          <a:bodyPr vert="horz" wrap="square" lIns="0" tIns="12700" rIns="0" bIns="0" rtlCol="0">
            <a:spAutoFit/>
          </a:bodyPr>
          <a:lstStyle/>
          <a:p>
            <a:pPr marL="151130">
              <a:lnSpc>
                <a:spcPct val="100000"/>
              </a:lnSpc>
              <a:spcBef>
                <a:spcPts val="100"/>
              </a:spcBef>
            </a:pPr>
            <a:r>
              <a:rPr lang="ja-JP" altLang="en-US" sz="1200" b="1" spc="-25" dirty="0">
                <a:latin typeface="游ゴシック" panose="020B0400000000000000" pitchFamily="50" charset="-128"/>
                <a:ea typeface="游ゴシック" panose="020B0400000000000000" pitchFamily="50" charset="-128"/>
                <a:cs typeface="MS PGothic"/>
              </a:rPr>
              <a:t>１．インストール</a:t>
            </a:r>
            <a:endParaRPr sz="1200" dirty="0">
              <a:latin typeface="游ゴシック" panose="020B0400000000000000" pitchFamily="50" charset="-128"/>
              <a:ea typeface="游ゴシック" panose="020B0400000000000000" pitchFamily="50" charset="-128"/>
              <a:cs typeface="MS PGothic"/>
            </a:endParaRPr>
          </a:p>
          <a:p>
            <a:pPr marL="12700" marR="5080">
              <a:lnSpc>
                <a:spcPct val="125000"/>
              </a:lnSpc>
              <a:spcBef>
                <a:spcPts val="560"/>
              </a:spcBef>
            </a:pPr>
            <a:r>
              <a:rPr lang="en-US" sz="1100" spc="-30" dirty="0">
                <a:latin typeface="游ゴシック" panose="020B0400000000000000" pitchFamily="50" charset="-128"/>
                <a:ea typeface="游ゴシック" panose="020B0400000000000000" pitchFamily="50" charset="-128"/>
                <a:cs typeface="MS PMincho"/>
                <a:hlinkClick r:id="rId3"/>
              </a:rPr>
              <a:t>https://dx-care.com/qa/</a:t>
            </a:r>
            <a:r>
              <a:rPr lang="ja-JP" altLang="en-US" sz="1100" spc="-30" dirty="0">
                <a:latin typeface="游ゴシック" panose="020B0400000000000000" pitchFamily="50" charset="-128"/>
                <a:ea typeface="游ゴシック" panose="020B0400000000000000" pitchFamily="50" charset="-128"/>
                <a:cs typeface="MS PMincho"/>
              </a:rPr>
              <a:t>　でダ</a:t>
            </a:r>
            <a:r>
              <a:rPr sz="1100" spc="-30" dirty="0" err="1">
                <a:latin typeface="游ゴシック" panose="020B0400000000000000" pitchFamily="50" charset="-128"/>
                <a:ea typeface="游ゴシック" panose="020B0400000000000000" pitchFamily="50" charset="-128"/>
                <a:cs typeface="MS PMincho"/>
              </a:rPr>
              <a:t>ウンロードしたファイルを右クリックしてメニューを表示し</a:t>
            </a:r>
            <a:r>
              <a:rPr sz="1100" spc="-30" dirty="0">
                <a:latin typeface="游ゴシック" panose="020B0400000000000000" pitchFamily="50" charset="-128"/>
                <a:ea typeface="游ゴシック" panose="020B0400000000000000" pitchFamily="50" charset="-128"/>
                <a:cs typeface="MS PMincho"/>
              </a:rPr>
              <a:t>、「すべて展開」を選択し</a:t>
            </a:r>
            <a:r>
              <a:rPr sz="1100" spc="-25" dirty="0">
                <a:latin typeface="游ゴシック" panose="020B0400000000000000" pitchFamily="50" charset="-128"/>
                <a:ea typeface="游ゴシック" panose="020B0400000000000000" pitchFamily="50" charset="-128"/>
                <a:cs typeface="MS PMincho"/>
              </a:rPr>
              <a:t>て解凍します。</a:t>
            </a:r>
            <a:endParaRPr sz="1100" dirty="0">
              <a:latin typeface="游ゴシック" panose="020B0400000000000000" pitchFamily="50" charset="-128"/>
              <a:ea typeface="游ゴシック" panose="020B0400000000000000" pitchFamily="50" charset="-128"/>
              <a:cs typeface="MS PMincho"/>
            </a:endParaRPr>
          </a:p>
        </p:txBody>
      </p:sp>
      <p:sp>
        <p:nvSpPr>
          <p:cNvPr id="9" name="object 3">
            <a:extLst>
              <a:ext uri="{FF2B5EF4-FFF2-40B4-BE49-F238E27FC236}">
                <a16:creationId xmlns:a16="http://schemas.microsoft.com/office/drawing/2014/main" id="{CAF5CD1A-09B9-5E1E-A8C6-29C251D1901B}"/>
              </a:ext>
            </a:extLst>
          </p:cNvPr>
          <p:cNvSpPr txBox="1"/>
          <p:nvPr/>
        </p:nvSpPr>
        <p:spPr>
          <a:xfrm>
            <a:off x="796018" y="4201051"/>
            <a:ext cx="5265964" cy="419474"/>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游ゴシック" panose="020B0400000000000000" pitchFamily="50" charset="-128"/>
                <a:ea typeface="游ゴシック" panose="020B0400000000000000" pitchFamily="50" charset="-128"/>
                <a:cs typeface="MS PMincho"/>
              </a:rPr>
              <a:t>解凍するといくつかのファイルが出来ますので、「</a:t>
            </a:r>
            <a:r>
              <a:rPr sz="1100" spc="-10" dirty="0">
                <a:latin typeface="游ゴシック" panose="020B0400000000000000" pitchFamily="50" charset="-128"/>
                <a:ea typeface="游ゴシック" panose="020B0400000000000000" pitchFamily="50" charset="-128"/>
                <a:cs typeface="MS PMincho"/>
              </a:rPr>
              <a:t>setup.exe</a:t>
            </a:r>
            <a:r>
              <a:rPr sz="1100" spc="-15" dirty="0">
                <a:latin typeface="游ゴシック" panose="020B0400000000000000" pitchFamily="50" charset="-128"/>
                <a:ea typeface="游ゴシック" panose="020B0400000000000000" pitchFamily="50" charset="-128"/>
                <a:cs typeface="MS PMincho"/>
              </a:rPr>
              <a:t>」をダブルクリックするか、または右クリ</a:t>
            </a:r>
            <a:r>
              <a:rPr sz="1100" spc="-30" dirty="0">
                <a:latin typeface="游ゴシック" panose="020B0400000000000000" pitchFamily="50" charset="-128"/>
                <a:ea typeface="游ゴシック" panose="020B0400000000000000" pitchFamily="50" charset="-128"/>
                <a:cs typeface="MS PMincho"/>
              </a:rPr>
              <a:t>ックしてメニューを表示して「開く」を選択して実行します。</a:t>
            </a:r>
            <a:endParaRPr sz="1100" dirty="0">
              <a:latin typeface="游ゴシック" panose="020B0400000000000000" pitchFamily="50" charset="-128"/>
              <a:ea typeface="游ゴシック" panose="020B0400000000000000" pitchFamily="50" charset="-128"/>
              <a:cs typeface="MS PMincho"/>
            </a:endParaRPr>
          </a:p>
        </p:txBody>
      </p:sp>
      <p:sp>
        <p:nvSpPr>
          <p:cNvPr id="10" name="object 4">
            <a:extLst>
              <a:ext uri="{FF2B5EF4-FFF2-40B4-BE49-F238E27FC236}">
                <a16:creationId xmlns:a16="http://schemas.microsoft.com/office/drawing/2014/main" id="{119F3508-8309-B338-B1DB-B03E7E3DD9CF}"/>
              </a:ext>
            </a:extLst>
          </p:cNvPr>
          <p:cNvSpPr txBox="1"/>
          <p:nvPr/>
        </p:nvSpPr>
        <p:spPr>
          <a:xfrm>
            <a:off x="742950" y="5893944"/>
            <a:ext cx="1021715" cy="351378"/>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または右クリック</a:t>
            </a:r>
            <a:endParaRPr sz="1100" dirty="0">
              <a:latin typeface="游ゴシック" panose="020B0400000000000000" pitchFamily="50" charset="-128"/>
              <a:ea typeface="游ゴシック" panose="020B0400000000000000" pitchFamily="50" charset="-128"/>
              <a:cs typeface="MS PMincho"/>
            </a:endParaRPr>
          </a:p>
        </p:txBody>
      </p:sp>
      <p:sp>
        <p:nvSpPr>
          <p:cNvPr id="11" name="object 5">
            <a:extLst>
              <a:ext uri="{FF2B5EF4-FFF2-40B4-BE49-F238E27FC236}">
                <a16:creationId xmlns:a16="http://schemas.microsoft.com/office/drawing/2014/main" id="{485FAEB6-EDE1-04F1-320D-833C8B637F76}"/>
              </a:ext>
            </a:extLst>
          </p:cNvPr>
          <p:cNvSpPr txBox="1"/>
          <p:nvPr/>
        </p:nvSpPr>
        <p:spPr>
          <a:xfrm>
            <a:off x="3213060" y="6724398"/>
            <a:ext cx="3004860" cy="1898340"/>
          </a:xfrm>
          <a:prstGeom prst="rect">
            <a:avLst/>
          </a:prstGeom>
        </p:spPr>
        <p:txBody>
          <a:bodyPr vert="horz" wrap="square" lIns="0" tIns="12700" rIns="0" bIns="0" rtlCol="0">
            <a:spAutoFit/>
          </a:bodyPr>
          <a:lstStyle/>
          <a:p>
            <a:pPr marL="12700">
              <a:lnSpc>
                <a:spcPct val="100000"/>
              </a:lnSpc>
              <a:spcBef>
                <a:spcPts val="100"/>
              </a:spcBef>
            </a:pPr>
            <a:r>
              <a:rPr sz="1050" spc="-20" dirty="0">
                <a:latin typeface="游ゴシック" panose="020B0400000000000000" pitchFamily="50" charset="-128"/>
                <a:ea typeface="游ゴシック" panose="020B0400000000000000" pitchFamily="50" charset="-128"/>
                <a:cs typeface="MS PMincho"/>
              </a:rPr>
              <a:t>選択します。</a:t>
            </a:r>
            <a:endParaRPr sz="1050" dirty="0">
              <a:latin typeface="游ゴシック" panose="020B0400000000000000" pitchFamily="50" charset="-128"/>
              <a:ea typeface="游ゴシック" panose="020B0400000000000000" pitchFamily="50" charset="-128"/>
              <a:cs typeface="MS PMincho"/>
            </a:endParaRPr>
          </a:p>
          <a:p>
            <a:pPr>
              <a:lnSpc>
                <a:spcPct val="100000"/>
              </a:lnSpc>
            </a:pPr>
            <a:endParaRPr sz="1050" dirty="0">
              <a:latin typeface="游ゴシック" panose="020B0400000000000000" pitchFamily="50" charset="-128"/>
              <a:ea typeface="游ゴシック" panose="020B0400000000000000" pitchFamily="50" charset="-128"/>
              <a:cs typeface="MS PMincho"/>
            </a:endParaRPr>
          </a:p>
          <a:p>
            <a:pPr>
              <a:lnSpc>
                <a:spcPct val="100000"/>
              </a:lnSpc>
              <a:spcBef>
                <a:spcPts val="30"/>
              </a:spcBef>
            </a:pPr>
            <a:endParaRPr sz="1050" dirty="0">
              <a:latin typeface="游ゴシック" panose="020B0400000000000000" pitchFamily="50" charset="-128"/>
              <a:ea typeface="游ゴシック" panose="020B0400000000000000" pitchFamily="50" charset="-128"/>
              <a:cs typeface="MS PMincho"/>
            </a:endParaRPr>
          </a:p>
          <a:p>
            <a:pPr marL="323215">
              <a:lnSpc>
                <a:spcPct val="100000"/>
              </a:lnSpc>
              <a:spcBef>
                <a:spcPts val="5"/>
              </a:spcBef>
            </a:pPr>
            <a:r>
              <a:rPr sz="2000" spc="-30" dirty="0">
                <a:latin typeface="游ゴシック" panose="020B0400000000000000" pitchFamily="50" charset="-128"/>
                <a:ea typeface="游ゴシック" panose="020B0400000000000000" pitchFamily="50" charset="-128"/>
                <a:cs typeface="MS PMincho"/>
              </a:rPr>
              <a:t>【注意】</a:t>
            </a:r>
            <a:endParaRPr sz="2000" dirty="0">
              <a:latin typeface="游ゴシック" panose="020B0400000000000000" pitchFamily="50" charset="-128"/>
              <a:ea typeface="游ゴシック" panose="020B0400000000000000" pitchFamily="50" charset="-128"/>
              <a:cs typeface="MS PMincho"/>
            </a:endParaRPr>
          </a:p>
          <a:p>
            <a:pPr marL="323215" marR="5080">
              <a:lnSpc>
                <a:spcPct val="125000"/>
              </a:lnSpc>
              <a:spcBef>
                <a:spcPts val="450"/>
              </a:spcBef>
            </a:pPr>
            <a:r>
              <a:rPr sz="1100" spc="15" dirty="0">
                <a:latin typeface="游ゴシック" panose="020B0400000000000000" pitchFamily="50" charset="-128"/>
                <a:ea typeface="游ゴシック" panose="020B0400000000000000" pitchFamily="50" charset="-128"/>
                <a:cs typeface="MS PMincho"/>
              </a:rPr>
              <a:t>既にインストールされている場合や上記の </a:t>
            </a:r>
            <a:r>
              <a:rPr sz="1100" spc="-10" dirty="0">
                <a:latin typeface="游ゴシック" panose="020B0400000000000000" pitchFamily="50" charset="-128"/>
                <a:ea typeface="游ゴシック" panose="020B0400000000000000" pitchFamily="50" charset="-128"/>
                <a:cs typeface="MS PMincho"/>
              </a:rPr>
              <a:t>setup.exe</a:t>
            </a:r>
            <a:r>
              <a:rPr sz="1100" spc="55" dirty="0">
                <a:latin typeface="游ゴシック" panose="020B0400000000000000" pitchFamily="50" charset="-128"/>
                <a:ea typeface="游ゴシック" panose="020B0400000000000000" pitchFamily="50" charset="-128"/>
                <a:cs typeface="MS PMincho"/>
              </a:rPr>
              <a:t>を実行して、左のメッセージが表示された場合は、</a:t>
            </a:r>
            <a:endParaRPr sz="1100" dirty="0">
              <a:latin typeface="游ゴシック" panose="020B0400000000000000" pitchFamily="50" charset="-128"/>
              <a:ea typeface="游ゴシック" panose="020B0400000000000000" pitchFamily="50" charset="-128"/>
              <a:cs typeface="MS PMincho"/>
            </a:endParaRPr>
          </a:p>
          <a:p>
            <a:pPr marL="323215" marR="15240">
              <a:lnSpc>
                <a:spcPct val="125000"/>
              </a:lnSpc>
            </a:pPr>
            <a:r>
              <a:rPr sz="1100" spc="-10" dirty="0">
                <a:latin typeface="游ゴシック" panose="020B0400000000000000" pitchFamily="50" charset="-128"/>
                <a:ea typeface="游ゴシック" panose="020B0400000000000000" pitchFamily="50" charset="-128"/>
                <a:cs typeface="MS PMincho"/>
              </a:rPr>
              <a:t>「</a:t>
            </a:r>
            <a:r>
              <a:rPr sz="1100" spc="-10" dirty="0" err="1">
                <a:latin typeface="游ゴシック" panose="020B0400000000000000" pitchFamily="50" charset="-128"/>
                <a:ea typeface="游ゴシック" panose="020B0400000000000000" pitchFamily="50" charset="-128"/>
                <a:cs typeface="MS PMincho"/>
              </a:rPr>
              <a:t>OK</a:t>
            </a:r>
            <a:r>
              <a:rPr sz="1100" spc="-25" dirty="0" err="1">
                <a:latin typeface="游ゴシック" panose="020B0400000000000000" pitchFamily="50" charset="-128"/>
                <a:ea typeface="游ゴシック" panose="020B0400000000000000" pitchFamily="50" charset="-128"/>
                <a:cs typeface="MS PMincho"/>
              </a:rPr>
              <a:t>」をクリックした後、アンインストールし再度インストールします</a:t>
            </a:r>
            <a:r>
              <a:rPr sz="1100" spc="-25" dirty="0">
                <a:latin typeface="游ゴシック" panose="020B0400000000000000" pitchFamily="50" charset="-128"/>
                <a:ea typeface="游ゴシック" panose="020B0400000000000000" pitchFamily="50" charset="-128"/>
                <a:cs typeface="MS PMincho"/>
              </a:rPr>
              <a:t>。</a:t>
            </a:r>
            <a:endParaRPr sz="1100" dirty="0">
              <a:latin typeface="游ゴシック" panose="020B0400000000000000" pitchFamily="50" charset="-128"/>
              <a:ea typeface="游ゴシック" panose="020B0400000000000000" pitchFamily="50" charset="-128"/>
              <a:cs typeface="MS PMincho"/>
            </a:endParaRPr>
          </a:p>
        </p:txBody>
      </p:sp>
      <p:grpSp>
        <p:nvGrpSpPr>
          <p:cNvPr id="12" name="object 8">
            <a:extLst>
              <a:ext uri="{FF2B5EF4-FFF2-40B4-BE49-F238E27FC236}">
                <a16:creationId xmlns:a16="http://schemas.microsoft.com/office/drawing/2014/main" id="{A609E7B0-0B32-78F8-BF4F-27404B46D7FE}"/>
              </a:ext>
            </a:extLst>
          </p:cNvPr>
          <p:cNvGrpSpPr/>
          <p:nvPr/>
        </p:nvGrpSpPr>
        <p:grpSpPr>
          <a:xfrm>
            <a:off x="1919667" y="2553746"/>
            <a:ext cx="536575" cy="431800"/>
            <a:chOff x="2480817" y="2718561"/>
            <a:chExt cx="536575" cy="431800"/>
          </a:xfrm>
        </p:grpSpPr>
        <p:sp>
          <p:nvSpPr>
            <p:cNvPr id="13" name="object 9">
              <a:extLst>
                <a:ext uri="{FF2B5EF4-FFF2-40B4-BE49-F238E27FC236}">
                  <a16:creationId xmlns:a16="http://schemas.microsoft.com/office/drawing/2014/main" id="{EEE64806-8C04-537C-CA82-FB2BDFCAB9EA}"/>
                </a:ext>
              </a:extLst>
            </p:cNvPr>
            <p:cNvSpPr/>
            <p:nvPr/>
          </p:nvSpPr>
          <p:spPr>
            <a:xfrm>
              <a:off x="2487167" y="2724911"/>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0">
              <a:extLst>
                <a:ext uri="{FF2B5EF4-FFF2-40B4-BE49-F238E27FC236}">
                  <a16:creationId xmlns:a16="http://schemas.microsoft.com/office/drawing/2014/main" id="{BC0FA0E4-D181-A3D9-B469-657E36C3E692}"/>
                </a:ext>
              </a:extLst>
            </p:cNvPr>
            <p:cNvSpPr/>
            <p:nvPr/>
          </p:nvSpPr>
          <p:spPr>
            <a:xfrm>
              <a:off x="2487167" y="2724911"/>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1">
            <a:extLst>
              <a:ext uri="{FF2B5EF4-FFF2-40B4-BE49-F238E27FC236}">
                <a16:creationId xmlns:a16="http://schemas.microsoft.com/office/drawing/2014/main" id="{89287295-E3CE-3803-38CF-0AA6A6988D1E}"/>
              </a:ext>
            </a:extLst>
          </p:cNvPr>
          <p:cNvSpPr txBox="1"/>
          <p:nvPr/>
        </p:nvSpPr>
        <p:spPr>
          <a:xfrm>
            <a:off x="2555348" y="5298508"/>
            <a:ext cx="1217930" cy="335989"/>
          </a:xfrm>
          <a:prstGeom prst="rect">
            <a:avLst/>
          </a:prstGeom>
        </p:spPr>
        <p:txBody>
          <a:bodyPr vert="horz" wrap="square" lIns="0" tIns="12700" rIns="0" bIns="0" rtlCol="0">
            <a:spAutoFit/>
          </a:bodyPr>
          <a:lstStyle/>
          <a:p>
            <a:pPr marL="12700">
              <a:lnSpc>
                <a:spcPct val="100000"/>
              </a:lnSpc>
              <a:spcBef>
                <a:spcPts val="100"/>
              </a:spcBef>
            </a:pPr>
            <a:r>
              <a:rPr sz="1050" spc="-10" dirty="0">
                <a:latin typeface="游ゴシック" panose="020B0400000000000000" pitchFamily="50" charset="-128"/>
                <a:ea typeface="游ゴシック" panose="020B0400000000000000" pitchFamily="50" charset="-128"/>
                <a:cs typeface="MS PMincho"/>
              </a:rPr>
              <a:t>ダブルクリックします。</a:t>
            </a:r>
            <a:endParaRPr sz="1050" dirty="0">
              <a:latin typeface="游ゴシック" panose="020B0400000000000000" pitchFamily="50" charset="-128"/>
              <a:ea typeface="游ゴシック" panose="020B0400000000000000" pitchFamily="50" charset="-128"/>
              <a:cs typeface="MS PMincho"/>
            </a:endParaRPr>
          </a:p>
        </p:txBody>
      </p:sp>
      <p:grpSp>
        <p:nvGrpSpPr>
          <p:cNvPr id="16" name="object 12">
            <a:extLst>
              <a:ext uri="{FF2B5EF4-FFF2-40B4-BE49-F238E27FC236}">
                <a16:creationId xmlns:a16="http://schemas.microsoft.com/office/drawing/2014/main" id="{7CD54733-DF57-D5E5-52D4-CF5CB2210904}"/>
              </a:ext>
            </a:extLst>
          </p:cNvPr>
          <p:cNvGrpSpPr/>
          <p:nvPr/>
        </p:nvGrpSpPr>
        <p:grpSpPr>
          <a:xfrm>
            <a:off x="2540468" y="6566159"/>
            <a:ext cx="536575" cy="431800"/>
            <a:chOff x="2470150" y="7309611"/>
            <a:chExt cx="536575" cy="431800"/>
          </a:xfrm>
        </p:grpSpPr>
        <p:sp>
          <p:nvSpPr>
            <p:cNvPr id="17" name="object 13">
              <a:extLst>
                <a:ext uri="{FF2B5EF4-FFF2-40B4-BE49-F238E27FC236}">
                  <a16:creationId xmlns:a16="http://schemas.microsoft.com/office/drawing/2014/main" id="{5C2FAAA3-4890-1B1B-2159-39A6EC031E04}"/>
                </a:ext>
              </a:extLst>
            </p:cNvPr>
            <p:cNvSpPr/>
            <p:nvPr/>
          </p:nvSpPr>
          <p:spPr>
            <a:xfrm>
              <a:off x="2476500" y="7315961"/>
              <a:ext cx="523875" cy="419100"/>
            </a:xfrm>
            <a:custGeom>
              <a:avLst/>
              <a:gdLst/>
              <a:ahLst/>
              <a:cxnLst/>
              <a:rect l="l" t="t" r="r" b="b"/>
              <a:pathLst>
                <a:path w="523875" h="419100">
                  <a:moveTo>
                    <a:pt x="313944" y="0"/>
                  </a:moveTo>
                  <a:lnTo>
                    <a:pt x="313944" y="105156"/>
                  </a:lnTo>
                  <a:lnTo>
                    <a:pt x="0" y="105156"/>
                  </a:lnTo>
                  <a:lnTo>
                    <a:pt x="0" y="314706"/>
                  </a:lnTo>
                  <a:lnTo>
                    <a:pt x="313944" y="314706"/>
                  </a:lnTo>
                  <a:lnTo>
                    <a:pt x="313944" y="419100"/>
                  </a:lnTo>
                  <a:lnTo>
                    <a:pt x="523494" y="209550"/>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14">
              <a:extLst>
                <a:ext uri="{FF2B5EF4-FFF2-40B4-BE49-F238E27FC236}">
                  <a16:creationId xmlns:a16="http://schemas.microsoft.com/office/drawing/2014/main" id="{B44F79F0-C137-2ABB-96C5-027E29996E79}"/>
                </a:ext>
              </a:extLst>
            </p:cNvPr>
            <p:cNvSpPr/>
            <p:nvPr/>
          </p:nvSpPr>
          <p:spPr>
            <a:xfrm>
              <a:off x="2476500" y="7315961"/>
              <a:ext cx="523875" cy="419100"/>
            </a:xfrm>
            <a:custGeom>
              <a:avLst/>
              <a:gdLst/>
              <a:ahLst/>
              <a:cxnLst/>
              <a:rect l="l" t="t" r="r" b="b"/>
              <a:pathLst>
                <a:path w="523875" h="419100">
                  <a:moveTo>
                    <a:pt x="0" y="105156"/>
                  </a:moveTo>
                  <a:lnTo>
                    <a:pt x="313944" y="105156"/>
                  </a:lnTo>
                  <a:lnTo>
                    <a:pt x="313944" y="0"/>
                  </a:lnTo>
                  <a:lnTo>
                    <a:pt x="523494" y="209550"/>
                  </a:lnTo>
                  <a:lnTo>
                    <a:pt x="313944" y="419100"/>
                  </a:lnTo>
                  <a:lnTo>
                    <a:pt x="313944" y="314706"/>
                  </a:lnTo>
                  <a:lnTo>
                    <a:pt x="0" y="314706"/>
                  </a:lnTo>
                  <a:lnTo>
                    <a:pt x="0" y="105156"/>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9" name="그룹 38">
            <a:extLst>
              <a:ext uri="{FF2B5EF4-FFF2-40B4-BE49-F238E27FC236}">
                <a16:creationId xmlns:a16="http://schemas.microsoft.com/office/drawing/2014/main" id="{7E1897BB-2166-9169-0246-3FF9F55C911B}"/>
              </a:ext>
            </a:extLst>
          </p:cNvPr>
          <p:cNvGrpSpPr/>
          <p:nvPr/>
        </p:nvGrpSpPr>
        <p:grpSpPr>
          <a:xfrm>
            <a:off x="2540468" y="2330497"/>
            <a:ext cx="2363978" cy="1590294"/>
            <a:chOff x="2540468" y="2452419"/>
            <a:chExt cx="2363978" cy="1590294"/>
          </a:xfrm>
        </p:grpSpPr>
        <p:pic>
          <p:nvPicPr>
            <p:cNvPr id="21" name="object 17">
              <a:extLst>
                <a:ext uri="{FF2B5EF4-FFF2-40B4-BE49-F238E27FC236}">
                  <a16:creationId xmlns:a16="http://schemas.microsoft.com/office/drawing/2014/main" id="{5860B433-A6AB-AEB6-41C9-32E74A515673}"/>
                </a:ext>
              </a:extLst>
            </p:cNvPr>
            <p:cNvPicPr/>
            <p:nvPr/>
          </p:nvPicPr>
          <p:blipFill>
            <a:blip r:embed="rId4" cstate="print"/>
            <a:stretch>
              <a:fillRect/>
            </a:stretch>
          </p:blipFill>
          <p:spPr>
            <a:xfrm>
              <a:off x="2540468" y="2452419"/>
              <a:ext cx="2361438" cy="1523238"/>
            </a:xfrm>
            <a:prstGeom prst="rect">
              <a:avLst/>
            </a:prstGeom>
          </p:spPr>
        </p:pic>
        <p:sp>
          <p:nvSpPr>
            <p:cNvPr id="22" name="object 18">
              <a:extLst>
                <a:ext uri="{FF2B5EF4-FFF2-40B4-BE49-F238E27FC236}">
                  <a16:creationId xmlns:a16="http://schemas.microsoft.com/office/drawing/2014/main" id="{53BFF6F3-53F2-2D2C-9197-20B00C5095B3}"/>
                </a:ext>
              </a:extLst>
            </p:cNvPr>
            <p:cNvSpPr/>
            <p:nvPr/>
          </p:nvSpPr>
          <p:spPr>
            <a:xfrm>
              <a:off x="3370286" y="3756963"/>
              <a:ext cx="1534160" cy="285750"/>
            </a:xfrm>
            <a:custGeom>
              <a:avLst/>
              <a:gdLst/>
              <a:ahLst/>
              <a:cxnLst/>
              <a:rect l="l" t="t" r="r" b="b"/>
              <a:pathLst>
                <a:path w="1534160" h="285750">
                  <a:moveTo>
                    <a:pt x="0" y="0"/>
                  </a:moveTo>
                  <a:lnTo>
                    <a:pt x="1533905" y="0"/>
                  </a:lnTo>
                  <a:lnTo>
                    <a:pt x="1533905"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23" name="object 19">
            <a:extLst>
              <a:ext uri="{FF2B5EF4-FFF2-40B4-BE49-F238E27FC236}">
                <a16:creationId xmlns:a16="http://schemas.microsoft.com/office/drawing/2014/main" id="{D098636D-1976-5C9A-1FB6-11B0B7CBCA5B}"/>
              </a:ext>
            </a:extLst>
          </p:cNvPr>
          <p:cNvGrpSpPr/>
          <p:nvPr/>
        </p:nvGrpSpPr>
        <p:grpSpPr>
          <a:xfrm>
            <a:off x="836021" y="4861992"/>
            <a:ext cx="1505331" cy="776309"/>
            <a:chOff x="853439" y="5428086"/>
            <a:chExt cx="1505331" cy="776309"/>
          </a:xfrm>
        </p:grpSpPr>
        <p:pic>
          <p:nvPicPr>
            <p:cNvPr id="24" name="object 20">
              <a:extLst>
                <a:ext uri="{FF2B5EF4-FFF2-40B4-BE49-F238E27FC236}">
                  <a16:creationId xmlns:a16="http://schemas.microsoft.com/office/drawing/2014/main" id="{9FDC0813-D574-67D0-5783-07E562526DFC}"/>
                </a:ext>
              </a:extLst>
            </p:cNvPr>
            <p:cNvPicPr/>
            <p:nvPr/>
          </p:nvPicPr>
          <p:blipFill>
            <a:blip r:embed="rId5" cstate="print"/>
            <a:srcRect l="-347" t="20283" b="-3449"/>
            <a:stretch/>
          </p:blipFill>
          <p:spPr>
            <a:xfrm>
              <a:off x="853440" y="5428086"/>
              <a:ext cx="1203960" cy="776309"/>
            </a:xfrm>
            <a:prstGeom prst="rect">
              <a:avLst/>
            </a:prstGeom>
          </p:spPr>
        </p:pic>
        <p:sp>
          <p:nvSpPr>
            <p:cNvPr id="25" name="object 21">
              <a:extLst>
                <a:ext uri="{FF2B5EF4-FFF2-40B4-BE49-F238E27FC236}">
                  <a16:creationId xmlns:a16="http://schemas.microsoft.com/office/drawing/2014/main" id="{1384C2D3-CE07-AA24-82B2-9D858F75EA03}"/>
                </a:ext>
              </a:extLst>
            </p:cNvPr>
            <p:cNvSpPr/>
            <p:nvPr/>
          </p:nvSpPr>
          <p:spPr>
            <a:xfrm>
              <a:off x="853439" y="5800344"/>
              <a:ext cx="838200" cy="219710"/>
            </a:xfrm>
            <a:custGeom>
              <a:avLst/>
              <a:gdLst/>
              <a:ahLst/>
              <a:cxnLst/>
              <a:rect l="l" t="t" r="r" b="b"/>
              <a:pathLst>
                <a:path w="838200" h="219710">
                  <a:moveTo>
                    <a:pt x="0" y="0"/>
                  </a:moveTo>
                  <a:lnTo>
                    <a:pt x="838199" y="0"/>
                  </a:lnTo>
                  <a:lnTo>
                    <a:pt x="838199" y="219455"/>
                  </a:lnTo>
                  <a:lnTo>
                    <a:pt x="0" y="219455"/>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22">
              <a:extLst>
                <a:ext uri="{FF2B5EF4-FFF2-40B4-BE49-F238E27FC236}">
                  <a16:creationId xmlns:a16="http://schemas.microsoft.com/office/drawing/2014/main" id="{905B6D43-D7AF-4EF8-E617-A4A992521E00}"/>
                </a:ext>
              </a:extLst>
            </p:cNvPr>
            <p:cNvSpPr/>
            <p:nvPr/>
          </p:nvSpPr>
          <p:spPr>
            <a:xfrm>
              <a:off x="1834895" y="5715762"/>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7" name="object 23">
              <a:extLst>
                <a:ext uri="{FF2B5EF4-FFF2-40B4-BE49-F238E27FC236}">
                  <a16:creationId xmlns:a16="http://schemas.microsoft.com/office/drawing/2014/main" id="{4D0430AD-26A9-3BC8-A984-633DCA37F18D}"/>
                </a:ext>
              </a:extLst>
            </p:cNvPr>
            <p:cNvSpPr/>
            <p:nvPr/>
          </p:nvSpPr>
          <p:spPr>
            <a:xfrm>
              <a:off x="1834895" y="5715762"/>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28" name="object 24">
            <a:extLst>
              <a:ext uri="{FF2B5EF4-FFF2-40B4-BE49-F238E27FC236}">
                <a16:creationId xmlns:a16="http://schemas.microsoft.com/office/drawing/2014/main" id="{96E0AB8A-8FC9-8F48-4819-72433DA51E35}"/>
              </a:ext>
            </a:extLst>
          </p:cNvPr>
          <p:cNvGrpSpPr/>
          <p:nvPr/>
        </p:nvGrpSpPr>
        <p:grpSpPr>
          <a:xfrm>
            <a:off x="829264" y="6203267"/>
            <a:ext cx="1581526" cy="799765"/>
            <a:chOff x="781054" y="6896434"/>
            <a:chExt cx="1581526" cy="799765"/>
          </a:xfrm>
        </p:grpSpPr>
        <p:pic>
          <p:nvPicPr>
            <p:cNvPr id="29" name="object 25">
              <a:extLst>
                <a:ext uri="{FF2B5EF4-FFF2-40B4-BE49-F238E27FC236}">
                  <a16:creationId xmlns:a16="http://schemas.microsoft.com/office/drawing/2014/main" id="{2F9B1AFF-839F-175B-A743-41091D56C769}"/>
                </a:ext>
              </a:extLst>
            </p:cNvPr>
            <p:cNvPicPr/>
            <p:nvPr/>
          </p:nvPicPr>
          <p:blipFill>
            <a:blip r:embed="rId6" cstate="print"/>
            <a:srcRect t="17622"/>
            <a:stretch/>
          </p:blipFill>
          <p:spPr>
            <a:xfrm>
              <a:off x="781054" y="6896434"/>
              <a:ext cx="1552951" cy="799765"/>
            </a:xfrm>
            <a:prstGeom prst="rect">
              <a:avLst/>
            </a:prstGeom>
          </p:spPr>
        </p:pic>
        <p:sp>
          <p:nvSpPr>
            <p:cNvPr id="30" name="object 26">
              <a:extLst>
                <a:ext uri="{FF2B5EF4-FFF2-40B4-BE49-F238E27FC236}">
                  <a16:creationId xmlns:a16="http://schemas.microsoft.com/office/drawing/2014/main" id="{8CE320DA-A0E4-A2A3-5FDA-5CA143409042}"/>
                </a:ext>
              </a:extLst>
            </p:cNvPr>
            <p:cNvSpPr/>
            <p:nvPr/>
          </p:nvSpPr>
          <p:spPr>
            <a:xfrm>
              <a:off x="1476755" y="7401306"/>
              <a:ext cx="885825" cy="285750"/>
            </a:xfrm>
            <a:custGeom>
              <a:avLst/>
              <a:gdLst/>
              <a:ahLst/>
              <a:cxnLst/>
              <a:rect l="l" t="t" r="r" b="b"/>
              <a:pathLst>
                <a:path w="885825" h="285750">
                  <a:moveTo>
                    <a:pt x="0" y="0"/>
                  </a:moveTo>
                  <a:lnTo>
                    <a:pt x="885444" y="0"/>
                  </a:lnTo>
                  <a:lnTo>
                    <a:pt x="885444"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pic>
        <p:nvPicPr>
          <p:cNvPr id="31" name="object 27">
            <a:extLst>
              <a:ext uri="{FF2B5EF4-FFF2-40B4-BE49-F238E27FC236}">
                <a16:creationId xmlns:a16="http://schemas.microsoft.com/office/drawing/2014/main" id="{9B5772B1-7619-A4D8-A2EB-D983F1664B94}"/>
              </a:ext>
            </a:extLst>
          </p:cNvPr>
          <p:cNvPicPr/>
          <p:nvPr/>
        </p:nvPicPr>
        <p:blipFill>
          <a:blip r:embed="rId7" cstate="print"/>
          <a:stretch>
            <a:fillRect/>
          </a:stretch>
        </p:blipFill>
        <p:spPr>
          <a:xfrm>
            <a:off x="930511" y="7243475"/>
            <a:ext cx="2438469" cy="1356475"/>
          </a:xfrm>
          <a:prstGeom prst="rect">
            <a:avLst/>
          </a:prstGeom>
        </p:spPr>
      </p:pic>
      <p:grpSp>
        <p:nvGrpSpPr>
          <p:cNvPr id="36" name="그룹 35">
            <a:extLst>
              <a:ext uri="{FF2B5EF4-FFF2-40B4-BE49-F238E27FC236}">
                <a16:creationId xmlns:a16="http://schemas.microsoft.com/office/drawing/2014/main" id="{24860B48-AEA1-FAB9-48AF-3A70131C7D2D}"/>
              </a:ext>
            </a:extLst>
          </p:cNvPr>
          <p:cNvGrpSpPr/>
          <p:nvPr/>
        </p:nvGrpSpPr>
        <p:grpSpPr>
          <a:xfrm>
            <a:off x="1010585" y="2460198"/>
            <a:ext cx="932340" cy="902998"/>
            <a:chOff x="1125059" y="2734055"/>
            <a:chExt cx="1053830" cy="1123195"/>
          </a:xfrm>
        </p:grpSpPr>
        <p:pic>
          <p:nvPicPr>
            <p:cNvPr id="19" name="object 15">
              <a:extLst>
                <a:ext uri="{FF2B5EF4-FFF2-40B4-BE49-F238E27FC236}">
                  <a16:creationId xmlns:a16="http://schemas.microsoft.com/office/drawing/2014/main" id="{854E2AC4-D4C4-84A1-57D1-95E934BBE5B7}"/>
                </a:ext>
              </a:extLst>
            </p:cNvPr>
            <p:cNvPicPr/>
            <p:nvPr/>
          </p:nvPicPr>
          <p:blipFill>
            <a:blip r:embed="rId8" cstate="print"/>
            <a:srcRect b="21876"/>
            <a:stretch/>
          </p:blipFill>
          <p:spPr>
            <a:xfrm>
              <a:off x="1125059" y="2734055"/>
              <a:ext cx="932340" cy="922127"/>
            </a:xfrm>
            <a:prstGeom prst="rect">
              <a:avLst/>
            </a:prstGeom>
          </p:spPr>
        </p:pic>
        <p:sp>
          <p:nvSpPr>
            <p:cNvPr id="33" name="TextBox 32">
              <a:extLst>
                <a:ext uri="{FF2B5EF4-FFF2-40B4-BE49-F238E27FC236}">
                  <a16:creationId xmlns:a16="http://schemas.microsoft.com/office/drawing/2014/main" id="{761B1275-ABF8-1CAA-AB1C-BE96B644A0ED}"/>
                </a:ext>
              </a:extLst>
            </p:cNvPr>
            <p:cNvSpPr txBox="1"/>
            <p:nvPr/>
          </p:nvSpPr>
          <p:spPr>
            <a:xfrm>
              <a:off x="1246549" y="3570129"/>
              <a:ext cx="932340" cy="287121"/>
            </a:xfrm>
            <a:prstGeom prst="rect">
              <a:avLst/>
            </a:prstGeom>
            <a:noFill/>
          </p:spPr>
          <p:txBody>
            <a:bodyPr wrap="square" rtlCol="0">
              <a:spAutoFit/>
            </a:bodyPr>
            <a:lstStyle/>
            <a:p>
              <a:r>
                <a:rPr lang="en-US" altLang="ko-KR" sz="900" dirty="0" err="1">
                  <a:latin typeface="游ゴシック" panose="020B0400000000000000" pitchFamily="50" charset="-128"/>
                  <a:ea typeface="游ゴシック" panose="020B0400000000000000" pitchFamily="50" charset="-128"/>
                </a:rPr>
                <a:t>setup.zip</a:t>
              </a:r>
              <a:endParaRPr lang="ko-KR" altLang="en-US" sz="900" dirty="0">
                <a:latin typeface="游ゴシック" panose="020B0400000000000000" pitchFamily="50" charset="-128"/>
              </a:endParaRPr>
            </a:p>
          </p:txBody>
        </p:sp>
      </p:grpSp>
      <p:sp>
        <p:nvSpPr>
          <p:cNvPr id="37" name="직사각형 36">
            <a:extLst>
              <a:ext uri="{FF2B5EF4-FFF2-40B4-BE49-F238E27FC236}">
                <a16:creationId xmlns:a16="http://schemas.microsoft.com/office/drawing/2014/main" id="{0B950752-B478-0588-1D3A-E56E2EE007E1}"/>
              </a:ext>
            </a:extLst>
          </p:cNvPr>
          <p:cNvSpPr/>
          <p:nvPr/>
        </p:nvSpPr>
        <p:spPr>
          <a:xfrm>
            <a:off x="2555348" y="3284103"/>
            <a:ext cx="825646" cy="285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8" name="TextBox 37">
            <a:extLst>
              <a:ext uri="{FF2B5EF4-FFF2-40B4-BE49-F238E27FC236}">
                <a16:creationId xmlns:a16="http://schemas.microsoft.com/office/drawing/2014/main" id="{1B230100-B506-9515-8E4E-289F73F5039C}"/>
              </a:ext>
            </a:extLst>
          </p:cNvPr>
          <p:cNvSpPr txBox="1"/>
          <p:nvPr/>
        </p:nvSpPr>
        <p:spPr>
          <a:xfrm>
            <a:off x="2701979" y="3224956"/>
            <a:ext cx="824856" cy="230832"/>
          </a:xfrm>
          <a:prstGeom prst="rect">
            <a:avLst/>
          </a:prstGeom>
          <a:noFill/>
        </p:spPr>
        <p:txBody>
          <a:bodyPr wrap="square" rtlCol="0">
            <a:spAutoFit/>
          </a:bodyPr>
          <a:lstStyle/>
          <a:p>
            <a:r>
              <a:rPr lang="en-US" altLang="ko-KR" sz="900" dirty="0" err="1">
                <a:latin typeface="游ゴシック" panose="020B0400000000000000" pitchFamily="50" charset="-128"/>
                <a:ea typeface="游ゴシック" panose="020B0400000000000000" pitchFamily="50" charset="-128"/>
              </a:rPr>
              <a:t>setup.zip</a:t>
            </a:r>
            <a:endParaRPr lang="ko-KR" altLang="en-US" sz="900" dirty="0">
              <a:latin typeface="游ゴシック" panose="020B0400000000000000" pitchFamily="50" charset="-128"/>
            </a:endParaRPr>
          </a:p>
        </p:txBody>
      </p:sp>
    </p:spTree>
    <p:extLst>
      <p:ext uri="{BB962C8B-B14F-4D97-AF65-F5344CB8AC3E}">
        <p14:creationId xmlns:p14="http://schemas.microsoft.com/office/powerpoint/2010/main" val="2491135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DA92CF2-48E3-C5ED-FCAE-3DF1DAAEA35D}"/>
              </a:ext>
            </a:extLst>
          </p:cNvPr>
          <p:cNvSpPr>
            <a:spLocks noGrp="1"/>
          </p:cNvSpPr>
          <p:nvPr>
            <p:ph type="sldNum" sz="quarter" idx="12"/>
          </p:nvPr>
        </p:nvSpPr>
        <p:spPr/>
        <p:txBody>
          <a:bodyPr/>
          <a:lstStyle/>
          <a:p>
            <a:fld id="{AE8EA5A1-38AB-4AA0-89CC-DE1004BC27E5}" type="slidenum">
              <a:rPr kumimoji="1" lang="ja-JP" altLang="en-US" smtClean="0"/>
              <a:t>180</a:t>
            </a:fld>
            <a:endParaRPr kumimoji="1" lang="ja-JP" altLang="en-US"/>
          </a:p>
        </p:txBody>
      </p:sp>
      <p:sp>
        <p:nvSpPr>
          <p:cNvPr id="3" name="object 2">
            <a:extLst>
              <a:ext uri="{FF2B5EF4-FFF2-40B4-BE49-F238E27FC236}">
                <a16:creationId xmlns:a16="http://schemas.microsoft.com/office/drawing/2014/main" id="{D908FD56-890E-4773-B9DC-EC479A4D8248}"/>
              </a:ext>
            </a:extLst>
          </p:cNvPr>
          <p:cNvSpPr txBox="1"/>
          <p:nvPr/>
        </p:nvSpPr>
        <p:spPr>
          <a:xfrm>
            <a:off x="707390" y="1084576"/>
            <a:ext cx="2439222" cy="182466"/>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「次へ」をクリックします。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25A7C64B-4906-859D-DEE2-3C9CFC0E03EA}"/>
              </a:ext>
            </a:extLst>
          </p:cNvPr>
          <p:cNvSpPr txBox="1"/>
          <p:nvPr/>
        </p:nvSpPr>
        <p:spPr>
          <a:xfrm>
            <a:off x="721613" y="4644538"/>
            <a:ext cx="5240564" cy="419474"/>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PMincho"/>
              </a:rPr>
              <a:t>インストールフォルダと「ユーザー」の選択をします。表示されているフォルダで問題ない場合や分からない場合は「次へ」をクリックします。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6" name="그룹 15">
            <a:extLst>
              <a:ext uri="{FF2B5EF4-FFF2-40B4-BE49-F238E27FC236}">
                <a16:creationId xmlns:a16="http://schemas.microsoft.com/office/drawing/2014/main" id="{AA5EFB9F-4F60-37EB-E080-827DACF408C1}"/>
              </a:ext>
            </a:extLst>
          </p:cNvPr>
          <p:cNvGrpSpPr/>
          <p:nvPr/>
        </p:nvGrpSpPr>
        <p:grpSpPr>
          <a:xfrm>
            <a:off x="976055" y="1367027"/>
            <a:ext cx="3884882" cy="3085703"/>
            <a:chOff x="721613" y="1367027"/>
            <a:chExt cx="3885221" cy="3190999"/>
          </a:xfrm>
        </p:grpSpPr>
        <p:grpSp>
          <p:nvGrpSpPr>
            <p:cNvPr id="14" name="그룹 13">
              <a:extLst>
                <a:ext uri="{FF2B5EF4-FFF2-40B4-BE49-F238E27FC236}">
                  <a16:creationId xmlns:a16="http://schemas.microsoft.com/office/drawing/2014/main" id="{CB2D57F0-835D-3FC0-CCB6-2D2516F75EAB}"/>
                </a:ext>
              </a:extLst>
            </p:cNvPr>
            <p:cNvGrpSpPr/>
            <p:nvPr/>
          </p:nvGrpSpPr>
          <p:grpSpPr>
            <a:xfrm>
              <a:off x="721613" y="1367027"/>
              <a:ext cx="3885221" cy="3190999"/>
              <a:chOff x="721613" y="1367027"/>
              <a:chExt cx="3885221" cy="3190999"/>
            </a:xfrm>
          </p:grpSpPr>
          <p:grpSp>
            <p:nvGrpSpPr>
              <p:cNvPr id="5" name="object 4">
                <a:extLst>
                  <a:ext uri="{FF2B5EF4-FFF2-40B4-BE49-F238E27FC236}">
                    <a16:creationId xmlns:a16="http://schemas.microsoft.com/office/drawing/2014/main" id="{FAE90B35-3717-0B44-0625-C39ECBFCEC1B}"/>
                  </a:ext>
                </a:extLst>
              </p:cNvPr>
              <p:cNvGrpSpPr/>
              <p:nvPr/>
            </p:nvGrpSpPr>
            <p:grpSpPr>
              <a:xfrm>
                <a:off x="721613" y="1367027"/>
                <a:ext cx="3885221" cy="3190999"/>
                <a:chOff x="721613" y="1367027"/>
                <a:chExt cx="4345940" cy="3561079"/>
              </a:xfrm>
            </p:grpSpPr>
            <p:pic>
              <p:nvPicPr>
                <p:cNvPr id="6" name="object 5">
                  <a:extLst>
                    <a:ext uri="{FF2B5EF4-FFF2-40B4-BE49-F238E27FC236}">
                      <a16:creationId xmlns:a16="http://schemas.microsoft.com/office/drawing/2014/main" id="{C2B5CBC5-74EE-77DD-CE16-F09FC80B0D88}"/>
                    </a:ext>
                  </a:extLst>
                </p:cNvPr>
                <p:cNvPicPr/>
                <p:nvPr/>
              </p:nvPicPr>
              <p:blipFill>
                <a:blip r:embed="rId3" cstate="print"/>
                <a:stretch>
                  <a:fillRect/>
                </a:stretch>
              </p:blipFill>
              <p:spPr>
                <a:xfrm>
                  <a:off x="721613" y="1367027"/>
                  <a:ext cx="4345686" cy="3560826"/>
                </a:xfrm>
                <a:prstGeom prst="rect">
                  <a:avLst/>
                </a:prstGeom>
              </p:spPr>
            </p:pic>
            <p:sp>
              <p:nvSpPr>
                <p:cNvPr id="7" name="object 6">
                  <a:extLst>
                    <a:ext uri="{FF2B5EF4-FFF2-40B4-BE49-F238E27FC236}">
                      <a16:creationId xmlns:a16="http://schemas.microsoft.com/office/drawing/2014/main" id="{B52797E2-BF76-4FDC-F81E-277AB15F097B}"/>
                    </a:ext>
                  </a:extLst>
                </p:cNvPr>
                <p:cNvSpPr/>
                <p:nvPr/>
              </p:nvSpPr>
              <p:spPr>
                <a:xfrm>
                  <a:off x="3376421" y="457200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2" name="직사각형 11">
                <a:extLst>
                  <a:ext uri="{FF2B5EF4-FFF2-40B4-BE49-F238E27FC236}">
                    <a16:creationId xmlns:a16="http://schemas.microsoft.com/office/drawing/2014/main" id="{8C08C20A-33C4-08BF-4029-B2FB51BC1BC8}"/>
                  </a:ext>
                </a:extLst>
              </p:cNvPr>
              <p:cNvSpPr/>
              <p:nvPr/>
            </p:nvSpPr>
            <p:spPr>
              <a:xfrm>
                <a:off x="818984" y="1613323"/>
                <a:ext cx="445273" cy="2595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3" name="직사각형 12">
                <a:extLst>
                  <a:ext uri="{FF2B5EF4-FFF2-40B4-BE49-F238E27FC236}">
                    <a16:creationId xmlns:a16="http://schemas.microsoft.com/office/drawing/2014/main" id="{6F7E2A38-3F83-FE07-B5F7-101578D4D1A4}"/>
                  </a:ext>
                </a:extLst>
              </p:cNvPr>
              <p:cNvSpPr/>
              <p:nvPr/>
            </p:nvSpPr>
            <p:spPr>
              <a:xfrm>
                <a:off x="1502451" y="2187141"/>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5" name="직사각형 14">
              <a:extLst>
                <a:ext uri="{FF2B5EF4-FFF2-40B4-BE49-F238E27FC236}">
                  <a16:creationId xmlns:a16="http://schemas.microsoft.com/office/drawing/2014/main" id="{A4A887E9-4F7E-B1CD-E4BA-0BD00C7A0D8F}"/>
                </a:ext>
              </a:extLst>
            </p:cNvPr>
            <p:cNvSpPr/>
            <p:nvPr/>
          </p:nvSpPr>
          <p:spPr>
            <a:xfrm>
              <a:off x="922352" y="1420661"/>
              <a:ext cx="289190" cy="103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2" name="그룹 21">
            <a:extLst>
              <a:ext uri="{FF2B5EF4-FFF2-40B4-BE49-F238E27FC236}">
                <a16:creationId xmlns:a16="http://schemas.microsoft.com/office/drawing/2014/main" id="{A855F84A-85F1-B292-37B8-96172078BD16}"/>
              </a:ext>
            </a:extLst>
          </p:cNvPr>
          <p:cNvGrpSpPr/>
          <p:nvPr/>
        </p:nvGrpSpPr>
        <p:grpSpPr>
          <a:xfrm>
            <a:off x="1000003" y="5163997"/>
            <a:ext cx="3861045" cy="3248483"/>
            <a:chOff x="1000003" y="5163997"/>
            <a:chExt cx="3861045" cy="3248483"/>
          </a:xfrm>
        </p:grpSpPr>
        <p:grpSp>
          <p:nvGrpSpPr>
            <p:cNvPr id="20" name="그룹 19">
              <a:extLst>
                <a:ext uri="{FF2B5EF4-FFF2-40B4-BE49-F238E27FC236}">
                  <a16:creationId xmlns:a16="http://schemas.microsoft.com/office/drawing/2014/main" id="{0DEA29B5-7848-0FEF-309B-54B272CDCA6D}"/>
                </a:ext>
              </a:extLst>
            </p:cNvPr>
            <p:cNvGrpSpPr/>
            <p:nvPr/>
          </p:nvGrpSpPr>
          <p:grpSpPr>
            <a:xfrm>
              <a:off x="1000003" y="5163997"/>
              <a:ext cx="3861045" cy="3248483"/>
              <a:chOff x="745562" y="5163997"/>
              <a:chExt cx="3932238" cy="3380296"/>
            </a:xfrm>
          </p:grpSpPr>
          <p:grpSp>
            <p:nvGrpSpPr>
              <p:cNvPr id="8" name="object 7">
                <a:extLst>
                  <a:ext uri="{FF2B5EF4-FFF2-40B4-BE49-F238E27FC236}">
                    <a16:creationId xmlns:a16="http://schemas.microsoft.com/office/drawing/2014/main" id="{32BD0B7E-9E3C-80D2-1674-3FE124E03786}"/>
                  </a:ext>
                </a:extLst>
              </p:cNvPr>
              <p:cNvGrpSpPr/>
              <p:nvPr/>
            </p:nvGrpSpPr>
            <p:grpSpPr>
              <a:xfrm>
                <a:off x="745562" y="5163997"/>
                <a:ext cx="3932238" cy="3380296"/>
                <a:chOff x="674369" y="5707379"/>
                <a:chExt cx="4426585" cy="3629025"/>
              </a:xfrm>
            </p:grpSpPr>
            <p:pic>
              <p:nvPicPr>
                <p:cNvPr id="9" name="object 8">
                  <a:extLst>
                    <a:ext uri="{FF2B5EF4-FFF2-40B4-BE49-F238E27FC236}">
                      <a16:creationId xmlns:a16="http://schemas.microsoft.com/office/drawing/2014/main" id="{4C136C67-4370-2583-CC8F-FF131A0BBD76}"/>
                    </a:ext>
                  </a:extLst>
                </p:cNvPr>
                <p:cNvPicPr/>
                <p:nvPr/>
              </p:nvPicPr>
              <p:blipFill>
                <a:blip r:embed="rId4" cstate="print"/>
                <a:stretch>
                  <a:fillRect/>
                </a:stretch>
              </p:blipFill>
              <p:spPr>
                <a:xfrm>
                  <a:off x="674369" y="5707379"/>
                  <a:ext cx="4426458" cy="3628644"/>
                </a:xfrm>
                <a:prstGeom prst="rect">
                  <a:avLst/>
                </a:prstGeom>
              </p:spPr>
            </p:pic>
            <p:sp>
              <p:nvSpPr>
                <p:cNvPr id="10" name="object 9">
                  <a:extLst>
                    <a:ext uri="{FF2B5EF4-FFF2-40B4-BE49-F238E27FC236}">
                      <a16:creationId xmlns:a16="http://schemas.microsoft.com/office/drawing/2014/main" id="{5683FCC9-5E2B-2D44-3DE0-5F3DB33C113B}"/>
                    </a:ext>
                  </a:extLst>
                </p:cNvPr>
                <p:cNvSpPr/>
                <p:nvPr/>
              </p:nvSpPr>
              <p:spPr>
                <a:xfrm>
                  <a:off x="3376421" y="897255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7" name="직사각형 16">
                <a:extLst>
                  <a:ext uri="{FF2B5EF4-FFF2-40B4-BE49-F238E27FC236}">
                    <a16:creationId xmlns:a16="http://schemas.microsoft.com/office/drawing/2014/main" id="{5DE39EE4-95E3-45FB-0647-BE8DD74311DB}"/>
                  </a:ext>
                </a:extLst>
              </p:cNvPr>
              <p:cNvSpPr/>
              <p:nvPr/>
            </p:nvSpPr>
            <p:spPr>
              <a:xfrm>
                <a:off x="932832" y="5212215"/>
                <a:ext cx="287260" cy="150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224B118C-0587-7EBB-9275-74CC8F496427}"/>
                  </a:ext>
                </a:extLst>
              </p:cNvPr>
              <p:cNvSpPr/>
              <p:nvPr/>
            </p:nvSpPr>
            <p:spPr>
              <a:xfrm>
                <a:off x="2249805" y="6013043"/>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32D9DDD1-386F-BB69-EF49-5A8C619B8B7B}"/>
                  </a:ext>
                </a:extLst>
              </p:cNvPr>
              <p:cNvSpPr/>
              <p:nvPr/>
            </p:nvSpPr>
            <p:spPr>
              <a:xfrm>
                <a:off x="932832" y="7413798"/>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1" name="직사각형 20">
              <a:extLst>
                <a:ext uri="{FF2B5EF4-FFF2-40B4-BE49-F238E27FC236}">
                  <a16:creationId xmlns:a16="http://schemas.microsoft.com/office/drawing/2014/main" id="{F29B18D5-6830-3B64-1E04-116B1744FAE3}"/>
                </a:ext>
              </a:extLst>
            </p:cNvPr>
            <p:cNvSpPr/>
            <p:nvPr/>
          </p:nvSpPr>
          <p:spPr>
            <a:xfrm>
              <a:off x="2164168" y="6729549"/>
              <a:ext cx="1509335" cy="144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442278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D94E9B5-B866-02DD-E28D-49A6CECD0C2E}"/>
              </a:ext>
            </a:extLst>
          </p:cNvPr>
          <p:cNvSpPr>
            <a:spLocks noGrp="1"/>
          </p:cNvSpPr>
          <p:nvPr>
            <p:ph type="sldNum" sz="quarter" idx="12"/>
          </p:nvPr>
        </p:nvSpPr>
        <p:spPr/>
        <p:txBody>
          <a:bodyPr/>
          <a:lstStyle/>
          <a:p>
            <a:fld id="{AE8EA5A1-38AB-4AA0-89CC-DE1004BC27E5}" type="slidenum">
              <a:rPr kumimoji="1" lang="ja-JP" altLang="en-US" smtClean="0"/>
              <a:t>181</a:t>
            </a:fld>
            <a:endParaRPr kumimoji="1" lang="ja-JP" altLang="en-US"/>
          </a:p>
        </p:txBody>
      </p:sp>
      <p:sp>
        <p:nvSpPr>
          <p:cNvPr id="3" name="object 2">
            <a:extLst>
              <a:ext uri="{FF2B5EF4-FFF2-40B4-BE49-F238E27FC236}">
                <a16:creationId xmlns:a16="http://schemas.microsoft.com/office/drawing/2014/main" id="{88A1921B-0C70-9F85-812A-1F526B26F19E}"/>
              </a:ext>
            </a:extLst>
          </p:cNvPr>
          <p:cNvSpPr txBox="1"/>
          <p:nvPr/>
        </p:nvSpPr>
        <p:spPr>
          <a:xfrm>
            <a:off x="828413" y="1084576"/>
            <a:ext cx="4995614"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「インストールの確認」画面になりますので、「次へ」をクリックします。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0A9540C5-442C-A478-261C-265D70D76855}"/>
              </a:ext>
            </a:extLst>
          </p:cNvPr>
          <p:cNvSpPr txBox="1"/>
          <p:nvPr/>
        </p:nvSpPr>
        <p:spPr>
          <a:xfrm>
            <a:off x="828412" y="4893581"/>
            <a:ext cx="4995615"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ユーザーアカウント制御の確認画面が出たら「はい」をクリックします。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3" name="그룹 12">
            <a:extLst>
              <a:ext uri="{FF2B5EF4-FFF2-40B4-BE49-F238E27FC236}">
                <a16:creationId xmlns:a16="http://schemas.microsoft.com/office/drawing/2014/main" id="{618C2AEB-27BB-7797-F0AB-11F3AF40D849}"/>
              </a:ext>
            </a:extLst>
          </p:cNvPr>
          <p:cNvGrpSpPr/>
          <p:nvPr/>
        </p:nvGrpSpPr>
        <p:grpSpPr>
          <a:xfrm>
            <a:off x="1119181" y="1415033"/>
            <a:ext cx="3993510" cy="3024891"/>
            <a:chOff x="721614" y="1415033"/>
            <a:chExt cx="3993510" cy="3024891"/>
          </a:xfrm>
        </p:grpSpPr>
        <p:grpSp>
          <p:nvGrpSpPr>
            <p:cNvPr id="5" name="object 4">
              <a:extLst>
                <a:ext uri="{FF2B5EF4-FFF2-40B4-BE49-F238E27FC236}">
                  <a16:creationId xmlns:a16="http://schemas.microsoft.com/office/drawing/2014/main" id="{E4D79609-B332-3EA7-345E-E7E594F54EFE}"/>
                </a:ext>
              </a:extLst>
            </p:cNvPr>
            <p:cNvGrpSpPr/>
            <p:nvPr/>
          </p:nvGrpSpPr>
          <p:grpSpPr>
            <a:xfrm>
              <a:off x="721614" y="1415033"/>
              <a:ext cx="3993510" cy="3024891"/>
              <a:chOff x="721613" y="1415033"/>
              <a:chExt cx="4379595" cy="3590290"/>
            </a:xfrm>
          </p:grpSpPr>
          <p:pic>
            <p:nvPicPr>
              <p:cNvPr id="6" name="object 5">
                <a:extLst>
                  <a:ext uri="{FF2B5EF4-FFF2-40B4-BE49-F238E27FC236}">
                    <a16:creationId xmlns:a16="http://schemas.microsoft.com/office/drawing/2014/main" id="{8CAFE0EF-F76F-A649-93A7-EDDC6E8BEB3E}"/>
                  </a:ext>
                </a:extLst>
              </p:cNvPr>
              <p:cNvPicPr/>
              <p:nvPr/>
            </p:nvPicPr>
            <p:blipFill>
              <a:blip r:embed="rId2" cstate="print"/>
              <a:stretch>
                <a:fillRect/>
              </a:stretch>
            </p:blipFill>
            <p:spPr>
              <a:xfrm>
                <a:off x="721613" y="1415033"/>
                <a:ext cx="4379214" cy="3589782"/>
              </a:xfrm>
              <a:prstGeom prst="rect">
                <a:avLst/>
              </a:prstGeom>
            </p:spPr>
          </p:pic>
          <p:sp>
            <p:nvSpPr>
              <p:cNvPr id="7" name="object 6">
                <a:extLst>
                  <a:ext uri="{FF2B5EF4-FFF2-40B4-BE49-F238E27FC236}">
                    <a16:creationId xmlns:a16="http://schemas.microsoft.com/office/drawing/2014/main" id="{3EEB547E-3123-4BF6-E4F3-68F9AE50793E}"/>
                  </a:ext>
                </a:extLst>
              </p:cNvPr>
              <p:cNvSpPr/>
              <p:nvPr/>
            </p:nvSpPr>
            <p:spPr>
              <a:xfrm>
                <a:off x="3290315" y="4670298"/>
                <a:ext cx="923925" cy="276225"/>
              </a:xfrm>
              <a:custGeom>
                <a:avLst/>
                <a:gdLst/>
                <a:ahLst/>
                <a:cxnLst/>
                <a:rect l="l" t="t" r="r" b="b"/>
                <a:pathLst>
                  <a:path w="923925" h="276225">
                    <a:moveTo>
                      <a:pt x="0" y="0"/>
                    </a:moveTo>
                    <a:lnTo>
                      <a:pt x="923543" y="0"/>
                    </a:lnTo>
                    <a:lnTo>
                      <a:pt x="923543" y="275844"/>
                    </a:lnTo>
                    <a:lnTo>
                      <a:pt x="0" y="275844"/>
                    </a:lnTo>
                    <a:lnTo>
                      <a:pt x="0" y="0"/>
                    </a:lnTo>
                    <a:close/>
                  </a:path>
                </a:pathLst>
              </a:custGeom>
              <a:ln w="28574">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1" name="직사각형 10">
              <a:extLst>
                <a:ext uri="{FF2B5EF4-FFF2-40B4-BE49-F238E27FC236}">
                  <a16:creationId xmlns:a16="http://schemas.microsoft.com/office/drawing/2014/main" id="{BA2EEA5D-0310-6590-5690-EE48A3DDFBC4}"/>
                </a:ext>
              </a:extLst>
            </p:cNvPr>
            <p:cNvSpPr/>
            <p:nvPr/>
          </p:nvSpPr>
          <p:spPr>
            <a:xfrm>
              <a:off x="822266" y="2204568"/>
              <a:ext cx="310419"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395C5F44-DC4F-F6A9-6540-175F130CE364}"/>
                </a:ext>
              </a:extLst>
            </p:cNvPr>
            <p:cNvSpPr/>
            <p:nvPr/>
          </p:nvSpPr>
          <p:spPr>
            <a:xfrm>
              <a:off x="890547" y="1466598"/>
              <a:ext cx="336856"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5" name="그룹 14">
            <a:extLst>
              <a:ext uri="{FF2B5EF4-FFF2-40B4-BE49-F238E27FC236}">
                <a16:creationId xmlns:a16="http://schemas.microsoft.com/office/drawing/2014/main" id="{55067085-51FD-FB73-CBEE-B37293BD9F63}"/>
              </a:ext>
            </a:extLst>
          </p:cNvPr>
          <p:cNvGrpSpPr/>
          <p:nvPr/>
        </p:nvGrpSpPr>
        <p:grpSpPr>
          <a:xfrm>
            <a:off x="1154995" y="5256043"/>
            <a:ext cx="3957350" cy="2560088"/>
            <a:chOff x="757428" y="5256043"/>
            <a:chExt cx="3957350" cy="2560088"/>
          </a:xfrm>
        </p:grpSpPr>
        <p:grpSp>
          <p:nvGrpSpPr>
            <p:cNvPr id="8" name="object 7">
              <a:extLst>
                <a:ext uri="{FF2B5EF4-FFF2-40B4-BE49-F238E27FC236}">
                  <a16:creationId xmlns:a16="http://schemas.microsoft.com/office/drawing/2014/main" id="{4AB09053-1D0D-7B9D-CE5E-4DCAC3F90518}"/>
                </a:ext>
              </a:extLst>
            </p:cNvPr>
            <p:cNvGrpSpPr/>
            <p:nvPr/>
          </p:nvGrpSpPr>
          <p:grpSpPr>
            <a:xfrm>
              <a:off x="757428" y="5256043"/>
              <a:ext cx="3957350" cy="2560088"/>
              <a:chOff x="757427" y="5828538"/>
              <a:chExt cx="4342765" cy="3475990"/>
            </a:xfrm>
          </p:grpSpPr>
          <p:pic>
            <p:nvPicPr>
              <p:cNvPr id="9" name="object 8">
                <a:extLst>
                  <a:ext uri="{FF2B5EF4-FFF2-40B4-BE49-F238E27FC236}">
                    <a16:creationId xmlns:a16="http://schemas.microsoft.com/office/drawing/2014/main" id="{251FD7B2-A9B6-E5BC-CA93-00AC537B0374}"/>
                  </a:ext>
                </a:extLst>
              </p:cNvPr>
              <p:cNvPicPr/>
              <p:nvPr/>
            </p:nvPicPr>
            <p:blipFill>
              <a:blip r:embed="rId3" cstate="print"/>
              <a:stretch>
                <a:fillRect/>
              </a:stretch>
            </p:blipFill>
            <p:spPr>
              <a:xfrm>
                <a:off x="757427" y="5828538"/>
                <a:ext cx="4342638" cy="3475481"/>
              </a:xfrm>
              <a:prstGeom prst="rect">
                <a:avLst/>
              </a:prstGeom>
            </p:spPr>
          </p:pic>
          <p:sp>
            <p:nvSpPr>
              <p:cNvPr id="10" name="object 9">
                <a:extLst>
                  <a:ext uri="{FF2B5EF4-FFF2-40B4-BE49-F238E27FC236}">
                    <a16:creationId xmlns:a16="http://schemas.microsoft.com/office/drawing/2014/main" id="{E9FDC974-C15B-CEEF-ED88-61CDD2B641AA}"/>
                  </a:ext>
                </a:extLst>
              </p:cNvPr>
              <p:cNvSpPr/>
              <p:nvPr/>
            </p:nvSpPr>
            <p:spPr>
              <a:xfrm>
                <a:off x="981455" y="8748522"/>
                <a:ext cx="1934845" cy="276860"/>
              </a:xfrm>
              <a:custGeom>
                <a:avLst/>
                <a:gdLst/>
                <a:ahLst/>
                <a:cxnLst/>
                <a:rect l="l" t="t" r="r" b="b"/>
                <a:pathLst>
                  <a:path w="1934845" h="276859">
                    <a:moveTo>
                      <a:pt x="0" y="0"/>
                    </a:moveTo>
                    <a:lnTo>
                      <a:pt x="1934718" y="0"/>
                    </a:lnTo>
                    <a:lnTo>
                      <a:pt x="1934718" y="276606"/>
                    </a:lnTo>
                    <a:lnTo>
                      <a:pt x="0" y="276606"/>
                    </a:lnTo>
                    <a:lnTo>
                      <a:pt x="0" y="0"/>
                    </a:lnTo>
                    <a:close/>
                  </a:path>
                </a:pathLst>
              </a:custGeom>
              <a:ln w="28575">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4" name="직사각형 13">
              <a:extLst>
                <a:ext uri="{FF2B5EF4-FFF2-40B4-BE49-F238E27FC236}">
                  <a16:creationId xmlns:a16="http://schemas.microsoft.com/office/drawing/2014/main" id="{A668BE98-E1FC-4AC2-2FD7-16563E802BED}"/>
                </a:ext>
              </a:extLst>
            </p:cNvPr>
            <p:cNvSpPr/>
            <p:nvPr/>
          </p:nvSpPr>
          <p:spPr>
            <a:xfrm>
              <a:off x="961574" y="6302640"/>
              <a:ext cx="3244666" cy="2874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206363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8A2454-6175-1D84-F61C-9F3801776684}"/>
              </a:ext>
            </a:extLst>
          </p:cNvPr>
          <p:cNvSpPr>
            <a:spLocks noGrp="1"/>
          </p:cNvSpPr>
          <p:nvPr>
            <p:ph type="sldNum" sz="quarter" idx="12"/>
          </p:nvPr>
        </p:nvSpPr>
        <p:spPr/>
        <p:txBody>
          <a:bodyPr/>
          <a:lstStyle/>
          <a:p>
            <a:fld id="{AE8EA5A1-38AB-4AA0-89CC-DE1004BC27E5}" type="slidenum">
              <a:rPr kumimoji="1" lang="ja-JP" altLang="en-US" smtClean="0"/>
              <a:t>182</a:t>
            </a:fld>
            <a:endParaRPr kumimoji="1" lang="ja-JP" altLang="en-US"/>
          </a:p>
        </p:txBody>
      </p:sp>
      <p:sp>
        <p:nvSpPr>
          <p:cNvPr id="3" name="object 2">
            <a:extLst>
              <a:ext uri="{FF2B5EF4-FFF2-40B4-BE49-F238E27FC236}">
                <a16:creationId xmlns:a16="http://schemas.microsoft.com/office/drawing/2014/main" id="{53215ADC-45DC-077B-CE1C-228575F8C26B}"/>
              </a:ext>
            </a:extLst>
          </p:cNvPr>
          <p:cNvSpPr txBox="1"/>
          <p:nvPr/>
        </p:nvSpPr>
        <p:spPr>
          <a:xfrm>
            <a:off x="726535" y="1096973"/>
            <a:ext cx="1739264" cy="182101"/>
          </a:xfrm>
          <a:prstGeom prst="rect">
            <a:avLst/>
          </a:prstGeom>
        </p:spPr>
        <p:txBody>
          <a:bodyPr vert="horz" wrap="square" lIns="0" tIns="12700" rIns="0" bIns="0" rtlCol="0">
            <a:spAutoFit/>
          </a:bodyPr>
          <a:lstStyle/>
          <a:p>
            <a:pPr marL="12700">
              <a:lnSpc>
                <a:spcPct val="100000"/>
              </a:lnSpc>
              <a:spcBef>
                <a:spcPts val="100"/>
              </a:spcBef>
            </a:pPr>
            <a:r>
              <a:rPr sz="1100" spc="-35" dirty="0" err="1">
                <a:latin typeface="游ゴシック" panose="020B0400000000000000" pitchFamily="50" charset="-128"/>
                <a:ea typeface="游ゴシック" panose="020B0400000000000000" pitchFamily="50" charset="-128"/>
                <a:cs typeface="MS PMincho"/>
              </a:rPr>
              <a:t>インストールが</a:t>
            </a:r>
            <a:r>
              <a:rPr lang="ja-JP" altLang="en-US" sz="1100" spc="-35" dirty="0">
                <a:latin typeface="游ゴシック" panose="020B0400000000000000" pitchFamily="50" charset="-128"/>
                <a:ea typeface="游ゴシック" panose="020B0400000000000000" pitchFamily="50" charset="-128"/>
                <a:cs typeface="MS PMincho"/>
              </a:rPr>
              <a:t>始まります。</a:t>
            </a:r>
            <a:endParaRPr sz="1100" dirty="0">
              <a:latin typeface="游ゴシック" panose="020B0400000000000000" pitchFamily="50" charset="-128"/>
              <a:ea typeface="游ゴシック" panose="020B0400000000000000" pitchFamily="50" charset="-128"/>
              <a:cs typeface="MS PMincho"/>
            </a:endParaRPr>
          </a:p>
        </p:txBody>
      </p:sp>
      <p:grpSp>
        <p:nvGrpSpPr>
          <p:cNvPr id="13" name="그룹 12">
            <a:extLst>
              <a:ext uri="{FF2B5EF4-FFF2-40B4-BE49-F238E27FC236}">
                <a16:creationId xmlns:a16="http://schemas.microsoft.com/office/drawing/2014/main" id="{2B4A32FC-3DCC-19B2-F632-2E569936FC85}"/>
              </a:ext>
            </a:extLst>
          </p:cNvPr>
          <p:cNvGrpSpPr/>
          <p:nvPr/>
        </p:nvGrpSpPr>
        <p:grpSpPr>
          <a:xfrm>
            <a:off x="1168263" y="1467822"/>
            <a:ext cx="4064622" cy="3594289"/>
            <a:chOff x="721613" y="1415033"/>
            <a:chExt cx="4497324" cy="3718559"/>
          </a:xfrm>
        </p:grpSpPr>
        <p:pic>
          <p:nvPicPr>
            <p:cNvPr id="5" name="object 4">
              <a:extLst>
                <a:ext uri="{FF2B5EF4-FFF2-40B4-BE49-F238E27FC236}">
                  <a16:creationId xmlns:a16="http://schemas.microsoft.com/office/drawing/2014/main" id="{9B2C6FBB-FCDC-4252-E303-4945B2184CE2}"/>
                </a:ext>
              </a:extLst>
            </p:cNvPr>
            <p:cNvPicPr/>
            <p:nvPr/>
          </p:nvPicPr>
          <p:blipFill>
            <a:blip r:embed="rId2" cstate="print"/>
            <a:stretch>
              <a:fillRect/>
            </a:stretch>
          </p:blipFill>
          <p:spPr>
            <a:xfrm>
              <a:off x="721613" y="1415033"/>
              <a:ext cx="4497324" cy="3718559"/>
            </a:xfrm>
            <a:prstGeom prst="rect">
              <a:avLst/>
            </a:prstGeom>
          </p:spPr>
        </p:pic>
        <p:sp>
          <p:nvSpPr>
            <p:cNvPr id="9" name="직사각형 8">
              <a:extLst>
                <a:ext uri="{FF2B5EF4-FFF2-40B4-BE49-F238E27FC236}">
                  <a16:creationId xmlns:a16="http://schemas.microsoft.com/office/drawing/2014/main" id="{7CA8BDE9-AB05-43BB-34DE-6F34C0429BDA}"/>
                </a:ext>
              </a:extLst>
            </p:cNvPr>
            <p:cNvSpPr/>
            <p:nvPr/>
          </p:nvSpPr>
          <p:spPr>
            <a:xfrm>
              <a:off x="799337" y="2427205"/>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0" name="직사각형 9">
              <a:extLst>
                <a:ext uri="{FF2B5EF4-FFF2-40B4-BE49-F238E27FC236}">
                  <a16:creationId xmlns:a16="http://schemas.microsoft.com/office/drawing/2014/main" id="{A0C4C9B3-FA70-4E27-8B6B-30A583373E7C}"/>
                </a:ext>
              </a:extLst>
            </p:cNvPr>
            <p:cNvSpPr/>
            <p:nvPr/>
          </p:nvSpPr>
          <p:spPr>
            <a:xfrm>
              <a:off x="898498" y="1466598"/>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732BED54-E8A5-955E-485D-134D9919EB7C}"/>
              </a:ext>
            </a:extLst>
          </p:cNvPr>
          <p:cNvGrpSpPr/>
          <p:nvPr/>
        </p:nvGrpSpPr>
        <p:grpSpPr>
          <a:xfrm>
            <a:off x="1190993" y="5696280"/>
            <a:ext cx="3987348" cy="2859323"/>
            <a:chOff x="799337" y="5688329"/>
            <a:chExt cx="4497070" cy="3686175"/>
          </a:xfrm>
        </p:grpSpPr>
        <p:grpSp>
          <p:nvGrpSpPr>
            <p:cNvPr id="6" name="object 5">
              <a:extLst>
                <a:ext uri="{FF2B5EF4-FFF2-40B4-BE49-F238E27FC236}">
                  <a16:creationId xmlns:a16="http://schemas.microsoft.com/office/drawing/2014/main" id="{93725B1E-0D4B-6517-D721-1AF475828F97}"/>
                </a:ext>
              </a:extLst>
            </p:cNvPr>
            <p:cNvGrpSpPr/>
            <p:nvPr/>
          </p:nvGrpSpPr>
          <p:grpSpPr>
            <a:xfrm>
              <a:off x="799337" y="5688329"/>
              <a:ext cx="4497070" cy="3686175"/>
              <a:chOff x="799337" y="5688329"/>
              <a:chExt cx="4497070" cy="3686175"/>
            </a:xfrm>
          </p:grpSpPr>
          <p:pic>
            <p:nvPicPr>
              <p:cNvPr id="7" name="object 6">
                <a:extLst>
                  <a:ext uri="{FF2B5EF4-FFF2-40B4-BE49-F238E27FC236}">
                    <a16:creationId xmlns:a16="http://schemas.microsoft.com/office/drawing/2014/main" id="{7DED5867-DC08-4937-52C0-EA90F33743FB}"/>
                  </a:ext>
                </a:extLst>
              </p:cNvPr>
              <p:cNvPicPr/>
              <p:nvPr/>
            </p:nvPicPr>
            <p:blipFill>
              <a:blip r:embed="rId3" cstate="print"/>
              <a:stretch>
                <a:fillRect/>
              </a:stretch>
            </p:blipFill>
            <p:spPr>
              <a:xfrm>
                <a:off x="799337" y="5688329"/>
                <a:ext cx="4496562" cy="3685794"/>
              </a:xfrm>
              <a:prstGeom prst="rect">
                <a:avLst/>
              </a:prstGeom>
            </p:spPr>
          </p:pic>
          <p:sp>
            <p:nvSpPr>
              <p:cNvPr id="8" name="object 7">
                <a:extLst>
                  <a:ext uri="{FF2B5EF4-FFF2-40B4-BE49-F238E27FC236}">
                    <a16:creationId xmlns:a16="http://schemas.microsoft.com/office/drawing/2014/main" id="{0101C3DA-715E-BBF7-8763-DE751E221656}"/>
                  </a:ext>
                </a:extLst>
              </p:cNvPr>
              <p:cNvSpPr/>
              <p:nvPr/>
            </p:nvSpPr>
            <p:spPr>
              <a:xfrm>
                <a:off x="3483864" y="9028176"/>
                <a:ext cx="924560" cy="276225"/>
              </a:xfrm>
              <a:custGeom>
                <a:avLst/>
                <a:gdLst/>
                <a:ahLst/>
                <a:cxnLst/>
                <a:rect l="l" t="t" r="r" b="b"/>
                <a:pathLst>
                  <a:path w="924560" h="276225">
                    <a:moveTo>
                      <a:pt x="0" y="0"/>
                    </a:moveTo>
                    <a:lnTo>
                      <a:pt x="924306" y="0"/>
                    </a:lnTo>
                    <a:lnTo>
                      <a:pt x="924306" y="275844"/>
                    </a:lnTo>
                    <a:lnTo>
                      <a:pt x="0" y="275844"/>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1" name="직사각형 10">
              <a:extLst>
                <a:ext uri="{FF2B5EF4-FFF2-40B4-BE49-F238E27FC236}">
                  <a16:creationId xmlns:a16="http://schemas.microsoft.com/office/drawing/2014/main" id="{3B1F8579-4FE3-FE55-B4FB-AE3A7BB11C04}"/>
                </a:ext>
              </a:extLst>
            </p:cNvPr>
            <p:cNvSpPr/>
            <p:nvPr/>
          </p:nvSpPr>
          <p:spPr>
            <a:xfrm>
              <a:off x="982217" y="5722560"/>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C9BF561C-E9B3-7A5A-5364-AF59737574FD}"/>
                </a:ext>
              </a:extLst>
            </p:cNvPr>
            <p:cNvSpPr/>
            <p:nvPr/>
          </p:nvSpPr>
          <p:spPr>
            <a:xfrm>
              <a:off x="874645" y="6652323"/>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직사각형 15">
            <a:extLst>
              <a:ext uri="{FF2B5EF4-FFF2-40B4-BE49-F238E27FC236}">
                <a16:creationId xmlns:a16="http://schemas.microsoft.com/office/drawing/2014/main" id="{7F515108-A151-3C59-0D80-ECF447F4CE9F}"/>
              </a:ext>
            </a:extLst>
          </p:cNvPr>
          <p:cNvSpPr/>
          <p:nvPr/>
        </p:nvSpPr>
        <p:spPr>
          <a:xfrm>
            <a:off x="1290605" y="1811420"/>
            <a:ext cx="435777" cy="151095"/>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object 2">
            <a:extLst>
              <a:ext uri="{FF2B5EF4-FFF2-40B4-BE49-F238E27FC236}">
                <a16:creationId xmlns:a16="http://schemas.microsoft.com/office/drawing/2014/main" id="{489A2E90-E531-421D-E829-F6FB33F3675E}"/>
              </a:ext>
            </a:extLst>
          </p:cNvPr>
          <p:cNvSpPr txBox="1"/>
          <p:nvPr/>
        </p:nvSpPr>
        <p:spPr>
          <a:xfrm>
            <a:off x="726535" y="5325431"/>
            <a:ext cx="5336062" cy="182101"/>
          </a:xfrm>
          <a:prstGeom prst="rect">
            <a:avLst/>
          </a:prstGeom>
        </p:spPr>
        <p:txBody>
          <a:bodyPr vert="horz" wrap="square" lIns="0" tIns="12700" rIns="0" bIns="0" rtlCol="0">
            <a:spAutoFit/>
          </a:bodyPr>
          <a:lstStyle/>
          <a:p>
            <a:pPr marL="12700">
              <a:lnSpc>
                <a:spcPct val="100000"/>
              </a:lnSpc>
              <a:spcBef>
                <a:spcPts val="100"/>
              </a:spcBef>
            </a:pPr>
            <a:r>
              <a:rPr lang="ja-JP" altLang="en-US" sz="1100" spc="-35" dirty="0">
                <a:latin typeface="游ゴシック" panose="020B0400000000000000" pitchFamily="50" charset="-128"/>
                <a:ea typeface="游ゴシック" panose="020B0400000000000000" pitchFamily="50" charset="-128"/>
                <a:cs typeface="MS PMincho"/>
              </a:rPr>
              <a:t>「</a:t>
            </a:r>
            <a:r>
              <a:rPr sz="1100" spc="-35" dirty="0" err="1">
                <a:latin typeface="游ゴシック" panose="020B0400000000000000" pitchFamily="50" charset="-128"/>
                <a:ea typeface="游ゴシック" panose="020B0400000000000000" pitchFamily="50" charset="-128"/>
                <a:cs typeface="MS PMincho"/>
              </a:rPr>
              <a:t>インストールが</a:t>
            </a:r>
            <a:r>
              <a:rPr lang="ja-JP" altLang="en-US" sz="1100" spc="-35" dirty="0">
                <a:latin typeface="游ゴシック" panose="020B0400000000000000" pitchFamily="50" charset="-128"/>
                <a:ea typeface="游ゴシック" panose="020B0400000000000000" pitchFamily="50" charset="-128"/>
                <a:cs typeface="MS PMincho"/>
              </a:rPr>
              <a:t>完了しました」と表示されたら「閉じる」をクリックします。</a:t>
            </a:r>
            <a:endParaRPr sz="1100" dirty="0">
              <a:latin typeface="游ゴシック" panose="020B0400000000000000" pitchFamily="50" charset="-128"/>
              <a:ea typeface="游ゴシック" panose="020B0400000000000000" pitchFamily="50" charset="-128"/>
              <a:cs typeface="MS PMincho"/>
            </a:endParaRPr>
          </a:p>
        </p:txBody>
      </p:sp>
    </p:spTree>
    <p:extLst>
      <p:ext uri="{BB962C8B-B14F-4D97-AF65-F5344CB8AC3E}">
        <p14:creationId xmlns:p14="http://schemas.microsoft.com/office/powerpoint/2010/main" val="2841175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8441-B676-B306-D779-B5C8D7D685E3}"/>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A2DB083-05B4-35C5-31AE-C3B9A969B17A}"/>
              </a:ext>
            </a:extLst>
          </p:cNvPr>
          <p:cNvSpPr>
            <a:spLocks noGrp="1"/>
          </p:cNvSpPr>
          <p:nvPr>
            <p:ph type="sldNum" sz="quarter" idx="12"/>
          </p:nvPr>
        </p:nvSpPr>
        <p:spPr/>
        <p:txBody>
          <a:bodyPr/>
          <a:lstStyle/>
          <a:p>
            <a:fld id="{AE8EA5A1-38AB-4AA0-89CC-DE1004BC27E5}" type="slidenum">
              <a:rPr kumimoji="1" lang="ja-JP" altLang="en-US" smtClean="0"/>
              <a:t>147</a:t>
            </a:fld>
            <a:endParaRPr kumimoji="1" lang="ja-JP" altLang="en-US"/>
          </a:p>
        </p:txBody>
      </p:sp>
      <p:sp>
        <p:nvSpPr>
          <p:cNvPr id="3" name="正方形/長方形 1">
            <a:extLst>
              <a:ext uri="{FF2B5EF4-FFF2-40B4-BE49-F238E27FC236}">
                <a16:creationId xmlns:a16="http://schemas.microsoft.com/office/drawing/2014/main" id="{50B18F97-DE86-1ABA-9103-38C0ECF70E0F}"/>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dirty="0">
              <a:solidFill>
                <a:srgbClr val="002060"/>
              </a:solidFill>
              <a:latin typeface="游ゴシック" panose="020B0400000000000000" pitchFamily="50" charset="-128"/>
              <a:ea typeface="游ゴシック" panose="020B0400000000000000" pitchFamily="50" charset="-128"/>
              <a:cs typeface="MS Gothic"/>
              <a:sym typeface="MS Gothic"/>
            </a:endParaRPr>
          </a:p>
          <a:p>
            <a:r>
              <a:rPr lang="ja-JP" altLang="ja-JP" sz="1400" b="1"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a:t>
            </a:r>
            <a:r>
              <a:rPr lang="ja-JP" altLang="ja-JP" sz="1400" b="1" spc="-5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書</a:t>
            </a:r>
            <a:endParaRPr lang="zh-TW" altLang="en-US" sz="1400" dirty="0">
              <a:solidFill>
                <a:srgbClr val="002060"/>
              </a:solidFill>
              <a:latin typeface="游ゴシック" panose="020B0400000000000000" pitchFamily="50" charset="-128"/>
              <a:ea typeface="游ゴシック" panose="020B0400000000000000" pitchFamily="50"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5">
            <a:extLst>
              <a:ext uri="{FF2B5EF4-FFF2-40B4-BE49-F238E27FC236}">
                <a16:creationId xmlns:a16="http://schemas.microsoft.com/office/drawing/2014/main" id="{45CCA824-CBBC-D4CE-42E1-6016F2EA440C}"/>
              </a:ext>
            </a:extLst>
          </p:cNvPr>
          <p:cNvSpPr txBox="1"/>
          <p:nvPr/>
        </p:nvSpPr>
        <p:spPr>
          <a:xfrm>
            <a:off x="877782" y="1474616"/>
            <a:ext cx="5438759" cy="538609"/>
          </a:xfrm>
          <a:prstGeom prst="rect">
            <a:avLst/>
          </a:prstGeom>
          <a:noFill/>
        </p:spPr>
        <p:txBody>
          <a:bodyPr wrap="square">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増減点連絡書はオンライン請求のサーバーからダウンロードします。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800" dirty="0">
              <a:latin typeface="游ゴシック" panose="020B0400000000000000" pitchFamily="50" charset="-128"/>
              <a:ea typeface="游ゴシック" panose="020B0400000000000000" pitchFamily="50" charset="-128"/>
            </a:endParaRPr>
          </a:p>
        </p:txBody>
      </p:sp>
      <p:grpSp>
        <p:nvGrpSpPr>
          <p:cNvPr id="5" name="docshapegroup578">
            <a:extLst>
              <a:ext uri="{FF2B5EF4-FFF2-40B4-BE49-F238E27FC236}">
                <a16:creationId xmlns:a16="http://schemas.microsoft.com/office/drawing/2014/main" id="{035C7D48-100D-7832-D41E-19B63E712CFE}"/>
              </a:ext>
            </a:extLst>
          </p:cNvPr>
          <p:cNvGrpSpPr>
            <a:grpSpLocks/>
          </p:cNvGrpSpPr>
          <p:nvPr/>
        </p:nvGrpSpPr>
        <p:grpSpPr bwMode="auto">
          <a:xfrm>
            <a:off x="1600200" y="1804338"/>
            <a:ext cx="3657600" cy="1646237"/>
            <a:chOff x="3072" y="305"/>
            <a:chExt cx="5760" cy="2593"/>
          </a:xfrm>
        </p:grpSpPr>
        <p:pic>
          <p:nvPicPr>
            <p:cNvPr id="6" name="docshape579">
              <a:extLst>
                <a:ext uri="{FF2B5EF4-FFF2-40B4-BE49-F238E27FC236}">
                  <a16:creationId xmlns:a16="http://schemas.microsoft.com/office/drawing/2014/main" id="{A424877E-1C8C-D552-C45C-F1F93C599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 y="304"/>
              <a:ext cx="5760" cy="2593"/>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80">
              <a:extLst>
                <a:ext uri="{FF2B5EF4-FFF2-40B4-BE49-F238E27FC236}">
                  <a16:creationId xmlns:a16="http://schemas.microsoft.com/office/drawing/2014/main" id="{A154FCE3-CFBC-E6F5-8A5B-3348C8D97711}"/>
                </a:ext>
              </a:extLst>
            </p:cNvPr>
            <p:cNvSpPr>
              <a:spLocks/>
            </p:cNvSpPr>
            <p:nvPr/>
          </p:nvSpPr>
          <p:spPr bwMode="auto">
            <a:xfrm>
              <a:off x="3255" y="2183"/>
              <a:ext cx="749" cy="257"/>
            </a:xfrm>
            <a:custGeom>
              <a:avLst/>
              <a:gdLst>
                <a:gd name="T0" fmla="+- 0 3256 3256"/>
                <a:gd name="T1" fmla="*/ T0 w 749"/>
                <a:gd name="T2" fmla="+- 0 2226 2183"/>
                <a:gd name="T3" fmla="*/ 2226 h 257"/>
                <a:gd name="T4" fmla="+- 0 3259 3256"/>
                <a:gd name="T5" fmla="*/ T4 w 749"/>
                <a:gd name="T6" fmla="+- 0 2209 2183"/>
                <a:gd name="T7" fmla="*/ 2209 h 257"/>
                <a:gd name="T8" fmla="+- 0 3268 3256"/>
                <a:gd name="T9" fmla="*/ T8 w 749"/>
                <a:gd name="T10" fmla="+- 0 2196 2183"/>
                <a:gd name="T11" fmla="*/ 2196 h 257"/>
                <a:gd name="T12" fmla="+- 0 3282 3256"/>
                <a:gd name="T13" fmla="*/ T12 w 749"/>
                <a:gd name="T14" fmla="+- 0 2186 2183"/>
                <a:gd name="T15" fmla="*/ 2186 h 257"/>
                <a:gd name="T16" fmla="+- 0 3298 3256"/>
                <a:gd name="T17" fmla="*/ T16 w 749"/>
                <a:gd name="T18" fmla="+- 0 2183 2183"/>
                <a:gd name="T19" fmla="*/ 2183 h 257"/>
                <a:gd name="T20" fmla="+- 0 3962 3256"/>
                <a:gd name="T21" fmla="*/ T20 w 749"/>
                <a:gd name="T22" fmla="+- 0 2183 2183"/>
                <a:gd name="T23" fmla="*/ 2183 h 257"/>
                <a:gd name="T24" fmla="+- 0 3978 3256"/>
                <a:gd name="T25" fmla="*/ T24 w 749"/>
                <a:gd name="T26" fmla="+- 0 2186 2183"/>
                <a:gd name="T27" fmla="*/ 2186 h 257"/>
                <a:gd name="T28" fmla="+- 0 3992 3256"/>
                <a:gd name="T29" fmla="*/ T28 w 749"/>
                <a:gd name="T30" fmla="+- 0 2196 2183"/>
                <a:gd name="T31" fmla="*/ 2196 h 257"/>
                <a:gd name="T32" fmla="+- 0 4001 3256"/>
                <a:gd name="T33" fmla="*/ T32 w 749"/>
                <a:gd name="T34" fmla="+- 0 2209 2183"/>
                <a:gd name="T35" fmla="*/ 2209 h 257"/>
                <a:gd name="T36" fmla="+- 0 4004 3256"/>
                <a:gd name="T37" fmla="*/ T36 w 749"/>
                <a:gd name="T38" fmla="+- 0 2226 2183"/>
                <a:gd name="T39" fmla="*/ 2226 h 257"/>
                <a:gd name="T40" fmla="+- 0 4004 3256"/>
                <a:gd name="T41" fmla="*/ T40 w 749"/>
                <a:gd name="T42" fmla="+- 0 2397 2183"/>
                <a:gd name="T43" fmla="*/ 2397 h 257"/>
                <a:gd name="T44" fmla="+- 0 4001 3256"/>
                <a:gd name="T45" fmla="*/ T44 w 749"/>
                <a:gd name="T46" fmla="+- 0 2414 2183"/>
                <a:gd name="T47" fmla="*/ 2414 h 257"/>
                <a:gd name="T48" fmla="+- 0 3992 3256"/>
                <a:gd name="T49" fmla="*/ T48 w 749"/>
                <a:gd name="T50" fmla="+- 0 2427 2183"/>
                <a:gd name="T51" fmla="*/ 2427 h 257"/>
                <a:gd name="T52" fmla="+- 0 3978 3256"/>
                <a:gd name="T53" fmla="*/ T52 w 749"/>
                <a:gd name="T54" fmla="+- 0 2437 2183"/>
                <a:gd name="T55" fmla="*/ 2437 h 257"/>
                <a:gd name="T56" fmla="+- 0 3962 3256"/>
                <a:gd name="T57" fmla="*/ T56 w 749"/>
                <a:gd name="T58" fmla="+- 0 2440 2183"/>
                <a:gd name="T59" fmla="*/ 2440 h 257"/>
                <a:gd name="T60" fmla="+- 0 3298 3256"/>
                <a:gd name="T61" fmla="*/ T60 w 749"/>
                <a:gd name="T62" fmla="+- 0 2440 2183"/>
                <a:gd name="T63" fmla="*/ 2440 h 257"/>
                <a:gd name="T64" fmla="+- 0 3282 3256"/>
                <a:gd name="T65" fmla="*/ T64 w 749"/>
                <a:gd name="T66" fmla="+- 0 2437 2183"/>
                <a:gd name="T67" fmla="*/ 2437 h 257"/>
                <a:gd name="T68" fmla="+- 0 3268 3256"/>
                <a:gd name="T69" fmla="*/ T68 w 749"/>
                <a:gd name="T70" fmla="+- 0 2427 2183"/>
                <a:gd name="T71" fmla="*/ 2427 h 257"/>
                <a:gd name="T72" fmla="+- 0 3259 3256"/>
                <a:gd name="T73" fmla="*/ T72 w 749"/>
                <a:gd name="T74" fmla="+- 0 2414 2183"/>
                <a:gd name="T75" fmla="*/ 2414 h 257"/>
                <a:gd name="T76" fmla="+- 0 3256 3256"/>
                <a:gd name="T77" fmla="*/ T76 w 749"/>
                <a:gd name="T78" fmla="+- 0 2397 2183"/>
                <a:gd name="T79" fmla="*/ 2397 h 257"/>
                <a:gd name="T80" fmla="+- 0 3256 3256"/>
                <a:gd name="T81" fmla="*/ T80 w 749"/>
                <a:gd name="T82" fmla="+- 0 2226 2183"/>
                <a:gd name="T83" fmla="*/ 2226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257">
                  <a:moveTo>
                    <a:pt x="0" y="43"/>
                  </a:moveTo>
                  <a:lnTo>
                    <a:pt x="3" y="26"/>
                  </a:lnTo>
                  <a:lnTo>
                    <a:pt x="12" y="13"/>
                  </a:lnTo>
                  <a:lnTo>
                    <a:pt x="26" y="3"/>
                  </a:lnTo>
                  <a:lnTo>
                    <a:pt x="42" y="0"/>
                  </a:lnTo>
                  <a:lnTo>
                    <a:pt x="706" y="0"/>
                  </a:lnTo>
                  <a:lnTo>
                    <a:pt x="722" y="3"/>
                  </a:lnTo>
                  <a:lnTo>
                    <a:pt x="736" y="13"/>
                  </a:lnTo>
                  <a:lnTo>
                    <a:pt x="745" y="26"/>
                  </a:lnTo>
                  <a:lnTo>
                    <a:pt x="748" y="43"/>
                  </a:lnTo>
                  <a:lnTo>
                    <a:pt x="748" y="214"/>
                  </a:lnTo>
                  <a:lnTo>
                    <a:pt x="745" y="231"/>
                  </a:lnTo>
                  <a:lnTo>
                    <a:pt x="736" y="244"/>
                  </a:lnTo>
                  <a:lnTo>
                    <a:pt x="722" y="254"/>
                  </a:lnTo>
                  <a:lnTo>
                    <a:pt x="706" y="257"/>
                  </a:lnTo>
                  <a:lnTo>
                    <a:pt x="42" y="257"/>
                  </a:lnTo>
                  <a:lnTo>
                    <a:pt x="26" y="254"/>
                  </a:lnTo>
                  <a:lnTo>
                    <a:pt x="12" y="244"/>
                  </a:lnTo>
                  <a:lnTo>
                    <a:pt x="3" y="231"/>
                  </a:lnTo>
                  <a:lnTo>
                    <a:pt x="0" y="214"/>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8" name="docshape581">
              <a:extLst>
                <a:ext uri="{FF2B5EF4-FFF2-40B4-BE49-F238E27FC236}">
                  <a16:creationId xmlns:a16="http://schemas.microsoft.com/office/drawing/2014/main" id="{DE47A306-F89C-63E9-E4BA-F91297C42A0E}"/>
                </a:ext>
              </a:extLst>
            </p:cNvPr>
            <p:cNvSpPr>
              <a:spLocks/>
            </p:cNvSpPr>
            <p:nvPr/>
          </p:nvSpPr>
          <p:spPr bwMode="auto">
            <a:xfrm>
              <a:off x="6728" y="1878"/>
              <a:ext cx="867" cy="255"/>
            </a:xfrm>
            <a:custGeom>
              <a:avLst/>
              <a:gdLst>
                <a:gd name="T0" fmla="+- 0 6728 6728"/>
                <a:gd name="T1" fmla="*/ T0 w 867"/>
                <a:gd name="T2" fmla="+- 0 1921 1878"/>
                <a:gd name="T3" fmla="*/ 1921 h 255"/>
                <a:gd name="T4" fmla="+- 0 6732 6728"/>
                <a:gd name="T5" fmla="*/ T4 w 867"/>
                <a:gd name="T6" fmla="+- 0 1904 1878"/>
                <a:gd name="T7" fmla="*/ 1904 h 255"/>
                <a:gd name="T8" fmla="+- 0 6741 6728"/>
                <a:gd name="T9" fmla="*/ T8 w 867"/>
                <a:gd name="T10" fmla="+- 0 1891 1878"/>
                <a:gd name="T11" fmla="*/ 1891 h 255"/>
                <a:gd name="T12" fmla="+- 0 6754 6728"/>
                <a:gd name="T13" fmla="*/ T12 w 867"/>
                <a:gd name="T14" fmla="+- 0 1882 1878"/>
                <a:gd name="T15" fmla="*/ 1882 h 255"/>
                <a:gd name="T16" fmla="+- 0 6771 6728"/>
                <a:gd name="T17" fmla="*/ T16 w 867"/>
                <a:gd name="T18" fmla="+- 0 1878 1878"/>
                <a:gd name="T19" fmla="*/ 1878 h 255"/>
                <a:gd name="T20" fmla="+- 0 7552 6728"/>
                <a:gd name="T21" fmla="*/ T20 w 867"/>
                <a:gd name="T22" fmla="+- 0 1878 1878"/>
                <a:gd name="T23" fmla="*/ 1878 h 255"/>
                <a:gd name="T24" fmla="+- 0 7569 6728"/>
                <a:gd name="T25" fmla="*/ T24 w 867"/>
                <a:gd name="T26" fmla="+- 0 1882 1878"/>
                <a:gd name="T27" fmla="*/ 1882 h 255"/>
                <a:gd name="T28" fmla="+- 0 7582 6728"/>
                <a:gd name="T29" fmla="*/ T28 w 867"/>
                <a:gd name="T30" fmla="+- 0 1891 1878"/>
                <a:gd name="T31" fmla="*/ 1891 h 255"/>
                <a:gd name="T32" fmla="+- 0 7591 6728"/>
                <a:gd name="T33" fmla="*/ T32 w 867"/>
                <a:gd name="T34" fmla="+- 0 1904 1878"/>
                <a:gd name="T35" fmla="*/ 1904 h 255"/>
                <a:gd name="T36" fmla="+- 0 7595 6728"/>
                <a:gd name="T37" fmla="*/ T36 w 867"/>
                <a:gd name="T38" fmla="+- 0 1921 1878"/>
                <a:gd name="T39" fmla="*/ 1921 h 255"/>
                <a:gd name="T40" fmla="+- 0 7595 6728"/>
                <a:gd name="T41" fmla="*/ T40 w 867"/>
                <a:gd name="T42" fmla="+- 0 2090 1878"/>
                <a:gd name="T43" fmla="*/ 2090 h 255"/>
                <a:gd name="T44" fmla="+- 0 7591 6728"/>
                <a:gd name="T45" fmla="*/ T44 w 867"/>
                <a:gd name="T46" fmla="+- 0 2107 1878"/>
                <a:gd name="T47" fmla="*/ 2107 h 255"/>
                <a:gd name="T48" fmla="+- 0 7582 6728"/>
                <a:gd name="T49" fmla="*/ T48 w 867"/>
                <a:gd name="T50" fmla="+- 0 2120 1878"/>
                <a:gd name="T51" fmla="*/ 2120 h 255"/>
                <a:gd name="T52" fmla="+- 0 7569 6728"/>
                <a:gd name="T53" fmla="*/ T52 w 867"/>
                <a:gd name="T54" fmla="+- 0 2129 1878"/>
                <a:gd name="T55" fmla="*/ 2129 h 255"/>
                <a:gd name="T56" fmla="+- 0 7552 6728"/>
                <a:gd name="T57" fmla="*/ T56 w 867"/>
                <a:gd name="T58" fmla="+- 0 2133 1878"/>
                <a:gd name="T59" fmla="*/ 2133 h 255"/>
                <a:gd name="T60" fmla="+- 0 6771 6728"/>
                <a:gd name="T61" fmla="*/ T60 w 867"/>
                <a:gd name="T62" fmla="+- 0 2133 1878"/>
                <a:gd name="T63" fmla="*/ 2133 h 255"/>
                <a:gd name="T64" fmla="+- 0 6754 6728"/>
                <a:gd name="T65" fmla="*/ T64 w 867"/>
                <a:gd name="T66" fmla="+- 0 2129 1878"/>
                <a:gd name="T67" fmla="*/ 2129 h 255"/>
                <a:gd name="T68" fmla="+- 0 6741 6728"/>
                <a:gd name="T69" fmla="*/ T68 w 867"/>
                <a:gd name="T70" fmla="+- 0 2120 1878"/>
                <a:gd name="T71" fmla="*/ 2120 h 255"/>
                <a:gd name="T72" fmla="+- 0 6732 6728"/>
                <a:gd name="T73" fmla="*/ T72 w 867"/>
                <a:gd name="T74" fmla="+- 0 2107 1878"/>
                <a:gd name="T75" fmla="*/ 2107 h 255"/>
                <a:gd name="T76" fmla="+- 0 6728 6728"/>
                <a:gd name="T77" fmla="*/ T76 w 867"/>
                <a:gd name="T78" fmla="+- 0 2090 1878"/>
                <a:gd name="T79" fmla="*/ 2090 h 255"/>
                <a:gd name="T80" fmla="+- 0 6728 6728"/>
                <a:gd name="T81" fmla="*/ T80 w 867"/>
                <a:gd name="T82" fmla="+- 0 1921 1878"/>
                <a:gd name="T83" fmla="*/ 1921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55">
                  <a:moveTo>
                    <a:pt x="0" y="43"/>
                  </a:moveTo>
                  <a:lnTo>
                    <a:pt x="4" y="26"/>
                  </a:lnTo>
                  <a:lnTo>
                    <a:pt x="13" y="13"/>
                  </a:lnTo>
                  <a:lnTo>
                    <a:pt x="26" y="4"/>
                  </a:lnTo>
                  <a:lnTo>
                    <a:pt x="43" y="0"/>
                  </a:lnTo>
                  <a:lnTo>
                    <a:pt x="824" y="0"/>
                  </a:lnTo>
                  <a:lnTo>
                    <a:pt x="841" y="4"/>
                  </a:lnTo>
                  <a:lnTo>
                    <a:pt x="854" y="13"/>
                  </a:lnTo>
                  <a:lnTo>
                    <a:pt x="863" y="26"/>
                  </a:lnTo>
                  <a:lnTo>
                    <a:pt x="867" y="43"/>
                  </a:lnTo>
                  <a:lnTo>
                    <a:pt x="867" y="212"/>
                  </a:lnTo>
                  <a:lnTo>
                    <a:pt x="863" y="229"/>
                  </a:lnTo>
                  <a:lnTo>
                    <a:pt x="854" y="242"/>
                  </a:lnTo>
                  <a:lnTo>
                    <a:pt x="841" y="251"/>
                  </a:lnTo>
                  <a:lnTo>
                    <a:pt x="824" y="255"/>
                  </a:lnTo>
                  <a:lnTo>
                    <a:pt x="43" y="255"/>
                  </a:lnTo>
                  <a:lnTo>
                    <a:pt x="26" y="251"/>
                  </a:lnTo>
                  <a:lnTo>
                    <a:pt x="13" y="242"/>
                  </a:lnTo>
                  <a:lnTo>
                    <a:pt x="4" y="229"/>
                  </a:lnTo>
                  <a:lnTo>
                    <a:pt x="0" y="212"/>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9" name="テキスト ボックス 9">
            <a:extLst>
              <a:ext uri="{FF2B5EF4-FFF2-40B4-BE49-F238E27FC236}">
                <a16:creationId xmlns:a16="http://schemas.microsoft.com/office/drawing/2014/main" id="{A7FE498C-8CDC-F161-B8BA-068185FCBC8D}"/>
              </a:ext>
            </a:extLst>
          </p:cNvPr>
          <p:cNvSpPr txBox="1"/>
          <p:nvPr/>
        </p:nvSpPr>
        <p:spPr>
          <a:xfrm>
            <a:off x="293158" y="3373057"/>
            <a:ext cx="6564842" cy="638636"/>
          </a:xfrm>
          <a:prstGeom prst="rect">
            <a:avLst/>
          </a:prstGeom>
          <a:noFill/>
        </p:spPr>
        <p:txBody>
          <a:bodyPr wrap="square">
            <a:spAutoFit/>
          </a:bodyPr>
          <a:lstStyle/>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zh-TW"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a:t>
            </a:r>
            <a:r>
              <a:rPr lang="en-US" altLang="zh-TW"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&gt;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「受付及び点検」画面のデータ種別を「</a:t>
            </a:r>
            <a:r>
              <a:rPr lang="en-US" altLang="ja-JP" sz="1100" spc="-1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(4)</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増減点連絡書」に切り替えて、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取込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582">
            <a:extLst>
              <a:ext uri="{FF2B5EF4-FFF2-40B4-BE49-F238E27FC236}">
                <a16:creationId xmlns:a16="http://schemas.microsoft.com/office/drawing/2014/main" id="{431C89D2-57A3-2238-312E-D5D902A3E1CF}"/>
              </a:ext>
            </a:extLst>
          </p:cNvPr>
          <p:cNvGrpSpPr>
            <a:grpSpLocks/>
          </p:cNvGrpSpPr>
          <p:nvPr/>
        </p:nvGrpSpPr>
        <p:grpSpPr bwMode="auto">
          <a:xfrm>
            <a:off x="1458060" y="3985941"/>
            <a:ext cx="4204680" cy="2829644"/>
            <a:chOff x="2742" y="915"/>
            <a:chExt cx="6623" cy="4457"/>
          </a:xfrm>
        </p:grpSpPr>
        <p:pic>
          <p:nvPicPr>
            <p:cNvPr id="11" name="docshape583">
              <a:extLst>
                <a:ext uri="{FF2B5EF4-FFF2-40B4-BE49-F238E27FC236}">
                  <a16:creationId xmlns:a16="http://schemas.microsoft.com/office/drawing/2014/main" id="{1CBE6459-B6F7-F3E8-78B8-712C66BB74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5" t="13310"/>
            <a:stretch/>
          </p:blipFill>
          <p:spPr bwMode="auto">
            <a:xfrm>
              <a:off x="2742" y="915"/>
              <a:ext cx="6623" cy="4457"/>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84">
              <a:extLst>
                <a:ext uri="{FF2B5EF4-FFF2-40B4-BE49-F238E27FC236}">
                  <a16:creationId xmlns:a16="http://schemas.microsoft.com/office/drawing/2014/main" id="{7D0F486B-5832-3D8C-DA52-87BDC8477E55}"/>
                </a:ext>
              </a:extLst>
            </p:cNvPr>
            <p:cNvSpPr>
              <a:spLocks/>
            </p:cNvSpPr>
            <p:nvPr/>
          </p:nvSpPr>
          <p:spPr bwMode="auto">
            <a:xfrm>
              <a:off x="2998" y="1113"/>
              <a:ext cx="1776" cy="627"/>
            </a:xfrm>
            <a:custGeom>
              <a:avLst/>
              <a:gdLst>
                <a:gd name="T0" fmla="+- 0 2999 2999"/>
                <a:gd name="T1" fmla="*/ T0 w 1776"/>
                <a:gd name="T2" fmla="+- 0 1218 1114"/>
                <a:gd name="T3" fmla="*/ 1218 h 627"/>
                <a:gd name="T4" fmla="+- 0 3007 2999"/>
                <a:gd name="T5" fmla="*/ T4 w 1776"/>
                <a:gd name="T6" fmla="+- 0 1177 1114"/>
                <a:gd name="T7" fmla="*/ 1177 h 627"/>
                <a:gd name="T8" fmla="+- 0 3029 2999"/>
                <a:gd name="T9" fmla="*/ T8 w 1776"/>
                <a:gd name="T10" fmla="+- 0 1144 1114"/>
                <a:gd name="T11" fmla="*/ 1144 h 627"/>
                <a:gd name="T12" fmla="+- 0 3063 2999"/>
                <a:gd name="T13" fmla="*/ T12 w 1776"/>
                <a:gd name="T14" fmla="+- 0 1122 1114"/>
                <a:gd name="T15" fmla="*/ 1122 h 627"/>
                <a:gd name="T16" fmla="+- 0 3103 2999"/>
                <a:gd name="T17" fmla="*/ T16 w 1776"/>
                <a:gd name="T18" fmla="+- 0 1114 1114"/>
                <a:gd name="T19" fmla="*/ 1114 h 627"/>
                <a:gd name="T20" fmla="+- 0 4670 2999"/>
                <a:gd name="T21" fmla="*/ T20 w 1776"/>
                <a:gd name="T22" fmla="+- 0 1114 1114"/>
                <a:gd name="T23" fmla="*/ 1114 h 627"/>
                <a:gd name="T24" fmla="+- 0 4711 2999"/>
                <a:gd name="T25" fmla="*/ T24 w 1776"/>
                <a:gd name="T26" fmla="+- 0 1122 1114"/>
                <a:gd name="T27" fmla="*/ 1122 h 627"/>
                <a:gd name="T28" fmla="+- 0 4744 2999"/>
                <a:gd name="T29" fmla="*/ T28 w 1776"/>
                <a:gd name="T30" fmla="+- 0 1144 1114"/>
                <a:gd name="T31" fmla="*/ 1144 h 627"/>
                <a:gd name="T32" fmla="+- 0 4767 2999"/>
                <a:gd name="T33" fmla="*/ T32 w 1776"/>
                <a:gd name="T34" fmla="+- 0 1177 1114"/>
                <a:gd name="T35" fmla="*/ 1177 h 627"/>
                <a:gd name="T36" fmla="+- 0 4775 2999"/>
                <a:gd name="T37" fmla="*/ T36 w 1776"/>
                <a:gd name="T38" fmla="+- 0 1218 1114"/>
                <a:gd name="T39" fmla="*/ 1218 h 627"/>
                <a:gd name="T40" fmla="+- 0 4775 2999"/>
                <a:gd name="T41" fmla="*/ T40 w 1776"/>
                <a:gd name="T42" fmla="+- 0 1636 1114"/>
                <a:gd name="T43" fmla="*/ 1636 h 627"/>
                <a:gd name="T44" fmla="+- 0 4767 2999"/>
                <a:gd name="T45" fmla="*/ T44 w 1776"/>
                <a:gd name="T46" fmla="+- 0 1676 1114"/>
                <a:gd name="T47" fmla="*/ 1676 h 627"/>
                <a:gd name="T48" fmla="+- 0 4744 2999"/>
                <a:gd name="T49" fmla="*/ T48 w 1776"/>
                <a:gd name="T50" fmla="+- 0 1709 1114"/>
                <a:gd name="T51" fmla="*/ 1709 h 627"/>
                <a:gd name="T52" fmla="+- 0 4711 2999"/>
                <a:gd name="T53" fmla="*/ T52 w 1776"/>
                <a:gd name="T54" fmla="+- 0 1732 1114"/>
                <a:gd name="T55" fmla="*/ 1732 h 627"/>
                <a:gd name="T56" fmla="+- 0 4670 2999"/>
                <a:gd name="T57" fmla="*/ T56 w 1776"/>
                <a:gd name="T58" fmla="+- 0 1740 1114"/>
                <a:gd name="T59" fmla="*/ 1740 h 627"/>
                <a:gd name="T60" fmla="+- 0 3103 2999"/>
                <a:gd name="T61" fmla="*/ T60 w 1776"/>
                <a:gd name="T62" fmla="+- 0 1740 1114"/>
                <a:gd name="T63" fmla="*/ 1740 h 627"/>
                <a:gd name="T64" fmla="+- 0 3063 2999"/>
                <a:gd name="T65" fmla="*/ T64 w 1776"/>
                <a:gd name="T66" fmla="+- 0 1732 1114"/>
                <a:gd name="T67" fmla="*/ 1732 h 627"/>
                <a:gd name="T68" fmla="+- 0 3029 2999"/>
                <a:gd name="T69" fmla="*/ T68 w 1776"/>
                <a:gd name="T70" fmla="+- 0 1709 1114"/>
                <a:gd name="T71" fmla="*/ 1709 h 627"/>
                <a:gd name="T72" fmla="+- 0 3007 2999"/>
                <a:gd name="T73" fmla="*/ T72 w 1776"/>
                <a:gd name="T74" fmla="+- 0 1676 1114"/>
                <a:gd name="T75" fmla="*/ 1676 h 627"/>
                <a:gd name="T76" fmla="+- 0 2999 2999"/>
                <a:gd name="T77" fmla="*/ T76 w 1776"/>
                <a:gd name="T78" fmla="+- 0 1636 1114"/>
                <a:gd name="T79" fmla="*/ 1636 h 627"/>
                <a:gd name="T80" fmla="+- 0 2999 2999"/>
                <a:gd name="T81" fmla="*/ T80 w 1776"/>
                <a:gd name="T82" fmla="+- 0 1218 1114"/>
                <a:gd name="T83" fmla="*/ 1218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776" h="627">
                  <a:moveTo>
                    <a:pt x="0" y="104"/>
                  </a:moveTo>
                  <a:lnTo>
                    <a:pt x="8" y="63"/>
                  </a:lnTo>
                  <a:lnTo>
                    <a:pt x="30" y="30"/>
                  </a:lnTo>
                  <a:lnTo>
                    <a:pt x="64" y="8"/>
                  </a:lnTo>
                  <a:lnTo>
                    <a:pt x="104" y="0"/>
                  </a:lnTo>
                  <a:lnTo>
                    <a:pt x="1671" y="0"/>
                  </a:lnTo>
                  <a:lnTo>
                    <a:pt x="1712" y="8"/>
                  </a:lnTo>
                  <a:lnTo>
                    <a:pt x="1745" y="30"/>
                  </a:lnTo>
                  <a:lnTo>
                    <a:pt x="1768" y="63"/>
                  </a:lnTo>
                  <a:lnTo>
                    <a:pt x="1776" y="104"/>
                  </a:lnTo>
                  <a:lnTo>
                    <a:pt x="1776" y="522"/>
                  </a:lnTo>
                  <a:lnTo>
                    <a:pt x="1768" y="562"/>
                  </a:lnTo>
                  <a:lnTo>
                    <a:pt x="1745" y="595"/>
                  </a:lnTo>
                  <a:lnTo>
                    <a:pt x="1712" y="618"/>
                  </a:lnTo>
                  <a:lnTo>
                    <a:pt x="1671" y="626"/>
                  </a:lnTo>
                  <a:lnTo>
                    <a:pt x="104" y="626"/>
                  </a:lnTo>
                  <a:lnTo>
                    <a:pt x="64" y="618"/>
                  </a:lnTo>
                  <a:lnTo>
                    <a:pt x="30" y="595"/>
                  </a:lnTo>
                  <a:lnTo>
                    <a:pt x="8" y="562"/>
                  </a:lnTo>
                  <a:lnTo>
                    <a:pt x="0" y="522"/>
                  </a:lnTo>
                  <a:lnTo>
                    <a:pt x="0" y="10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3" name="docshape585">
              <a:extLst>
                <a:ext uri="{FF2B5EF4-FFF2-40B4-BE49-F238E27FC236}">
                  <a16:creationId xmlns:a16="http://schemas.microsoft.com/office/drawing/2014/main" id="{45372AFB-560A-CCC7-89CB-D38484FDEA01}"/>
                </a:ext>
              </a:extLst>
            </p:cNvPr>
            <p:cNvSpPr>
              <a:spLocks/>
            </p:cNvSpPr>
            <p:nvPr/>
          </p:nvSpPr>
          <p:spPr bwMode="auto">
            <a:xfrm>
              <a:off x="2742" y="3470"/>
              <a:ext cx="1145" cy="334"/>
            </a:xfrm>
            <a:custGeom>
              <a:avLst/>
              <a:gdLst>
                <a:gd name="T0" fmla="+- 0 2742 2742"/>
                <a:gd name="T1" fmla="*/ T0 w 1145"/>
                <a:gd name="T2" fmla="+- 0 3526 3470"/>
                <a:gd name="T3" fmla="*/ 3526 h 334"/>
                <a:gd name="T4" fmla="+- 0 2746 2742"/>
                <a:gd name="T5" fmla="*/ T4 w 1145"/>
                <a:gd name="T6" fmla="+- 0 3504 3470"/>
                <a:gd name="T7" fmla="*/ 3504 h 334"/>
                <a:gd name="T8" fmla="+- 0 2758 2742"/>
                <a:gd name="T9" fmla="*/ T8 w 1145"/>
                <a:gd name="T10" fmla="+- 0 3487 3470"/>
                <a:gd name="T11" fmla="*/ 3487 h 334"/>
                <a:gd name="T12" fmla="+- 0 2776 2742"/>
                <a:gd name="T13" fmla="*/ T12 w 1145"/>
                <a:gd name="T14" fmla="+- 0 3475 3470"/>
                <a:gd name="T15" fmla="*/ 3475 h 334"/>
                <a:gd name="T16" fmla="+- 0 2798 2742"/>
                <a:gd name="T17" fmla="*/ T16 w 1145"/>
                <a:gd name="T18" fmla="+- 0 3470 3470"/>
                <a:gd name="T19" fmla="*/ 3470 h 334"/>
                <a:gd name="T20" fmla="+- 0 3831 2742"/>
                <a:gd name="T21" fmla="*/ T20 w 1145"/>
                <a:gd name="T22" fmla="+- 0 3470 3470"/>
                <a:gd name="T23" fmla="*/ 3470 h 334"/>
                <a:gd name="T24" fmla="+- 0 3853 2742"/>
                <a:gd name="T25" fmla="*/ T24 w 1145"/>
                <a:gd name="T26" fmla="+- 0 3475 3470"/>
                <a:gd name="T27" fmla="*/ 3475 h 334"/>
                <a:gd name="T28" fmla="+- 0 3871 2742"/>
                <a:gd name="T29" fmla="*/ T28 w 1145"/>
                <a:gd name="T30" fmla="+- 0 3487 3470"/>
                <a:gd name="T31" fmla="*/ 3487 h 334"/>
                <a:gd name="T32" fmla="+- 0 3882 2742"/>
                <a:gd name="T33" fmla="*/ T32 w 1145"/>
                <a:gd name="T34" fmla="+- 0 3504 3470"/>
                <a:gd name="T35" fmla="*/ 3504 h 334"/>
                <a:gd name="T36" fmla="+- 0 3887 2742"/>
                <a:gd name="T37" fmla="*/ T36 w 1145"/>
                <a:gd name="T38" fmla="+- 0 3526 3470"/>
                <a:gd name="T39" fmla="*/ 3526 h 334"/>
                <a:gd name="T40" fmla="+- 0 3887 2742"/>
                <a:gd name="T41" fmla="*/ T40 w 1145"/>
                <a:gd name="T42" fmla="+- 0 3748 3470"/>
                <a:gd name="T43" fmla="*/ 3748 h 334"/>
                <a:gd name="T44" fmla="+- 0 3882 2742"/>
                <a:gd name="T45" fmla="*/ T44 w 1145"/>
                <a:gd name="T46" fmla="+- 0 3770 3470"/>
                <a:gd name="T47" fmla="*/ 3770 h 334"/>
                <a:gd name="T48" fmla="+- 0 3871 2742"/>
                <a:gd name="T49" fmla="*/ T48 w 1145"/>
                <a:gd name="T50" fmla="+- 0 3788 3470"/>
                <a:gd name="T51" fmla="*/ 3788 h 334"/>
                <a:gd name="T52" fmla="+- 0 3853 2742"/>
                <a:gd name="T53" fmla="*/ T52 w 1145"/>
                <a:gd name="T54" fmla="+- 0 3800 3470"/>
                <a:gd name="T55" fmla="*/ 3800 h 334"/>
                <a:gd name="T56" fmla="+- 0 3831 2742"/>
                <a:gd name="T57" fmla="*/ T56 w 1145"/>
                <a:gd name="T58" fmla="+- 0 3804 3470"/>
                <a:gd name="T59" fmla="*/ 3804 h 334"/>
                <a:gd name="T60" fmla="+- 0 2798 2742"/>
                <a:gd name="T61" fmla="*/ T60 w 1145"/>
                <a:gd name="T62" fmla="+- 0 3804 3470"/>
                <a:gd name="T63" fmla="*/ 3804 h 334"/>
                <a:gd name="T64" fmla="+- 0 2776 2742"/>
                <a:gd name="T65" fmla="*/ T64 w 1145"/>
                <a:gd name="T66" fmla="+- 0 3800 3470"/>
                <a:gd name="T67" fmla="*/ 3800 h 334"/>
                <a:gd name="T68" fmla="+- 0 2758 2742"/>
                <a:gd name="T69" fmla="*/ T68 w 1145"/>
                <a:gd name="T70" fmla="+- 0 3788 3470"/>
                <a:gd name="T71" fmla="*/ 3788 h 334"/>
                <a:gd name="T72" fmla="+- 0 2746 2742"/>
                <a:gd name="T73" fmla="*/ T72 w 1145"/>
                <a:gd name="T74" fmla="+- 0 3770 3470"/>
                <a:gd name="T75" fmla="*/ 3770 h 334"/>
                <a:gd name="T76" fmla="+- 0 2742 2742"/>
                <a:gd name="T77" fmla="*/ T76 w 1145"/>
                <a:gd name="T78" fmla="+- 0 3748 3470"/>
                <a:gd name="T79" fmla="*/ 3748 h 334"/>
                <a:gd name="T80" fmla="+- 0 2742 2742"/>
                <a:gd name="T81" fmla="*/ T80 w 1145"/>
                <a:gd name="T82" fmla="+- 0 3526 3470"/>
                <a:gd name="T83" fmla="*/ 3526 h 3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5" h="334">
                  <a:moveTo>
                    <a:pt x="0" y="56"/>
                  </a:moveTo>
                  <a:lnTo>
                    <a:pt x="4" y="34"/>
                  </a:lnTo>
                  <a:lnTo>
                    <a:pt x="16" y="17"/>
                  </a:lnTo>
                  <a:lnTo>
                    <a:pt x="34" y="5"/>
                  </a:lnTo>
                  <a:lnTo>
                    <a:pt x="56" y="0"/>
                  </a:lnTo>
                  <a:lnTo>
                    <a:pt x="1089" y="0"/>
                  </a:lnTo>
                  <a:lnTo>
                    <a:pt x="1111" y="5"/>
                  </a:lnTo>
                  <a:lnTo>
                    <a:pt x="1129" y="17"/>
                  </a:lnTo>
                  <a:lnTo>
                    <a:pt x="1140" y="34"/>
                  </a:lnTo>
                  <a:lnTo>
                    <a:pt x="1145" y="56"/>
                  </a:lnTo>
                  <a:lnTo>
                    <a:pt x="1145" y="278"/>
                  </a:lnTo>
                  <a:lnTo>
                    <a:pt x="1140" y="300"/>
                  </a:lnTo>
                  <a:lnTo>
                    <a:pt x="1129" y="318"/>
                  </a:lnTo>
                  <a:lnTo>
                    <a:pt x="1111" y="330"/>
                  </a:lnTo>
                  <a:lnTo>
                    <a:pt x="1089" y="334"/>
                  </a:lnTo>
                  <a:lnTo>
                    <a:pt x="56" y="334"/>
                  </a:lnTo>
                  <a:lnTo>
                    <a:pt x="34" y="330"/>
                  </a:lnTo>
                  <a:lnTo>
                    <a:pt x="16" y="318"/>
                  </a:lnTo>
                  <a:lnTo>
                    <a:pt x="4" y="300"/>
                  </a:lnTo>
                  <a:lnTo>
                    <a:pt x="0" y="278"/>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grpSp>
        <p:nvGrpSpPr>
          <p:cNvPr id="14" name="docshapegroup586">
            <a:extLst>
              <a:ext uri="{FF2B5EF4-FFF2-40B4-BE49-F238E27FC236}">
                <a16:creationId xmlns:a16="http://schemas.microsoft.com/office/drawing/2014/main" id="{F676EBF7-13E7-1AD7-98B6-64179AE5303E}"/>
              </a:ext>
            </a:extLst>
          </p:cNvPr>
          <p:cNvGrpSpPr>
            <a:grpSpLocks/>
          </p:cNvGrpSpPr>
          <p:nvPr/>
        </p:nvGrpSpPr>
        <p:grpSpPr bwMode="auto">
          <a:xfrm>
            <a:off x="1548476" y="7438758"/>
            <a:ext cx="3886200" cy="1268413"/>
            <a:chOff x="2892" y="249"/>
            <a:chExt cx="6120" cy="1997"/>
          </a:xfrm>
        </p:grpSpPr>
        <p:pic>
          <p:nvPicPr>
            <p:cNvPr id="15" name="docshape587">
              <a:extLst>
                <a:ext uri="{FF2B5EF4-FFF2-40B4-BE49-F238E27FC236}">
                  <a16:creationId xmlns:a16="http://schemas.microsoft.com/office/drawing/2014/main" id="{14165100-7D78-BC33-F560-C8B5C54A5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 y="248"/>
              <a:ext cx="6120" cy="1997"/>
            </a:xfrm>
            <a:prstGeom prst="rect">
              <a:avLst/>
            </a:prstGeom>
            <a:noFill/>
            <a:extLst>
              <a:ext uri="{909E8E84-426E-40DD-AFC4-6F175D3DCCD1}">
                <a14:hiddenFill xmlns:a14="http://schemas.microsoft.com/office/drawing/2010/main">
                  <a:solidFill>
                    <a:srgbClr val="FFFFFF"/>
                  </a:solidFill>
                </a14:hiddenFill>
              </a:ext>
            </a:extLst>
          </p:spPr>
        </p:pic>
        <p:sp>
          <p:nvSpPr>
            <p:cNvPr id="16" name="docshape588">
              <a:extLst>
                <a:ext uri="{FF2B5EF4-FFF2-40B4-BE49-F238E27FC236}">
                  <a16:creationId xmlns:a16="http://schemas.microsoft.com/office/drawing/2014/main" id="{D7D32E6D-B608-7F4D-4F5A-6EB9BB54D1AE}"/>
                </a:ext>
              </a:extLst>
            </p:cNvPr>
            <p:cNvSpPr>
              <a:spLocks/>
            </p:cNvSpPr>
            <p:nvPr/>
          </p:nvSpPr>
          <p:spPr bwMode="auto">
            <a:xfrm>
              <a:off x="4004" y="1085"/>
              <a:ext cx="4829" cy="303"/>
            </a:xfrm>
            <a:custGeom>
              <a:avLst/>
              <a:gdLst>
                <a:gd name="T0" fmla="+- 0 4004 4004"/>
                <a:gd name="T1" fmla="*/ T0 w 4829"/>
                <a:gd name="T2" fmla="+- 0 1136 1085"/>
                <a:gd name="T3" fmla="*/ 1136 h 303"/>
                <a:gd name="T4" fmla="+- 0 4008 4004"/>
                <a:gd name="T5" fmla="*/ T4 w 4829"/>
                <a:gd name="T6" fmla="+- 0 1116 1085"/>
                <a:gd name="T7" fmla="*/ 1116 h 303"/>
                <a:gd name="T8" fmla="+- 0 4019 4004"/>
                <a:gd name="T9" fmla="*/ T8 w 4829"/>
                <a:gd name="T10" fmla="+- 0 1100 1085"/>
                <a:gd name="T11" fmla="*/ 1100 h 303"/>
                <a:gd name="T12" fmla="+- 0 4035 4004"/>
                <a:gd name="T13" fmla="*/ T12 w 4829"/>
                <a:gd name="T14" fmla="+- 0 1089 1085"/>
                <a:gd name="T15" fmla="*/ 1089 h 303"/>
                <a:gd name="T16" fmla="+- 0 4055 4004"/>
                <a:gd name="T17" fmla="*/ T16 w 4829"/>
                <a:gd name="T18" fmla="+- 0 1085 1085"/>
                <a:gd name="T19" fmla="*/ 1085 h 303"/>
                <a:gd name="T20" fmla="+- 0 8783 4004"/>
                <a:gd name="T21" fmla="*/ T20 w 4829"/>
                <a:gd name="T22" fmla="+- 0 1085 1085"/>
                <a:gd name="T23" fmla="*/ 1085 h 303"/>
                <a:gd name="T24" fmla="+- 0 8802 4004"/>
                <a:gd name="T25" fmla="*/ T24 w 4829"/>
                <a:gd name="T26" fmla="+- 0 1089 1085"/>
                <a:gd name="T27" fmla="*/ 1089 h 303"/>
                <a:gd name="T28" fmla="+- 0 8818 4004"/>
                <a:gd name="T29" fmla="*/ T28 w 4829"/>
                <a:gd name="T30" fmla="+- 0 1100 1085"/>
                <a:gd name="T31" fmla="*/ 1100 h 303"/>
                <a:gd name="T32" fmla="+- 0 8829 4004"/>
                <a:gd name="T33" fmla="*/ T32 w 4829"/>
                <a:gd name="T34" fmla="+- 0 1116 1085"/>
                <a:gd name="T35" fmla="*/ 1116 h 303"/>
                <a:gd name="T36" fmla="+- 0 8833 4004"/>
                <a:gd name="T37" fmla="*/ T36 w 4829"/>
                <a:gd name="T38" fmla="+- 0 1136 1085"/>
                <a:gd name="T39" fmla="*/ 1136 h 303"/>
                <a:gd name="T40" fmla="+- 0 8833 4004"/>
                <a:gd name="T41" fmla="*/ T40 w 4829"/>
                <a:gd name="T42" fmla="+- 0 1337 1085"/>
                <a:gd name="T43" fmla="*/ 1337 h 303"/>
                <a:gd name="T44" fmla="+- 0 8829 4004"/>
                <a:gd name="T45" fmla="*/ T44 w 4829"/>
                <a:gd name="T46" fmla="+- 0 1357 1085"/>
                <a:gd name="T47" fmla="*/ 1357 h 303"/>
                <a:gd name="T48" fmla="+- 0 8818 4004"/>
                <a:gd name="T49" fmla="*/ T48 w 4829"/>
                <a:gd name="T50" fmla="+- 0 1373 1085"/>
                <a:gd name="T51" fmla="*/ 1373 h 303"/>
                <a:gd name="T52" fmla="+- 0 8802 4004"/>
                <a:gd name="T53" fmla="*/ T52 w 4829"/>
                <a:gd name="T54" fmla="+- 0 1384 1085"/>
                <a:gd name="T55" fmla="*/ 1384 h 303"/>
                <a:gd name="T56" fmla="+- 0 8783 4004"/>
                <a:gd name="T57" fmla="*/ T56 w 4829"/>
                <a:gd name="T58" fmla="+- 0 1388 1085"/>
                <a:gd name="T59" fmla="*/ 1388 h 303"/>
                <a:gd name="T60" fmla="+- 0 4055 4004"/>
                <a:gd name="T61" fmla="*/ T60 w 4829"/>
                <a:gd name="T62" fmla="+- 0 1388 1085"/>
                <a:gd name="T63" fmla="*/ 1388 h 303"/>
                <a:gd name="T64" fmla="+- 0 4035 4004"/>
                <a:gd name="T65" fmla="*/ T64 w 4829"/>
                <a:gd name="T66" fmla="+- 0 1384 1085"/>
                <a:gd name="T67" fmla="*/ 1384 h 303"/>
                <a:gd name="T68" fmla="+- 0 4019 4004"/>
                <a:gd name="T69" fmla="*/ T68 w 4829"/>
                <a:gd name="T70" fmla="+- 0 1373 1085"/>
                <a:gd name="T71" fmla="*/ 1373 h 303"/>
                <a:gd name="T72" fmla="+- 0 4008 4004"/>
                <a:gd name="T73" fmla="*/ T72 w 4829"/>
                <a:gd name="T74" fmla="+- 0 1357 1085"/>
                <a:gd name="T75" fmla="*/ 1357 h 303"/>
                <a:gd name="T76" fmla="+- 0 4004 4004"/>
                <a:gd name="T77" fmla="*/ T76 w 4829"/>
                <a:gd name="T78" fmla="+- 0 1337 1085"/>
                <a:gd name="T79" fmla="*/ 1337 h 303"/>
                <a:gd name="T80" fmla="+- 0 4004 4004"/>
                <a:gd name="T81" fmla="*/ T80 w 4829"/>
                <a:gd name="T82" fmla="+- 0 1136 1085"/>
                <a:gd name="T83" fmla="*/ 1136 h 3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29" h="303">
                  <a:moveTo>
                    <a:pt x="0" y="51"/>
                  </a:moveTo>
                  <a:lnTo>
                    <a:pt x="4" y="31"/>
                  </a:lnTo>
                  <a:lnTo>
                    <a:pt x="15" y="15"/>
                  </a:lnTo>
                  <a:lnTo>
                    <a:pt x="31" y="4"/>
                  </a:lnTo>
                  <a:lnTo>
                    <a:pt x="51" y="0"/>
                  </a:lnTo>
                  <a:lnTo>
                    <a:pt x="4779" y="0"/>
                  </a:lnTo>
                  <a:lnTo>
                    <a:pt x="4798" y="4"/>
                  </a:lnTo>
                  <a:lnTo>
                    <a:pt x="4814" y="15"/>
                  </a:lnTo>
                  <a:lnTo>
                    <a:pt x="4825" y="31"/>
                  </a:lnTo>
                  <a:lnTo>
                    <a:pt x="4829" y="51"/>
                  </a:lnTo>
                  <a:lnTo>
                    <a:pt x="4829" y="252"/>
                  </a:lnTo>
                  <a:lnTo>
                    <a:pt x="4825" y="272"/>
                  </a:lnTo>
                  <a:lnTo>
                    <a:pt x="4814" y="288"/>
                  </a:lnTo>
                  <a:lnTo>
                    <a:pt x="4798" y="299"/>
                  </a:lnTo>
                  <a:lnTo>
                    <a:pt x="4779" y="303"/>
                  </a:lnTo>
                  <a:lnTo>
                    <a:pt x="51" y="303"/>
                  </a:lnTo>
                  <a:lnTo>
                    <a:pt x="31" y="299"/>
                  </a:lnTo>
                  <a:lnTo>
                    <a:pt x="15" y="288"/>
                  </a:lnTo>
                  <a:lnTo>
                    <a:pt x="4" y="272"/>
                  </a:lnTo>
                  <a:lnTo>
                    <a:pt x="0" y="252"/>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7" name="テキスト ボックス 21">
            <a:extLst>
              <a:ext uri="{FF2B5EF4-FFF2-40B4-BE49-F238E27FC236}">
                <a16:creationId xmlns:a16="http://schemas.microsoft.com/office/drawing/2014/main" id="{BD344946-5CDB-A2BA-7552-4302967E20F6}"/>
              </a:ext>
            </a:extLst>
          </p:cNvPr>
          <p:cNvSpPr txBox="1"/>
          <p:nvPr/>
        </p:nvSpPr>
        <p:spPr>
          <a:xfrm>
            <a:off x="877782" y="7171743"/>
            <a:ext cx="5180264"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ダウンロードした増減点連絡書の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ファイルを選択し、アップロードします。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98761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1AE877-99D9-7710-3136-25A2C1619AA4}"/>
              </a:ext>
            </a:extLst>
          </p:cNvPr>
          <p:cNvSpPr>
            <a:spLocks noGrp="1"/>
          </p:cNvSpPr>
          <p:nvPr>
            <p:ph type="sldNum" sz="quarter" idx="12"/>
          </p:nvPr>
        </p:nvSpPr>
        <p:spPr/>
        <p:txBody>
          <a:bodyPr/>
          <a:lstStyle/>
          <a:p>
            <a:fld id="{AE8EA5A1-38AB-4AA0-89CC-DE1004BC27E5}" type="slidenum">
              <a:rPr kumimoji="1" lang="ja-JP" altLang="en-US" smtClean="0"/>
              <a:t>183</a:t>
            </a:fld>
            <a:endParaRPr kumimoji="1" lang="ja-JP" altLang="en-US"/>
          </a:p>
        </p:txBody>
      </p:sp>
      <p:sp>
        <p:nvSpPr>
          <p:cNvPr id="3" name="object 2">
            <a:extLst>
              <a:ext uri="{FF2B5EF4-FFF2-40B4-BE49-F238E27FC236}">
                <a16:creationId xmlns:a16="http://schemas.microsoft.com/office/drawing/2014/main" id="{63D76D97-4125-6490-EC6D-14908208E86C}"/>
              </a:ext>
            </a:extLst>
          </p:cNvPr>
          <p:cNvSpPr txBox="1"/>
          <p:nvPr/>
        </p:nvSpPr>
        <p:spPr>
          <a:xfrm>
            <a:off x="993140" y="1737071"/>
            <a:ext cx="1707514" cy="182101"/>
          </a:xfrm>
          <a:prstGeom prst="rect">
            <a:avLst/>
          </a:prstGeom>
        </p:spPr>
        <p:txBody>
          <a:bodyPr vert="horz" wrap="square" lIns="0" tIns="12700" rIns="0" bIns="0" rtlCol="0">
            <a:spAutoFit/>
          </a:bodyPr>
          <a:lstStyle/>
          <a:p>
            <a:pPr marL="12700">
              <a:lnSpc>
                <a:spcPct val="100000"/>
              </a:lnSpc>
              <a:spcBef>
                <a:spcPts val="100"/>
              </a:spcBef>
            </a:pPr>
            <a:r>
              <a:rPr sz="1100" spc="-25" dirty="0" err="1">
                <a:latin typeface="游ゴシック" panose="020B0400000000000000" pitchFamily="50" charset="-128"/>
                <a:cs typeface="MS PMincho"/>
              </a:rPr>
              <a:t>ソフトウ</a:t>
            </a:r>
            <a:r>
              <a:rPr lang="ja-JP" altLang="en-US" sz="1100" spc="-25" dirty="0">
                <a:latin typeface="游ゴシック" panose="020B0400000000000000" pitchFamily="50" charset="-128"/>
                <a:cs typeface="MS PMincho"/>
              </a:rPr>
              <a:t>ェ</a:t>
            </a:r>
            <a:r>
              <a:rPr sz="1100" spc="-25" dirty="0" err="1">
                <a:latin typeface="游ゴシック" panose="020B0400000000000000" pitchFamily="50" charset="-128"/>
                <a:cs typeface="MS PMincho"/>
              </a:rPr>
              <a:t>アが起動します</a:t>
            </a:r>
            <a:r>
              <a:rPr sz="1100" spc="-25" dirty="0">
                <a:latin typeface="游ゴシック" panose="020B0400000000000000" pitchFamily="50" charset="-128"/>
                <a:cs typeface="MS PMincho"/>
              </a:rPr>
              <a:t>。</a:t>
            </a:r>
            <a:endParaRPr sz="1100" dirty="0">
              <a:latin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C3320B64-6C34-BA37-EA07-737B318BCFD7}"/>
              </a:ext>
            </a:extLst>
          </p:cNvPr>
          <p:cNvSpPr txBox="1"/>
          <p:nvPr/>
        </p:nvSpPr>
        <p:spPr>
          <a:xfrm>
            <a:off x="993140" y="4526752"/>
            <a:ext cx="4792345" cy="1869743"/>
          </a:xfrm>
          <a:prstGeom prst="rect">
            <a:avLst/>
          </a:prstGeom>
        </p:spPr>
        <p:txBody>
          <a:bodyPr vert="horz" wrap="square" lIns="0" tIns="12700" rIns="0" bIns="0" rtlCol="0">
            <a:spAutoFit/>
          </a:bodyPr>
          <a:lstStyle/>
          <a:p>
            <a:pPr marL="12700">
              <a:lnSpc>
                <a:spcPct val="100000"/>
              </a:lnSpc>
              <a:spcBef>
                <a:spcPts val="100"/>
              </a:spcBef>
            </a:pPr>
            <a:r>
              <a:rPr sz="1100" spc="-20" dirty="0">
                <a:solidFill>
                  <a:srgbClr val="FF0000"/>
                </a:solidFill>
                <a:latin typeface="游ゴシック" panose="020B0400000000000000" pitchFamily="50" charset="-128"/>
                <a:cs typeface="MS PMincho"/>
              </a:rPr>
              <a:t>※</a:t>
            </a:r>
            <a:r>
              <a:rPr lang="ja-JP" altLang="en-US" sz="1100" spc="-20" dirty="0">
                <a:solidFill>
                  <a:srgbClr val="FF0000"/>
                </a:solidFill>
                <a:latin typeface="游ゴシック" panose="020B0400000000000000" pitchFamily="50" charset="-128"/>
                <a:cs typeface="MS PMincho"/>
              </a:rPr>
              <a:t>レセプトチェッカー</a:t>
            </a:r>
            <a:r>
              <a:rPr lang="en-US" altLang="ja-JP" sz="1100" spc="-20" dirty="0">
                <a:solidFill>
                  <a:srgbClr val="FF0000"/>
                </a:solidFill>
                <a:latin typeface="游ゴシック" panose="020B0400000000000000" pitchFamily="50" charset="-128"/>
                <a:cs typeface="MS PMincho"/>
              </a:rPr>
              <a:t>LS</a:t>
            </a:r>
            <a:r>
              <a:rPr lang="ja-JP" altLang="en-US" sz="1100" spc="-20" dirty="0">
                <a:solidFill>
                  <a:srgbClr val="FF0000"/>
                </a:solidFill>
                <a:latin typeface="游ゴシック" panose="020B0400000000000000" pitchFamily="50" charset="-128"/>
                <a:cs typeface="MS PMincho"/>
              </a:rPr>
              <a:t>の</a:t>
            </a:r>
            <a:r>
              <a:rPr sz="1100" spc="-20" dirty="0" err="1">
                <a:solidFill>
                  <a:srgbClr val="FF0000"/>
                </a:solidFill>
                <a:latin typeface="游ゴシック" panose="020B0400000000000000" pitchFamily="50" charset="-128"/>
                <a:cs typeface="MS PMincho"/>
              </a:rPr>
              <a:t>ユーザー</a:t>
            </a:r>
            <a:r>
              <a:rPr sz="1100" spc="-10" dirty="0" err="1">
                <a:solidFill>
                  <a:srgbClr val="FF0000"/>
                </a:solidFill>
                <a:latin typeface="游ゴシック" panose="020B0400000000000000" pitchFamily="50" charset="-128"/>
                <a:cs typeface="MS PMincho"/>
              </a:rPr>
              <a:t>ID</a:t>
            </a:r>
            <a:r>
              <a:rPr lang="ja-JP" altLang="en-US" sz="1100" spc="-30" dirty="0">
                <a:solidFill>
                  <a:srgbClr val="FF0000"/>
                </a:solidFill>
                <a:latin typeface="游ゴシック" panose="020B0400000000000000" pitchFamily="50" charset="-128"/>
                <a:cs typeface="MS PMincho"/>
              </a:rPr>
              <a:t>・</a:t>
            </a:r>
            <a:r>
              <a:rPr sz="1100" spc="-30" dirty="0" err="1">
                <a:solidFill>
                  <a:srgbClr val="FF0000"/>
                </a:solidFill>
                <a:latin typeface="游ゴシック" panose="020B0400000000000000" pitchFamily="50" charset="-128"/>
                <a:cs typeface="MS PMincho"/>
              </a:rPr>
              <a:t>パスワード</a:t>
            </a:r>
            <a:r>
              <a:rPr lang="ja-JP" altLang="en-US" sz="1100" spc="-30" dirty="0">
                <a:solidFill>
                  <a:srgbClr val="FF0000"/>
                </a:solidFill>
                <a:latin typeface="游ゴシック" panose="020B0400000000000000" pitchFamily="50" charset="-128"/>
                <a:cs typeface="MS PMincho"/>
              </a:rPr>
              <a:t>をご入力ください。</a:t>
            </a:r>
            <a:br>
              <a:rPr lang="en-US" altLang="ja-JP" sz="1100" spc="-30" dirty="0">
                <a:solidFill>
                  <a:srgbClr val="FF0000"/>
                </a:solidFill>
                <a:latin typeface="游ゴシック" panose="020B0400000000000000" pitchFamily="50" charset="-128"/>
                <a:cs typeface="MS PMincho"/>
              </a:rPr>
            </a:br>
            <a:r>
              <a:rPr lang="ja-JP" altLang="en-US" sz="1100" spc="-20" dirty="0">
                <a:solidFill>
                  <a:srgbClr val="FF0000"/>
                </a:solidFill>
                <a:latin typeface="游ゴシック" panose="020B0400000000000000" pitchFamily="50" charset="-128"/>
                <a:cs typeface="MS PMincho"/>
              </a:rPr>
              <a:t>ユーザー</a:t>
            </a:r>
            <a:r>
              <a:rPr lang="en-US" altLang="ja-JP" sz="1100" spc="-10" dirty="0">
                <a:solidFill>
                  <a:srgbClr val="FF0000"/>
                </a:solidFill>
                <a:latin typeface="游ゴシック" panose="020B0400000000000000" pitchFamily="50" charset="-128"/>
                <a:cs typeface="MS PMincho"/>
              </a:rPr>
              <a:t>ID</a:t>
            </a:r>
            <a:r>
              <a:rPr lang="ja-JP" altLang="en-US" sz="1100" spc="-30" dirty="0">
                <a:solidFill>
                  <a:srgbClr val="FF0000"/>
                </a:solidFill>
                <a:latin typeface="游ゴシック" panose="020B0400000000000000" pitchFamily="50" charset="-128"/>
                <a:cs typeface="MS PMincho"/>
              </a:rPr>
              <a:t>・パスワード</a:t>
            </a:r>
            <a:r>
              <a:rPr sz="1100" spc="-30" dirty="0" err="1">
                <a:solidFill>
                  <a:srgbClr val="FF0000"/>
                </a:solidFill>
                <a:latin typeface="游ゴシック" panose="020B0400000000000000" pitchFamily="50" charset="-128"/>
                <a:cs typeface="MS PMincho"/>
              </a:rPr>
              <a:t>はお客様によって異なります</a:t>
            </a:r>
            <a:r>
              <a:rPr sz="1100" spc="-30" dirty="0">
                <a:solidFill>
                  <a:srgbClr val="FF0000"/>
                </a:solidFill>
                <a:latin typeface="游ゴシック" panose="020B0400000000000000" pitchFamily="50" charset="-128"/>
                <a:cs typeface="MS PMincho"/>
              </a:rPr>
              <a:t>。</a:t>
            </a:r>
            <a:endParaRPr sz="1100" dirty="0">
              <a:solidFill>
                <a:srgbClr val="FF0000"/>
              </a:solidFill>
              <a:latin typeface="游ゴシック" panose="020B0400000000000000" pitchFamily="50" charset="-128"/>
              <a:cs typeface="MS PMincho"/>
            </a:endParaRPr>
          </a:p>
          <a:p>
            <a:pPr>
              <a:lnSpc>
                <a:spcPct val="100000"/>
              </a:lnSpc>
              <a:spcBef>
                <a:spcPts val="600"/>
              </a:spcBef>
            </a:pPr>
            <a:endParaRPr sz="1100" dirty="0">
              <a:latin typeface="游ゴシック" panose="020B0400000000000000" pitchFamily="50" charset="-128"/>
              <a:cs typeface="MS PMincho"/>
            </a:endParaRPr>
          </a:p>
          <a:p>
            <a:pPr marL="12700">
              <a:lnSpc>
                <a:spcPct val="100000"/>
              </a:lnSpc>
            </a:pPr>
            <a:r>
              <a:rPr sz="1100" spc="-30" dirty="0">
                <a:latin typeface="游ゴシック" panose="020B0400000000000000" pitchFamily="50" charset="-128"/>
                <a:cs typeface="MS PMincho"/>
              </a:rPr>
              <a:t>１</a:t>
            </a:r>
            <a:r>
              <a:rPr lang="ja-JP" altLang="en-US" sz="1100" spc="-30" dirty="0">
                <a:latin typeface="游ゴシック" panose="020B0400000000000000" pitchFamily="50" charset="-128"/>
                <a:cs typeface="MS PMincho"/>
              </a:rPr>
              <a:t>）</a:t>
            </a:r>
            <a:r>
              <a:rPr sz="1100" spc="-30" dirty="0">
                <a:latin typeface="游ゴシック" panose="020B0400000000000000" pitchFamily="50" charset="-128"/>
                <a:cs typeface="MS PMincho"/>
              </a:rPr>
              <a:t>「接続」タブ</a:t>
            </a:r>
            <a:endParaRPr sz="1100" dirty="0">
              <a:latin typeface="游ゴシック" panose="020B0400000000000000" pitchFamily="50" charset="-128"/>
              <a:cs typeface="MS PMincho"/>
            </a:endParaRPr>
          </a:p>
          <a:p>
            <a:pPr marL="113664">
              <a:lnSpc>
                <a:spcPct val="100000"/>
              </a:lnSpc>
              <a:spcBef>
                <a:spcPts val="360"/>
              </a:spcBef>
            </a:pPr>
            <a:r>
              <a:rPr sz="1100" spc="-20" dirty="0">
                <a:latin typeface="游ゴシック" panose="020B0400000000000000" pitchFamily="50" charset="-128"/>
                <a:cs typeface="MS PMincho"/>
              </a:rPr>
              <a:t>①指定の「ユーザー</a:t>
            </a:r>
            <a:r>
              <a:rPr sz="1100" spc="-10" dirty="0">
                <a:latin typeface="游ゴシック" panose="020B0400000000000000" pitchFamily="50" charset="-128"/>
                <a:cs typeface="MS PMincho"/>
              </a:rPr>
              <a:t>ID</a:t>
            </a:r>
            <a:r>
              <a:rPr sz="1100" spc="-30" dirty="0">
                <a:latin typeface="游ゴシック" panose="020B0400000000000000" pitchFamily="50" charset="-128"/>
                <a:cs typeface="MS PMincho"/>
              </a:rPr>
              <a:t>」、「パスワード」を入力して「テスト」をクリックします。</a:t>
            </a:r>
            <a:endParaRPr sz="1100" dirty="0">
              <a:latin typeface="游ゴシック" panose="020B0400000000000000" pitchFamily="50" charset="-128"/>
              <a:cs typeface="MS PMincho"/>
            </a:endParaRPr>
          </a:p>
          <a:p>
            <a:pPr marL="164465">
              <a:lnSpc>
                <a:spcPct val="100000"/>
              </a:lnSpc>
              <a:spcBef>
                <a:spcPts val="360"/>
              </a:spcBef>
            </a:pPr>
            <a:r>
              <a:rPr sz="1100" spc="-25" dirty="0">
                <a:latin typeface="游ゴシック" panose="020B0400000000000000" pitchFamily="50" charset="-128"/>
                <a:cs typeface="MS PMincho"/>
              </a:rPr>
              <a:t>「認証が完了しました。」と表示されたらテスト成功です。</a:t>
            </a:r>
            <a:endParaRPr sz="1100" dirty="0">
              <a:latin typeface="游ゴシック" panose="020B0400000000000000" pitchFamily="50" charset="-128"/>
              <a:cs typeface="MS PMincho"/>
            </a:endParaRPr>
          </a:p>
          <a:p>
            <a:pPr marL="164465">
              <a:lnSpc>
                <a:spcPct val="100000"/>
              </a:lnSpc>
              <a:spcBef>
                <a:spcPts val="360"/>
              </a:spcBef>
            </a:pPr>
            <a:r>
              <a:rPr sz="1100" spc="-25" dirty="0">
                <a:latin typeface="游ゴシック" panose="020B0400000000000000" pitchFamily="50" charset="-128"/>
                <a:cs typeface="MS PMincho"/>
              </a:rPr>
              <a:t>「設定保存」をクリックして保存します。</a:t>
            </a:r>
            <a:endParaRPr sz="1100" dirty="0">
              <a:latin typeface="游ゴシック" panose="020B0400000000000000" pitchFamily="50" charset="-128"/>
              <a:cs typeface="MS PMincho"/>
            </a:endParaRPr>
          </a:p>
          <a:p>
            <a:pPr marL="145415">
              <a:lnSpc>
                <a:spcPct val="100000"/>
              </a:lnSpc>
              <a:spcBef>
                <a:spcPts val="360"/>
              </a:spcBef>
            </a:pPr>
            <a:r>
              <a:rPr sz="1100" spc="-20" dirty="0">
                <a:latin typeface="游ゴシック" panose="020B0400000000000000" pitchFamily="50" charset="-128"/>
                <a:cs typeface="MS PMincho"/>
              </a:rPr>
              <a:t>次回起動時には「ユーザー</a:t>
            </a:r>
            <a:r>
              <a:rPr sz="1100" spc="-10" dirty="0">
                <a:latin typeface="游ゴシック" panose="020B0400000000000000" pitchFamily="50" charset="-128"/>
                <a:cs typeface="MS PMincho"/>
              </a:rPr>
              <a:t>ID</a:t>
            </a:r>
            <a:r>
              <a:rPr sz="1100" spc="-25" dirty="0">
                <a:latin typeface="游ゴシック" panose="020B0400000000000000" pitchFamily="50" charset="-128"/>
                <a:cs typeface="MS PMincho"/>
              </a:rPr>
              <a:t>」、「パスワード」が保存されています。</a:t>
            </a:r>
            <a:endParaRPr sz="1100" dirty="0">
              <a:latin typeface="游ゴシック" panose="020B0400000000000000" pitchFamily="50" charset="-128"/>
              <a:cs typeface="MS PMincho"/>
            </a:endParaRPr>
          </a:p>
          <a:p>
            <a:pPr marL="164465">
              <a:lnSpc>
                <a:spcPct val="100000"/>
              </a:lnSpc>
              <a:spcBef>
                <a:spcPts val="360"/>
              </a:spcBef>
            </a:pPr>
            <a:r>
              <a:rPr sz="1100" spc="-30" dirty="0">
                <a:latin typeface="游ゴシック" panose="020B0400000000000000" pitchFamily="50" charset="-128"/>
                <a:cs typeface="MS PMincho"/>
              </a:rPr>
              <a:t>②「終了」ボタンで終了します。</a:t>
            </a:r>
            <a:endParaRPr sz="1100" dirty="0">
              <a:latin typeface="游ゴシック" panose="020B0400000000000000" pitchFamily="50" charset="-128"/>
              <a:cs typeface="MS PMincho"/>
            </a:endParaRPr>
          </a:p>
        </p:txBody>
      </p:sp>
      <p:sp>
        <p:nvSpPr>
          <p:cNvPr id="5" name="object 4">
            <a:extLst>
              <a:ext uri="{FF2B5EF4-FFF2-40B4-BE49-F238E27FC236}">
                <a16:creationId xmlns:a16="http://schemas.microsoft.com/office/drawing/2014/main" id="{299B9EAC-9CC8-5EF4-5CAD-80D3E1EA454A}"/>
              </a:ext>
            </a:extLst>
          </p:cNvPr>
          <p:cNvSpPr txBox="1"/>
          <p:nvPr/>
        </p:nvSpPr>
        <p:spPr>
          <a:xfrm>
            <a:off x="1179707" y="7408329"/>
            <a:ext cx="4925697" cy="419474"/>
          </a:xfrm>
          <a:prstGeom prst="rect">
            <a:avLst/>
          </a:prstGeom>
        </p:spPr>
        <p:txBody>
          <a:bodyPr vert="horz" wrap="square" lIns="0" tIns="12700" rIns="0" bIns="0" rtlCol="0">
            <a:spAutoFit/>
          </a:bodyPr>
          <a:lstStyle/>
          <a:p>
            <a:pPr marL="164465" marR="5080" indent="-152400">
              <a:lnSpc>
                <a:spcPct val="125000"/>
              </a:lnSpc>
              <a:spcBef>
                <a:spcPts val="100"/>
              </a:spcBef>
            </a:pPr>
            <a:r>
              <a:rPr sz="1100" spc="-25" dirty="0">
                <a:latin typeface="游ゴシック" panose="020B0400000000000000" pitchFamily="50" charset="-128"/>
                <a:cs typeface="MS PMincho"/>
              </a:rPr>
              <a:t>③「接続」ボタンをクリックして、「ユーザー</a:t>
            </a:r>
            <a:r>
              <a:rPr sz="1100" dirty="0">
                <a:latin typeface="游ゴシック" panose="020B0400000000000000" pitchFamily="50" charset="-128"/>
                <a:cs typeface="MS PMincho"/>
              </a:rPr>
              <a:t>ID</a:t>
            </a:r>
            <a:r>
              <a:rPr sz="1100" spc="-30" dirty="0">
                <a:latin typeface="游ゴシック" panose="020B0400000000000000" pitchFamily="50" charset="-128"/>
                <a:cs typeface="MS PMincho"/>
              </a:rPr>
              <a:t> またはパスワードに誤りがあります」と表示された</a:t>
            </a:r>
            <a:r>
              <a:rPr sz="1100" spc="-25" dirty="0">
                <a:latin typeface="游ゴシック" panose="020B0400000000000000" pitchFamily="50" charset="-128"/>
                <a:cs typeface="MS PMincho"/>
              </a:rPr>
              <a:t>ら、入力しなおします。</a:t>
            </a:r>
            <a:endParaRPr sz="1100" dirty="0">
              <a:latin typeface="游ゴシック" panose="020B0400000000000000" pitchFamily="50" charset="-128"/>
              <a:cs typeface="MS PMincho"/>
            </a:endParaRPr>
          </a:p>
        </p:txBody>
      </p:sp>
      <p:sp>
        <p:nvSpPr>
          <p:cNvPr id="8" name="object 7">
            <a:extLst>
              <a:ext uri="{FF2B5EF4-FFF2-40B4-BE49-F238E27FC236}">
                <a16:creationId xmlns:a16="http://schemas.microsoft.com/office/drawing/2014/main" id="{468B21BA-B3F6-EDC7-17E1-11F677153824}"/>
              </a:ext>
            </a:extLst>
          </p:cNvPr>
          <p:cNvSpPr txBox="1"/>
          <p:nvPr/>
        </p:nvSpPr>
        <p:spPr>
          <a:xfrm>
            <a:off x="707390" y="1197352"/>
            <a:ext cx="5423066" cy="469487"/>
          </a:xfrm>
          <a:prstGeom prst="rect">
            <a:avLst/>
          </a:prstGeom>
        </p:spPr>
        <p:txBody>
          <a:bodyPr vert="horz" wrap="square" lIns="0" tIns="12700" rIns="0" bIns="0" rtlCol="0">
            <a:spAutoFit/>
          </a:bodyPr>
          <a:lstStyle/>
          <a:p>
            <a:pPr marL="108585">
              <a:lnSpc>
                <a:spcPct val="100000"/>
              </a:lnSpc>
              <a:spcBef>
                <a:spcPts val="100"/>
              </a:spcBef>
            </a:pPr>
            <a:r>
              <a:rPr lang="ja-JP" altLang="en-US" sz="1200" b="1" spc="-15" dirty="0">
                <a:latin typeface="MS PGothic"/>
                <a:cs typeface="MS PGothic"/>
              </a:rPr>
              <a:t>２</a:t>
            </a:r>
            <a:r>
              <a:rPr lang="ja-JP" altLang="en-US" sz="1200" b="1" spc="-25" dirty="0">
                <a:latin typeface="MS PGothic"/>
                <a:cs typeface="MS PGothic"/>
              </a:rPr>
              <a:t> ． </a:t>
            </a:r>
            <a:r>
              <a:rPr sz="1200" b="1" spc="-15" dirty="0" err="1">
                <a:latin typeface="MS PGothic"/>
                <a:cs typeface="MS PGothic"/>
              </a:rPr>
              <a:t>ソフトウ</a:t>
            </a:r>
            <a:r>
              <a:rPr lang="ja-JP" altLang="en-US" sz="1200" b="1" spc="-15" dirty="0">
                <a:latin typeface="MS PGothic"/>
                <a:cs typeface="MS PGothic"/>
              </a:rPr>
              <a:t>ェ</a:t>
            </a:r>
            <a:r>
              <a:rPr sz="1200" b="1" spc="-15" dirty="0" err="1">
                <a:latin typeface="MS PGothic"/>
                <a:cs typeface="MS PGothic"/>
              </a:rPr>
              <a:t>アの起動</a:t>
            </a:r>
            <a:endParaRPr sz="1200" dirty="0">
              <a:latin typeface="MS PGothic"/>
              <a:cs typeface="MS PGothic"/>
            </a:endParaRPr>
          </a:p>
          <a:p>
            <a:pPr marL="12700" marR="5080">
              <a:lnSpc>
                <a:spcPct val="125000"/>
              </a:lnSpc>
              <a:spcBef>
                <a:spcPts val="560"/>
              </a:spcBef>
            </a:pPr>
            <a:r>
              <a:rPr sz="1100" dirty="0" err="1">
                <a:latin typeface="游ゴシック" panose="020B0400000000000000" pitchFamily="50" charset="-128"/>
                <a:cs typeface="MS PMincho"/>
              </a:rPr>
              <a:t>デスクトップ上に作成された</a:t>
            </a:r>
            <a:r>
              <a:rPr sz="1100" spc="-30" dirty="0" err="1">
                <a:latin typeface="游ゴシック" panose="020B0400000000000000" pitchFamily="50" charset="-128"/>
                <a:cs typeface="MS PMincho"/>
              </a:rPr>
              <a:t>アイコンをダブルクリックするか、右クリックして「開く」を</a:t>
            </a:r>
            <a:r>
              <a:rPr sz="1100" spc="-25" dirty="0" err="1">
                <a:latin typeface="游ゴシック" panose="020B0400000000000000" pitchFamily="50" charset="-128"/>
                <a:cs typeface="MS PMincho"/>
              </a:rPr>
              <a:t>選択します</a:t>
            </a:r>
            <a:r>
              <a:rPr sz="1100" spc="-25" dirty="0">
                <a:latin typeface="游ゴシック" panose="020B0400000000000000" pitchFamily="50" charset="-128"/>
                <a:cs typeface="MS PMincho"/>
              </a:rPr>
              <a:t>。</a:t>
            </a:r>
            <a:endParaRPr sz="1100" dirty="0">
              <a:latin typeface="游ゴシック" panose="020B0400000000000000" pitchFamily="50" charset="-128"/>
              <a:cs typeface="MS PMincho"/>
            </a:endParaRPr>
          </a:p>
        </p:txBody>
      </p:sp>
      <p:pic>
        <p:nvPicPr>
          <p:cNvPr id="9" name="object 8">
            <a:extLst>
              <a:ext uri="{FF2B5EF4-FFF2-40B4-BE49-F238E27FC236}">
                <a16:creationId xmlns:a16="http://schemas.microsoft.com/office/drawing/2014/main" id="{75E1D9C3-6DFB-B194-4B4A-9F509764876F}"/>
              </a:ext>
            </a:extLst>
          </p:cNvPr>
          <p:cNvPicPr/>
          <p:nvPr/>
        </p:nvPicPr>
        <p:blipFill>
          <a:blip r:embed="rId2" cstate="print"/>
          <a:stretch>
            <a:fillRect/>
          </a:stretch>
        </p:blipFill>
        <p:spPr>
          <a:xfrm>
            <a:off x="1346961" y="6469850"/>
            <a:ext cx="2565081" cy="818795"/>
          </a:xfrm>
          <a:prstGeom prst="rect">
            <a:avLst/>
          </a:prstGeom>
        </p:spPr>
      </p:pic>
      <p:grpSp>
        <p:nvGrpSpPr>
          <p:cNvPr id="10" name="object 9">
            <a:extLst>
              <a:ext uri="{FF2B5EF4-FFF2-40B4-BE49-F238E27FC236}">
                <a16:creationId xmlns:a16="http://schemas.microsoft.com/office/drawing/2014/main" id="{BC9B0A54-1525-49DA-F73F-0B4CC2C4C04C}"/>
              </a:ext>
            </a:extLst>
          </p:cNvPr>
          <p:cNvGrpSpPr/>
          <p:nvPr/>
        </p:nvGrpSpPr>
        <p:grpSpPr>
          <a:xfrm>
            <a:off x="886205" y="2078197"/>
            <a:ext cx="4047744" cy="2261616"/>
            <a:chOff x="600455" y="2981705"/>
            <a:chExt cx="4047744" cy="2261616"/>
          </a:xfrm>
        </p:grpSpPr>
        <p:sp>
          <p:nvSpPr>
            <p:cNvPr id="11" name="object 10">
              <a:extLst>
                <a:ext uri="{FF2B5EF4-FFF2-40B4-BE49-F238E27FC236}">
                  <a16:creationId xmlns:a16="http://schemas.microsoft.com/office/drawing/2014/main" id="{695638C9-BDF3-9C8E-CE25-A9CE82F863D6}"/>
                </a:ext>
              </a:extLst>
            </p:cNvPr>
            <p:cNvSpPr/>
            <p:nvPr/>
          </p:nvSpPr>
          <p:spPr>
            <a:xfrm>
              <a:off x="1482089" y="3569969"/>
              <a:ext cx="2656840" cy="1475740"/>
            </a:xfrm>
            <a:custGeom>
              <a:avLst/>
              <a:gdLst/>
              <a:ahLst/>
              <a:cxnLst/>
              <a:rect l="l" t="t" r="r" b="b"/>
              <a:pathLst>
                <a:path w="2656840" h="1475739">
                  <a:moveTo>
                    <a:pt x="2223516" y="1139189"/>
                  </a:moveTo>
                  <a:lnTo>
                    <a:pt x="2656331" y="1139189"/>
                  </a:lnTo>
                  <a:lnTo>
                    <a:pt x="2656331" y="1475231"/>
                  </a:lnTo>
                  <a:lnTo>
                    <a:pt x="2223516" y="1475231"/>
                  </a:lnTo>
                  <a:lnTo>
                    <a:pt x="2223516" y="1139189"/>
                  </a:lnTo>
                  <a:close/>
                </a:path>
                <a:path w="2656840" h="1475739">
                  <a:moveTo>
                    <a:pt x="0" y="3809"/>
                  </a:moveTo>
                  <a:lnTo>
                    <a:pt x="952499" y="3809"/>
                  </a:lnTo>
                  <a:lnTo>
                    <a:pt x="952499" y="272795"/>
                  </a:lnTo>
                  <a:lnTo>
                    <a:pt x="0" y="272795"/>
                  </a:lnTo>
                  <a:lnTo>
                    <a:pt x="0" y="3809"/>
                  </a:lnTo>
                  <a:close/>
                </a:path>
                <a:path w="2656840" h="1475739">
                  <a:moveTo>
                    <a:pt x="1470660" y="0"/>
                  </a:moveTo>
                  <a:lnTo>
                    <a:pt x="2423160" y="0"/>
                  </a:lnTo>
                  <a:lnTo>
                    <a:pt x="2423160" y="269748"/>
                  </a:lnTo>
                  <a:lnTo>
                    <a:pt x="1470660" y="269748"/>
                  </a:lnTo>
                  <a:lnTo>
                    <a:pt x="147066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pic>
          <p:nvPicPr>
            <p:cNvPr id="12" name="object 11">
              <a:extLst>
                <a:ext uri="{FF2B5EF4-FFF2-40B4-BE49-F238E27FC236}">
                  <a16:creationId xmlns:a16="http://schemas.microsoft.com/office/drawing/2014/main" id="{B063D975-59A6-B0D3-56E6-A5D66FC564F5}"/>
                </a:ext>
              </a:extLst>
            </p:cNvPr>
            <p:cNvPicPr/>
            <p:nvPr/>
          </p:nvPicPr>
          <p:blipFill>
            <a:blip r:embed="rId3" cstate="print"/>
            <a:stretch>
              <a:fillRect/>
            </a:stretch>
          </p:blipFill>
          <p:spPr>
            <a:xfrm>
              <a:off x="600455" y="2981705"/>
              <a:ext cx="4047744" cy="2261616"/>
            </a:xfrm>
            <a:prstGeom prst="rect">
              <a:avLst/>
            </a:prstGeom>
          </p:spPr>
        </p:pic>
      </p:grpSp>
      <p:sp>
        <p:nvSpPr>
          <p:cNvPr id="14" name="직사각형 13">
            <a:extLst>
              <a:ext uri="{FF2B5EF4-FFF2-40B4-BE49-F238E27FC236}">
                <a16:creationId xmlns:a16="http://schemas.microsoft.com/office/drawing/2014/main" id="{3933009E-4024-CEC3-8BC4-C3D5AF97E628}"/>
              </a:ext>
            </a:extLst>
          </p:cNvPr>
          <p:cNvSpPr/>
          <p:nvPr/>
        </p:nvSpPr>
        <p:spPr>
          <a:xfrm>
            <a:off x="1598145" y="2828545"/>
            <a:ext cx="664265" cy="1094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正方形/長方形 5">
            <a:extLst>
              <a:ext uri="{FF2B5EF4-FFF2-40B4-BE49-F238E27FC236}">
                <a16:creationId xmlns:a16="http://schemas.microsoft.com/office/drawing/2014/main" id="{9136FCE7-500C-0487-6987-1F2F6D816F9E}"/>
              </a:ext>
            </a:extLst>
          </p:cNvPr>
          <p:cNvSpPr/>
          <p:nvPr/>
        </p:nvSpPr>
        <p:spPr>
          <a:xfrm>
            <a:off x="1530096" y="2749296"/>
            <a:ext cx="1840992"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F408E73-EEE7-A686-B270-860EE678BE9A}"/>
              </a:ext>
            </a:extLst>
          </p:cNvPr>
          <p:cNvSpPr/>
          <p:nvPr/>
        </p:nvSpPr>
        <p:spPr>
          <a:xfrm>
            <a:off x="1530096" y="3054096"/>
            <a:ext cx="1840992"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549D0A0-CCB9-A3C8-DB7F-4A5EB8E66413}"/>
              </a:ext>
            </a:extLst>
          </p:cNvPr>
          <p:cNvSpPr/>
          <p:nvPr/>
        </p:nvSpPr>
        <p:spPr>
          <a:xfrm>
            <a:off x="4170955" y="3213206"/>
            <a:ext cx="660316"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CF211CE-1834-7137-F558-2BCA750EA4B2}"/>
              </a:ext>
            </a:extLst>
          </p:cNvPr>
          <p:cNvSpPr/>
          <p:nvPr/>
        </p:nvSpPr>
        <p:spPr>
          <a:xfrm>
            <a:off x="4195339" y="3975206"/>
            <a:ext cx="660316"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7681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A7EE2D9-79A1-7E2A-570F-5EA41B6757D3}"/>
              </a:ext>
            </a:extLst>
          </p:cNvPr>
          <p:cNvSpPr>
            <a:spLocks noGrp="1"/>
          </p:cNvSpPr>
          <p:nvPr>
            <p:ph type="sldNum" sz="quarter" idx="12"/>
          </p:nvPr>
        </p:nvSpPr>
        <p:spPr/>
        <p:txBody>
          <a:bodyPr/>
          <a:lstStyle/>
          <a:p>
            <a:fld id="{AE8EA5A1-38AB-4AA0-89CC-DE1004BC27E5}" type="slidenum">
              <a:rPr kumimoji="1" lang="ja-JP" altLang="en-US" smtClean="0"/>
              <a:t>184</a:t>
            </a:fld>
            <a:endParaRPr kumimoji="1" lang="ja-JP" altLang="en-US"/>
          </a:p>
        </p:txBody>
      </p:sp>
      <p:sp>
        <p:nvSpPr>
          <p:cNvPr id="3" name="object 2">
            <a:extLst>
              <a:ext uri="{FF2B5EF4-FFF2-40B4-BE49-F238E27FC236}">
                <a16:creationId xmlns:a16="http://schemas.microsoft.com/office/drawing/2014/main" id="{01116924-66FC-C79A-32DA-B03AFB1D7912}"/>
              </a:ext>
            </a:extLst>
          </p:cNvPr>
          <p:cNvSpPr txBox="1"/>
          <p:nvPr/>
        </p:nvSpPr>
        <p:spPr>
          <a:xfrm>
            <a:off x="661090" y="871879"/>
            <a:ext cx="3274301" cy="448840"/>
          </a:xfrm>
          <a:prstGeom prst="rect">
            <a:avLst/>
          </a:prstGeom>
        </p:spPr>
        <p:txBody>
          <a:bodyPr vert="horz" wrap="square" lIns="0" tIns="58419" rIns="0" bIns="0" rtlCol="0">
            <a:spAutoFit/>
          </a:bodyPr>
          <a:lstStyle/>
          <a:p>
            <a:pPr marL="12700">
              <a:lnSpc>
                <a:spcPct val="100000"/>
              </a:lnSpc>
              <a:spcBef>
                <a:spcPts val="459"/>
              </a:spcBef>
            </a:pPr>
            <a:r>
              <a:rPr sz="1100" spc="-30" dirty="0">
                <a:latin typeface="游ゴシック" panose="020B0400000000000000" pitchFamily="50" charset="-128"/>
                <a:ea typeface="游ゴシック" panose="020B0400000000000000" pitchFamily="50" charset="-128"/>
                <a:cs typeface="MS PMincho"/>
              </a:rPr>
              <a:t>２</a:t>
            </a:r>
            <a:r>
              <a:rPr lang="ja-JP" altLang="en-US" sz="1100" spc="-30" dirty="0">
                <a:latin typeface="游ゴシック" panose="020B0400000000000000" pitchFamily="50" charset="-128"/>
                <a:ea typeface="游ゴシック" panose="020B0400000000000000" pitchFamily="50" charset="-128"/>
                <a:cs typeface="MS PMincho"/>
              </a:rPr>
              <a:t>）</a:t>
            </a:r>
            <a:r>
              <a:rPr sz="1100" spc="-30" dirty="0">
                <a:latin typeface="游ゴシック" panose="020B0400000000000000" pitchFamily="50" charset="-128"/>
                <a:ea typeface="游ゴシック" panose="020B0400000000000000" pitchFamily="50" charset="-128"/>
                <a:cs typeface="MS PMincho"/>
              </a:rPr>
              <a:t>「環境設定」タブ</a:t>
            </a:r>
            <a:endParaRPr sz="1100" dirty="0">
              <a:latin typeface="游ゴシック" panose="020B0400000000000000" pitchFamily="50" charset="-128"/>
              <a:ea typeface="游ゴシック" panose="020B0400000000000000" pitchFamily="50" charset="-128"/>
              <a:cs typeface="MS PMincho"/>
            </a:endParaRPr>
          </a:p>
          <a:p>
            <a:pPr marL="165100">
              <a:lnSpc>
                <a:spcPct val="100000"/>
              </a:lnSpc>
              <a:spcBef>
                <a:spcPts val="360"/>
              </a:spcBef>
            </a:pPr>
            <a:r>
              <a:rPr sz="1100" spc="180" dirty="0">
                <a:latin typeface="游ゴシック" panose="020B0400000000000000" pitchFamily="50" charset="-128"/>
                <a:ea typeface="游ゴシック" panose="020B0400000000000000" pitchFamily="50" charset="-128"/>
                <a:cs typeface="MS PMincho"/>
              </a:rPr>
              <a:t>① </a:t>
            </a:r>
            <a:r>
              <a:rPr sz="1100" spc="-2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日医標準レセプトソフト</a:t>
            </a:r>
            <a:r>
              <a:rPr sz="1100" spc="-20" dirty="0">
                <a:latin typeface="游ゴシック" panose="020B0400000000000000" pitchFamily="50" charset="-128"/>
                <a:ea typeface="游ゴシック" panose="020B0400000000000000" pitchFamily="50" charset="-128"/>
                <a:cs typeface="MS PMincho"/>
              </a:rPr>
              <a:t>）</a:t>
            </a:r>
            <a:r>
              <a:rPr sz="1100" spc="-35" dirty="0">
                <a:latin typeface="游ゴシック" panose="020B0400000000000000" pitchFamily="50" charset="-128"/>
                <a:ea typeface="游ゴシック" panose="020B0400000000000000" pitchFamily="50" charset="-128"/>
                <a:cs typeface="MS PMincho"/>
              </a:rPr>
              <a:t>の設定</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43A2A618-D445-3458-76CC-4C11D6F423E3}"/>
              </a:ext>
            </a:extLst>
          </p:cNvPr>
          <p:cNvSpPr txBox="1"/>
          <p:nvPr/>
        </p:nvSpPr>
        <p:spPr>
          <a:xfrm>
            <a:off x="775509" y="3382006"/>
            <a:ext cx="5516293" cy="1745349"/>
          </a:xfrm>
          <a:prstGeom prst="rect">
            <a:avLst/>
          </a:prstGeom>
        </p:spPr>
        <p:txBody>
          <a:bodyPr vert="horz" wrap="square" lIns="0" tIns="58419" rIns="0" bIns="0" rtlCol="0">
            <a:spAutoFit/>
          </a:bodyPr>
          <a:lstStyle/>
          <a:p>
            <a:pPr marL="215265">
              <a:lnSpc>
                <a:spcPct val="100000"/>
              </a:lnSpc>
              <a:spcBef>
                <a:spcPts val="459"/>
              </a:spcBef>
            </a:pPr>
            <a:r>
              <a:rPr sz="1100" spc="-30" dirty="0">
                <a:latin typeface="游ゴシック" panose="020B0400000000000000" pitchFamily="50" charset="-128"/>
                <a:ea typeface="游ゴシック" panose="020B0400000000000000" pitchFamily="50" charset="-128"/>
                <a:cs typeface="MS PMincho"/>
              </a:rPr>
              <a:t>「</a:t>
            </a:r>
            <a:r>
              <a:rPr sz="1100" spc="-30" dirty="0" err="1">
                <a:latin typeface="游ゴシック" panose="020B0400000000000000" pitchFamily="50" charset="-128"/>
                <a:ea typeface="游ゴシック" panose="020B0400000000000000" pitchFamily="50" charset="-128"/>
                <a:cs typeface="MS PMincho"/>
              </a:rPr>
              <a:t>環境</a:t>
            </a:r>
            <a:r>
              <a:rPr lang="ja-JP" altLang="en-US" sz="1100" spc="-30" dirty="0">
                <a:latin typeface="游ゴシック" panose="020B0400000000000000" pitchFamily="50" charset="-128"/>
                <a:ea typeface="游ゴシック" panose="020B0400000000000000" pitchFamily="50" charset="-128"/>
                <a:cs typeface="MS PMincho"/>
              </a:rPr>
              <a:t>設定</a:t>
            </a:r>
            <a:r>
              <a:rPr sz="1100" spc="-30" dirty="0">
                <a:latin typeface="游ゴシック" panose="020B0400000000000000" pitchFamily="50" charset="-128"/>
                <a:ea typeface="游ゴシック" panose="020B0400000000000000" pitchFamily="50" charset="-128"/>
                <a:cs typeface="MS PMincho"/>
              </a:rPr>
              <a:t>」タブをクリックして切り替えます。</a:t>
            </a:r>
            <a:endParaRPr sz="1100" dirty="0">
              <a:latin typeface="游ゴシック" panose="020B0400000000000000" pitchFamily="50" charset="-128"/>
              <a:ea typeface="游ゴシック" panose="020B0400000000000000" pitchFamily="50" charset="-128"/>
              <a:cs typeface="MS PMincho"/>
            </a:endParaRPr>
          </a:p>
          <a:p>
            <a:pPr marL="215900" marR="5080" indent="-635" algn="just">
              <a:lnSpc>
                <a:spcPct val="125000"/>
              </a:lnSpc>
            </a:pPr>
            <a:r>
              <a:rPr sz="1100" spc="-15" dirty="0">
                <a:latin typeface="游ゴシック" panose="020B0400000000000000" pitchFamily="50" charset="-128"/>
                <a:ea typeface="游ゴシック" panose="020B0400000000000000" pitchFamily="50" charset="-128"/>
                <a:cs typeface="MS PMincho"/>
              </a:rPr>
              <a:t>「サーバー</a:t>
            </a:r>
            <a:r>
              <a:rPr sz="1100" spc="-10" dirty="0">
                <a:latin typeface="游ゴシック" panose="020B0400000000000000" pitchFamily="50" charset="-128"/>
                <a:ea typeface="游ゴシック" panose="020B0400000000000000" pitchFamily="50" charset="-128"/>
                <a:cs typeface="MS PMincho"/>
              </a:rPr>
              <a:t>IP</a:t>
            </a:r>
            <a:r>
              <a:rPr sz="1100" spc="145" dirty="0">
                <a:latin typeface="游ゴシック" panose="020B0400000000000000" pitchFamily="50" charset="-128"/>
                <a:ea typeface="游ゴシック" panose="020B0400000000000000" pitchFamily="50" charset="-128"/>
                <a:cs typeface="MS PMincho"/>
              </a:rPr>
              <a:t>」に</a:t>
            </a:r>
            <a:r>
              <a:rPr sz="1100" spc="-10" dirty="0">
                <a:latin typeface="游ゴシック" panose="020B0400000000000000" pitchFamily="50" charset="-128"/>
                <a:ea typeface="游ゴシック" panose="020B0400000000000000" pitchFamily="50" charset="-128"/>
                <a:cs typeface="MS PMincho"/>
              </a:rPr>
              <a:t>ORCA</a:t>
            </a:r>
            <a:r>
              <a:rPr sz="1100" spc="-35" dirty="0">
                <a:latin typeface="游ゴシック" panose="020B0400000000000000" pitchFamily="50" charset="-128"/>
                <a:ea typeface="游ゴシック" panose="020B0400000000000000" pitchFamily="50" charset="-128"/>
                <a:cs typeface="MS PMincho"/>
              </a:rPr>
              <a:t> の </a:t>
            </a:r>
            <a:r>
              <a:rPr sz="1100" dirty="0">
                <a:latin typeface="游ゴシック" panose="020B0400000000000000" pitchFamily="50" charset="-128"/>
                <a:ea typeface="游ゴシック" panose="020B0400000000000000" pitchFamily="50" charset="-128"/>
                <a:cs typeface="MS PMincho"/>
              </a:rPr>
              <a:t>IP</a:t>
            </a:r>
            <a:r>
              <a:rPr sz="1100" spc="-30" dirty="0">
                <a:latin typeface="游ゴシック" panose="020B0400000000000000" pitchFamily="50" charset="-128"/>
                <a:ea typeface="游ゴシック" panose="020B0400000000000000" pitchFamily="50" charset="-128"/>
                <a:cs typeface="MS PMincho"/>
              </a:rPr>
              <a:t> アドレス、「</a:t>
            </a:r>
            <a:r>
              <a:rPr sz="1100" dirty="0">
                <a:latin typeface="游ゴシック" panose="020B0400000000000000" pitchFamily="50" charset="-128"/>
                <a:ea typeface="游ゴシック" panose="020B0400000000000000" pitchFamily="50" charset="-128"/>
                <a:cs typeface="MS PMincho"/>
              </a:rPr>
              <a:t>DB</a:t>
            </a:r>
            <a:r>
              <a:rPr sz="1100" spc="135" dirty="0">
                <a:latin typeface="游ゴシック" panose="020B0400000000000000" pitchFamily="50" charset="-128"/>
                <a:ea typeface="游ゴシック" panose="020B0400000000000000" pitchFamily="50" charset="-128"/>
                <a:cs typeface="MS PMincho"/>
              </a:rPr>
              <a:t> </a:t>
            </a:r>
            <a:r>
              <a:rPr sz="1100" spc="-10" dirty="0">
                <a:latin typeface="游ゴシック" panose="020B0400000000000000" pitchFamily="50" charset="-128"/>
                <a:ea typeface="游ゴシック" panose="020B0400000000000000" pitchFamily="50" charset="-128"/>
                <a:cs typeface="MS PMincho"/>
              </a:rPr>
              <a:t>User</a:t>
            </a:r>
            <a:r>
              <a:rPr sz="1100" spc="-15" dirty="0">
                <a:latin typeface="游ゴシック" panose="020B0400000000000000" pitchFamily="50" charset="-128"/>
                <a:ea typeface="游ゴシック" panose="020B0400000000000000" pitchFamily="50" charset="-128"/>
                <a:cs typeface="MS PMincho"/>
              </a:rPr>
              <a:t>」に </a:t>
            </a:r>
            <a:r>
              <a:rPr sz="1100" spc="-1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 データベースに接続するための</a:t>
            </a:r>
            <a:r>
              <a:rPr sz="1100" spc="-10" dirty="0">
                <a:latin typeface="游ゴシック" panose="020B0400000000000000" pitchFamily="50" charset="-128"/>
                <a:ea typeface="游ゴシック" panose="020B0400000000000000" pitchFamily="50" charset="-128"/>
                <a:cs typeface="MS PMincho"/>
              </a:rPr>
              <a:t>ユーザーID、「</a:t>
            </a:r>
            <a:r>
              <a:rPr sz="1100" dirty="0">
                <a:latin typeface="游ゴシック" panose="020B0400000000000000" pitchFamily="50" charset="-128"/>
                <a:ea typeface="游ゴシック" panose="020B0400000000000000" pitchFamily="50" charset="-128"/>
                <a:cs typeface="MS PMincho"/>
              </a:rPr>
              <a:t>DB </a:t>
            </a:r>
            <a:r>
              <a:rPr sz="1100" spc="-10" dirty="0">
                <a:latin typeface="游ゴシック" panose="020B0400000000000000" pitchFamily="50" charset="-128"/>
                <a:ea typeface="游ゴシック" panose="020B0400000000000000" pitchFamily="50" charset="-128"/>
                <a:cs typeface="MS PMincho"/>
              </a:rPr>
              <a:t>Pass</a:t>
            </a:r>
            <a:r>
              <a:rPr sz="1100" spc="-25" dirty="0">
                <a:latin typeface="游ゴシック" panose="020B0400000000000000" pitchFamily="50" charset="-128"/>
                <a:ea typeface="游ゴシック" panose="020B0400000000000000" pitchFamily="50" charset="-128"/>
                <a:cs typeface="MS PMincho"/>
              </a:rPr>
              <a:t>」に同パスワード、</a:t>
            </a:r>
            <a:r>
              <a:rPr sz="1100" dirty="0">
                <a:latin typeface="游ゴシック" panose="020B0400000000000000" pitchFamily="50" charset="-128"/>
                <a:ea typeface="游ゴシック" panose="020B0400000000000000" pitchFamily="50" charset="-128"/>
                <a:cs typeface="MS PMincho"/>
              </a:rPr>
              <a:t>DB </a:t>
            </a:r>
            <a:r>
              <a:rPr sz="1100" spc="-10" dirty="0">
                <a:latin typeface="游ゴシック" panose="020B0400000000000000" pitchFamily="50" charset="-128"/>
                <a:ea typeface="游ゴシック" panose="020B0400000000000000" pitchFamily="50" charset="-128"/>
                <a:cs typeface="MS PMincho"/>
              </a:rPr>
              <a:t>Name</a:t>
            </a:r>
            <a:r>
              <a:rPr sz="1100" spc="-30" dirty="0">
                <a:latin typeface="游ゴシック" panose="020B0400000000000000" pitchFamily="50" charset="-128"/>
                <a:ea typeface="游ゴシック" panose="020B0400000000000000" pitchFamily="50" charset="-128"/>
                <a:cs typeface="MS PMincho"/>
              </a:rPr>
              <a:t> に同データベース名をそれぞれ入力しま</a:t>
            </a:r>
            <a:r>
              <a:rPr sz="1100" spc="-35" dirty="0">
                <a:latin typeface="游ゴシック" panose="020B0400000000000000" pitchFamily="50" charset="-128"/>
                <a:ea typeface="游ゴシック" panose="020B0400000000000000" pitchFamily="50" charset="-128"/>
                <a:cs typeface="MS PMincho"/>
              </a:rPr>
              <a:t>す。</a:t>
            </a:r>
            <a:endParaRPr sz="1100" dirty="0">
              <a:latin typeface="游ゴシック" panose="020B0400000000000000" pitchFamily="50" charset="-128"/>
              <a:ea typeface="游ゴシック" panose="020B0400000000000000" pitchFamily="50" charset="-128"/>
              <a:cs typeface="MS PMincho"/>
            </a:endParaRPr>
          </a:p>
          <a:p>
            <a:pPr marL="215265" algn="just">
              <a:lnSpc>
                <a:spcPct val="100000"/>
              </a:lnSpc>
              <a:spcBef>
                <a:spcPts val="360"/>
              </a:spcBef>
            </a:pPr>
            <a:r>
              <a:rPr sz="1100" u="sng" spc="-20" dirty="0">
                <a:latin typeface="游ゴシック" panose="020B0400000000000000" pitchFamily="50" charset="-128"/>
                <a:ea typeface="游ゴシック" panose="020B0400000000000000" pitchFamily="50" charset="-128"/>
                <a:cs typeface="MS PMincho"/>
              </a:rPr>
              <a:t>※分からない場合は </a:t>
            </a:r>
            <a:r>
              <a:rPr sz="1100" u="sng" spc="-10" dirty="0">
                <a:latin typeface="游ゴシック" panose="020B0400000000000000" pitchFamily="50" charset="-128"/>
                <a:ea typeface="游ゴシック" panose="020B0400000000000000" pitchFamily="50" charset="-128"/>
                <a:cs typeface="MS PMincho"/>
              </a:rPr>
              <a:t>ORCA</a:t>
            </a:r>
            <a:r>
              <a:rPr sz="1100" u="sng" spc="-30" dirty="0">
                <a:latin typeface="游ゴシック" panose="020B0400000000000000" pitchFamily="50" charset="-128"/>
                <a:ea typeface="游ゴシック" panose="020B0400000000000000" pitchFamily="50" charset="-128"/>
                <a:cs typeface="MS PMincho"/>
              </a:rPr>
              <a:t> </a:t>
            </a:r>
            <a:r>
              <a:rPr sz="1100" u="sng" spc="-30" dirty="0" err="1">
                <a:latin typeface="游ゴシック" panose="020B0400000000000000" pitchFamily="50" charset="-128"/>
                <a:ea typeface="游ゴシック" panose="020B0400000000000000" pitchFamily="50" charset="-128"/>
                <a:cs typeface="MS PMincho"/>
              </a:rPr>
              <a:t>サポート事業所に</a:t>
            </a:r>
            <a:r>
              <a:rPr lang="ja-JP" altLang="en-US" sz="1100" u="sng" spc="-30" dirty="0">
                <a:latin typeface="游ゴシック" panose="020B0400000000000000" pitchFamily="50" charset="-128"/>
                <a:ea typeface="游ゴシック" panose="020B0400000000000000" pitchFamily="50" charset="-128"/>
                <a:cs typeface="MS PMincho"/>
              </a:rPr>
              <a:t>お問合せ</a:t>
            </a:r>
            <a:r>
              <a:rPr sz="1100" u="sng" spc="-30" dirty="0" err="1">
                <a:latin typeface="游ゴシック" panose="020B0400000000000000" pitchFamily="50" charset="-128"/>
                <a:ea typeface="游ゴシック" panose="020B0400000000000000" pitchFamily="50" charset="-128"/>
                <a:cs typeface="MS PMincho"/>
              </a:rPr>
              <a:t>ください</a:t>
            </a:r>
            <a:r>
              <a:rPr sz="1100" u="sng" spc="-30" dirty="0">
                <a:latin typeface="游ゴシック" panose="020B0400000000000000" pitchFamily="50" charset="-128"/>
                <a:ea typeface="游ゴシック" panose="020B0400000000000000" pitchFamily="50" charset="-128"/>
                <a:cs typeface="MS PMincho"/>
              </a:rPr>
              <a:t>。</a:t>
            </a:r>
            <a:endParaRPr sz="1100" u="sng" dirty="0">
              <a:latin typeface="游ゴシック" panose="020B0400000000000000" pitchFamily="50" charset="-128"/>
              <a:ea typeface="游ゴシック" panose="020B0400000000000000" pitchFamily="50" charset="-128"/>
              <a:cs typeface="MS PMincho"/>
            </a:endParaRPr>
          </a:p>
          <a:p>
            <a:pPr marL="12700">
              <a:lnSpc>
                <a:spcPct val="100000"/>
              </a:lnSpc>
              <a:spcBef>
                <a:spcPts val="360"/>
              </a:spcBef>
            </a:pPr>
            <a:r>
              <a:rPr sz="1100" spc="-30" dirty="0">
                <a:latin typeface="游ゴシック" panose="020B0400000000000000" pitchFamily="50" charset="-128"/>
                <a:ea typeface="游ゴシック" panose="020B0400000000000000" pitchFamily="50" charset="-128"/>
                <a:cs typeface="MS PMincho"/>
              </a:rPr>
              <a:t>②接続テスト</a:t>
            </a:r>
            <a:endParaRPr sz="1100" dirty="0">
              <a:latin typeface="游ゴシック" panose="020B0400000000000000" pitchFamily="50" charset="-128"/>
              <a:ea typeface="游ゴシック" panose="020B0400000000000000" pitchFamily="50" charset="-128"/>
              <a:cs typeface="MS PMincho"/>
            </a:endParaRPr>
          </a:p>
          <a:p>
            <a:pPr marL="113664">
              <a:lnSpc>
                <a:spcPct val="100000"/>
              </a:lnSpc>
              <a:spcBef>
                <a:spcPts val="360"/>
              </a:spcBef>
            </a:pPr>
            <a:r>
              <a:rPr sz="1100" spc="-30" dirty="0">
                <a:latin typeface="游ゴシック" panose="020B0400000000000000" pitchFamily="50" charset="-128"/>
                <a:ea typeface="游ゴシック" panose="020B0400000000000000" pitchFamily="50" charset="-128"/>
                <a:cs typeface="MS PMincho"/>
              </a:rPr>
              <a:t>①で入力した内容で「テスト」をクリックして接続できるか確認します。</a:t>
            </a:r>
            <a:endParaRPr sz="1100" dirty="0">
              <a:latin typeface="游ゴシック" panose="020B0400000000000000" pitchFamily="50" charset="-128"/>
              <a:ea typeface="游ゴシック" panose="020B0400000000000000" pitchFamily="50" charset="-128"/>
              <a:cs typeface="MS PMincho"/>
            </a:endParaRPr>
          </a:p>
          <a:p>
            <a:pPr marL="113664">
              <a:lnSpc>
                <a:spcPct val="100000"/>
              </a:lnSpc>
              <a:spcBef>
                <a:spcPts val="360"/>
              </a:spcBef>
            </a:pPr>
            <a:r>
              <a:rPr sz="1100" dirty="0">
                <a:latin typeface="游ゴシック" panose="020B0400000000000000" pitchFamily="50" charset="-128"/>
                <a:ea typeface="游ゴシック" panose="020B0400000000000000" pitchFamily="50" charset="-128"/>
                <a:cs typeface="MS PMincho"/>
              </a:rPr>
              <a:t>「</a:t>
            </a:r>
            <a:r>
              <a:rPr sz="1100" spc="-1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 接続が完了しました」と表示されたらテスト成功です。</a:t>
            </a:r>
            <a:endParaRPr sz="1100" dirty="0">
              <a:latin typeface="游ゴシック" panose="020B0400000000000000" pitchFamily="50" charset="-128"/>
              <a:ea typeface="游ゴシック" panose="020B0400000000000000" pitchFamily="50" charset="-128"/>
              <a:cs typeface="MS PMincho"/>
            </a:endParaRPr>
          </a:p>
        </p:txBody>
      </p:sp>
      <p:sp>
        <p:nvSpPr>
          <p:cNvPr id="5" name="object 4">
            <a:extLst>
              <a:ext uri="{FF2B5EF4-FFF2-40B4-BE49-F238E27FC236}">
                <a16:creationId xmlns:a16="http://schemas.microsoft.com/office/drawing/2014/main" id="{F1D06BA8-FAA2-2F3E-AA5E-EC9FA8B51A60}"/>
              </a:ext>
            </a:extLst>
          </p:cNvPr>
          <p:cNvSpPr txBox="1"/>
          <p:nvPr/>
        </p:nvSpPr>
        <p:spPr>
          <a:xfrm>
            <a:off x="707390" y="6723375"/>
            <a:ext cx="5751830"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cs typeface="MS PMincho"/>
              </a:rPr>
              <a:t>「設定保存」をクリックして保存します。次回起動時には「</a:t>
            </a:r>
            <a:r>
              <a:rPr sz="1100" spc="-10" dirty="0">
                <a:latin typeface="游ゴシック" panose="020B0400000000000000" pitchFamily="50" charset="-128"/>
                <a:cs typeface="MS PMincho"/>
              </a:rPr>
              <a:t>ORCA</a:t>
            </a:r>
            <a:r>
              <a:rPr sz="1100" spc="-25" dirty="0">
                <a:latin typeface="游ゴシック" panose="020B0400000000000000" pitchFamily="50" charset="-128"/>
                <a:cs typeface="MS PMincho"/>
              </a:rPr>
              <a:t> 環境」が保存されています。</a:t>
            </a:r>
            <a:endParaRPr sz="1100" dirty="0">
              <a:latin typeface="游ゴシック" panose="020B0400000000000000" pitchFamily="50" charset="-128"/>
              <a:cs typeface="MS PMincho"/>
            </a:endParaRPr>
          </a:p>
        </p:txBody>
      </p:sp>
      <p:sp>
        <p:nvSpPr>
          <p:cNvPr id="6" name="object 5">
            <a:extLst>
              <a:ext uri="{FF2B5EF4-FFF2-40B4-BE49-F238E27FC236}">
                <a16:creationId xmlns:a16="http://schemas.microsoft.com/office/drawing/2014/main" id="{E10E64B1-92C2-8EC9-1E63-B647A8B5AE2B}"/>
              </a:ext>
            </a:extLst>
          </p:cNvPr>
          <p:cNvSpPr txBox="1"/>
          <p:nvPr/>
        </p:nvSpPr>
        <p:spPr>
          <a:xfrm>
            <a:off x="857248" y="8514892"/>
            <a:ext cx="4842093"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PMincho"/>
              </a:rPr>
              <a:t>「</a:t>
            </a:r>
            <a:r>
              <a:rPr sz="1100" spc="-10" dirty="0">
                <a:latin typeface="游ゴシック" panose="020B0400000000000000" pitchFamily="50" charset="-128"/>
                <a:ea typeface="游ゴシック" panose="020B0400000000000000" pitchFamily="50" charset="-128"/>
                <a:cs typeface="MS PMincho"/>
              </a:rPr>
              <a:t>ORCA</a:t>
            </a:r>
            <a:r>
              <a:rPr sz="1100" spc="-30" dirty="0">
                <a:latin typeface="游ゴシック" panose="020B0400000000000000" pitchFamily="50" charset="-128"/>
                <a:ea typeface="游ゴシック" panose="020B0400000000000000" pitchFamily="50" charset="-128"/>
                <a:cs typeface="MS PMincho"/>
              </a:rPr>
              <a:t> サーバーに接続できません」と表示されたら、入力しなおします。</a:t>
            </a:r>
            <a:endParaRPr sz="1100" dirty="0">
              <a:latin typeface="游ゴシック" panose="020B0400000000000000" pitchFamily="50" charset="-128"/>
              <a:ea typeface="游ゴシック" panose="020B0400000000000000" pitchFamily="50" charset="-128"/>
              <a:cs typeface="MS PMincho"/>
            </a:endParaRPr>
          </a:p>
        </p:txBody>
      </p:sp>
      <p:pic>
        <p:nvPicPr>
          <p:cNvPr id="7" name="object 6">
            <a:extLst>
              <a:ext uri="{FF2B5EF4-FFF2-40B4-BE49-F238E27FC236}">
                <a16:creationId xmlns:a16="http://schemas.microsoft.com/office/drawing/2014/main" id="{267FB4F5-2925-5BE1-5192-7BDBE34AECDF}"/>
              </a:ext>
            </a:extLst>
          </p:cNvPr>
          <p:cNvPicPr/>
          <p:nvPr/>
        </p:nvPicPr>
        <p:blipFill>
          <a:blip r:embed="rId2" cstate="print"/>
          <a:stretch>
            <a:fillRect/>
          </a:stretch>
        </p:blipFill>
        <p:spPr>
          <a:xfrm>
            <a:off x="1031559" y="5271515"/>
            <a:ext cx="2180844" cy="1447800"/>
          </a:xfrm>
          <a:prstGeom prst="rect">
            <a:avLst/>
          </a:prstGeom>
        </p:spPr>
      </p:pic>
      <p:pic>
        <p:nvPicPr>
          <p:cNvPr id="8" name="object 7">
            <a:extLst>
              <a:ext uri="{FF2B5EF4-FFF2-40B4-BE49-F238E27FC236}">
                <a16:creationId xmlns:a16="http://schemas.microsoft.com/office/drawing/2014/main" id="{FC548CAE-32F4-78E3-7716-CBCE6378D67E}"/>
              </a:ext>
            </a:extLst>
          </p:cNvPr>
          <p:cNvPicPr/>
          <p:nvPr/>
        </p:nvPicPr>
        <p:blipFill>
          <a:blip r:embed="rId3" cstate="print"/>
          <a:stretch>
            <a:fillRect/>
          </a:stretch>
        </p:blipFill>
        <p:spPr>
          <a:xfrm>
            <a:off x="1039367" y="7043166"/>
            <a:ext cx="2170938" cy="1314449"/>
          </a:xfrm>
          <a:prstGeom prst="rect">
            <a:avLst/>
          </a:prstGeom>
        </p:spPr>
      </p:pic>
      <p:grpSp>
        <p:nvGrpSpPr>
          <p:cNvPr id="9" name="object 8">
            <a:extLst>
              <a:ext uri="{FF2B5EF4-FFF2-40B4-BE49-F238E27FC236}">
                <a16:creationId xmlns:a16="http://schemas.microsoft.com/office/drawing/2014/main" id="{EC796B2C-EDC9-BB35-F6CC-B66C31D338EA}"/>
              </a:ext>
            </a:extLst>
          </p:cNvPr>
          <p:cNvGrpSpPr/>
          <p:nvPr/>
        </p:nvGrpSpPr>
        <p:grpSpPr>
          <a:xfrm>
            <a:off x="1039367" y="1408387"/>
            <a:ext cx="3376929" cy="1885950"/>
            <a:chOff x="1038605" y="1537716"/>
            <a:chExt cx="3376929" cy="1885950"/>
          </a:xfrm>
        </p:grpSpPr>
        <p:pic>
          <p:nvPicPr>
            <p:cNvPr id="10" name="object 9">
              <a:extLst>
                <a:ext uri="{FF2B5EF4-FFF2-40B4-BE49-F238E27FC236}">
                  <a16:creationId xmlns:a16="http://schemas.microsoft.com/office/drawing/2014/main" id="{F3D61990-F63D-D4F4-76E3-9115C14FC0A5}"/>
                </a:ext>
              </a:extLst>
            </p:cNvPr>
            <p:cNvPicPr/>
            <p:nvPr/>
          </p:nvPicPr>
          <p:blipFill>
            <a:blip r:embed="rId4" cstate="print"/>
            <a:stretch>
              <a:fillRect/>
            </a:stretch>
          </p:blipFill>
          <p:spPr>
            <a:xfrm>
              <a:off x="1038605" y="1537716"/>
              <a:ext cx="3376422" cy="1885950"/>
            </a:xfrm>
            <a:prstGeom prst="rect">
              <a:avLst/>
            </a:prstGeom>
          </p:spPr>
        </p:pic>
        <p:sp>
          <p:nvSpPr>
            <p:cNvPr id="11" name="object 10">
              <a:extLst>
                <a:ext uri="{FF2B5EF4-FFF2-40B4-BE49-F238E27FC236}">
                  <a16:creationId xmlns:a16="http://schemas.microsoft.com/office/drawing/2014/main" id="{BC91CF20-87E1-F394-4888-44A26468436A}"/>
                </a:ext>
              </a:extLst>
            </p:cNvPr>
            <p:cNvSpPr/>
            <p:nvPr/>
          </p:nvSpPr>
          <p:spPr>
            <a:xfrm>
              <a:off x="1427987" y="1822704"/>
              <a:ext cx="2887345" cy="1200150"/>
            </a:xfrm>
            <a:custGeom>
              <a:avLst/>
              <a:gdLst/>
              <a:ahLst/>
              <a:cxnLst/>
              <a:rect l="l" t="t" r="r" b="b"/>
              <a:pathLst>
                <a:path w="2887345" h="1200150">
                  <a:moveTo>
                    <a:pt x="2229612" y="615696"/>
                  </a:moveTo>
                  <a:lnTo>
                    <a:pt x="2887217" y="615696"/>
                  </a:lnTo>
                  <a:lnTo>
                    <a:pt x="2887217" y="892301"/>
                  </a:lnTo>
                  <a:lnTo>
                    <a:pt x="2229612" y="892301"/>
                  </a:lnTo>
                  <a:lnTo>
                    <a:pt x="2229612" y="615696"/>
                  </a:lnTo>
                  <a:close/>
                </a:path>
                <a:path w="2887345" h="1200150">
                  <a:moveTo>
                    <a:pt x="1829562" y="911351"/>
                  </a:moveTo>
                  <a:lnTo>
                    <a:pt x="2229612" y="911351"/>
                  </a:lnTo>
                  <a:lnTo>
                    <a:pt x="2229612" y="1200150"/>
                  </a:lnTo>
                  <a:lnTo>
                    <a:pt x="1829562" y="1200150"/>
                  </a:lnTo>
                  <a:lnTo>
                    <a:pt x="1829562" y="911351"/>
                  </a:lnTo>
                  <a:close/>
                </a:path>
                <a:path w="2887345" h="1200150">
                  <a:moveTo>
                    <a:pt x="0" y="0"/>
                  </a:moveTo>
                  <a:lnTo>
                    <a:pt x="417575" y="0"/>
                  </a:lnTo>
                  <a:lnTo>
                    <a:pt x="417575" y="228600"/>
                  </a:lnTo>
                  <a:lnTo>
                    <a:pt x="0" y="228600"/>
                  </a:lnTo>
                  <a:lnTo>
                    <a:pt x="0" y="0"/>
                  </a:lnTo>
                  <a:close/>
                </a:path>
              </a:pathLst>
            </a:custGeom>
            <a:ln w="28575">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039618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CB6EC3-C659-94B5-0110-21A804C6CC12}"/>
              </a:ext>
            </a:extLst>
          </p:cNvPr>
          <p:cNvSpPr>
            <a:spLocks noGrp="1"/>
          </p:cNvSpPr>
          <p:nvPr>
            <p:ph type="sldNum" sz="quarter" idx="12"/>
          </p:nvPr>
        </p:nvSpPr>
        <p:spPr/>
        <p:txBody>
          <a:bodyPr/>
          <a:lstStyle/>
          <a:p>
            <a:fld id="{AE8EA5A1-38AB-4AA0-89CC-DE1004BC27E5}" type="slidenum">
              <a:rPr kumimoji="1" lang="ja-JP" altLang="en-US" smtClean="0"/>
              <a:t>185</a:t>
            </a:fld>
            <a:endParaRPr kumimoji="1" lang="ja-JP" altLang="en-US"/>
          </a:p>
        </p:txBody>
      </p:sp>
      <p:sp>
        <p:nvSpPr>
          <p:cNvPr id="3" name="object 2">
            <a:extLst>
              <a:ext uri="{FF2B5EF4-FFF2-40B4-BE49-F238E27FC236}">
                <a16:creationId xmlns:a16="http://schemas.microsoft.com/office/drawing/2014/main" id="{634740F4-0838-D08E-D6AB-9FD28A234E95}"/>
              </a:ext>
            </a:extLst>
          </p:cNvPr>
          <p:cNvSpPr txBox="1"/>
          <p:nvPr/>
        </p:nvSpPr>
        <p:spPr>
          <a:xfrm>
            <a:off x="707389" y="1084576"/>
            <a:ext cx="1835513" cy="197490"/>
          </a:xfrm>
          <a:prstGeom prst="rect">
            <a:avLst/>
          </a:prstGeom>
        </p:spPr>
        <p:txBody>
          <a:bodyPr vert="horz" wrap="square" lIns="0" tIns="12700" rIns="0" bIns="0" rtlCol="0">
            <a:spAutoFit/>
          </a:bodyPr>
          <a:lstStyle/>
          <a:p>
            <a:pPr marL="12700">
              <a:lnSpc>
                <a:spcPct val="100000"/>
              </a:lnSpc>
              <a:spcBef>
                <a:spcPts val="100"/>
              </a:spcBef>
            </a:pPr>
            <a:r>
              <a:rPr sz="1200" spc="-25" dirty="0">
                <a:latin typeface="游ゴシック" panose="020B0400000000000000" pitchFamily="50" charset="-128"/>
                <a:cs typeface="MS PMincho"/>
              </a:rPr>
              <a:t>３</a:t>
            </a:r>
            <a:r>
              <a:rPr lang="ja-JP" altLang="en-US" sz="1200" spc="-25" dirty="0">
                <a:latin typeface="游ゴシック" panose="020B0400000000000000" pitchFamily="50" charset="-128"/>
                <a:cs typeface="MS PMincho"/>
              </a:rPr>
              <a:t>）</a:t>
            </a:r>
            <a:r>
              <a:rPr sz="1200" spc="-25" dirty="0">
                <a:latin typeface="游ゴシック" panose="020B0400000000000000" pitchFamily="50" charset="-128"/>
                <a:cs typeface="MS PMincho"/>
              </a:rPr>
              <a:t> 「</a:t>
            </a:r>
            <a:r>
              <a:rPr sz="1200" spc="-10" dirty="0">
                <a:latin typeface="游ゴシック" panose="020B0400000000000000" pitchFamily="50" charset="-128"/>
                <a:cs typeface="MS PMincho"/>
              </a:rPr>
              <a:t>Upgrade</a:t>
            </a:r>
            <a:r>
              <a:rPr sz="1200" spc="-25" dirty="0">
                <a:latin typeface="游ゴシック" panose="020B0400000000000000" pitchFamily="50" charset="-128"/>
                <a:cs typeface="MS PMincho"/>
              </a:rPr>
              <a:t>」タブ</a:t>
            </a:r>
            <a:endParaRPr sz="1200" dirty="0">
              <a:latin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B8C0E665-CD38-80DF-A173-53EBC111E507}"/>
              </a:ext>
            </a:extLst>
          </p:cNvPr>
          <p:cNvSpPr txBox="1"/>
          <p:nvPr/>
        </p:nvSpPr>
        <p:spPr>
          <a:xfrm>
            <a:off x="987051" y="4158484"/>
            <a:ext cx="5095697" cy="2421176"/>
          </a:xfrm>
          <a:prstGeom prst="rect">
            <a:avLst/>
          </a:prstGeom>
        </p:spPr>
        <p:txBody>
          <a:bodyPr vert="horz" wrap="square" lIns="0" tIns="12700" rIns="0" bIns="0" rtlCol="0">
            <a:spAutoFit/>
          </a:bodyPr>
          <a:lstStyle/>
          <a:p>
            <a:pPr marL="240665" marR="5080" indent="-228600">
              <a:lnSpc>
                <a:spcPct val="125000"/>
              </a:lnSpc>
              <a:spcBef>
                <a:spcPts val="100"/>
              </a:spcBef>
            </a:pPr>
            <a:r>
              <a:rPr sz="1100" spc="-30" dirty="0">
                <a:latin typeface="游ゴシック" panose="020B0400000000000000" pitchFamily="50" charset="-128"/>
                <a:cs typeface="MS PMincho"/>
              </a:rPr>
              <a:t>① 現在のプログラムが新しいプログラムよりもバージョンが低い場合、プログラムのダウンロー</a:t>
            </a:r>
            <a:r>
              <a:rPr sz="1100" spc="-20" dirty="0">
                <a:latin typeface="游ゴシック" panose="020B0400000000000000" pitchFamily="50" charset="-128"/>
                <a:cs typeface="MS PMincho"/>
              </a:rPr>
              <a:t>ドとプログラムの </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ボタンが表示されます。</a:t>
            </a:r>
            <a:endParaRPr sz="1100" dirty="0">
              <a:latin typeface="游ゴシック" panose="020B0400000000000000" pitchFamily="50" charset="-128"/>
              <a:cs typeface="MS PMincho"/>
            </a:endParaRPr>
          </a:p>
          <a:p>
            <a:pPr marL="240665">
              <a:lnSpc>
                <a:spcPct val="100000"/>
              </a:lnSpc>
              <a:spcBef>
                <a:spcPts val="360"/>
              </a:spcBef>
            </a:pPr>
            <a:r>
              <a:rPr sz="1100" spc="-25" dirty="0">
                <a:solidFill>
                  <a:srgbClr val="FF0000"/>
                </a:solidFill>
                <a:latin typeface="游ゴシック" panose="020B0400000000000000" pitchFamily="50" charset="-128"/>
                <a:cs typeface="MS PMincho"/>
              </a:rPr>
              <a:t>※</a:t>
            </a:r>
            <a:r>
              <a:rPr lang="ja-JP" altLang="en-US" sz="1100" spc="-25" dirty="0">
                <a:solidFill>
                  <a:srgbClr val="FF0000"/>
                </a:solidFill>
                <a:latin typeface="游ゴシック" panose="020B0400000000000000" pitchFamily="50" charset="-128"/>
                <a:cs typeface="MS PMincho"/>
              </a:rPr>
              <a:t>すでに最新のプログラムをご使用の場合は何も表示されません。</a:t>
            </a:r>
            <a:endParaRPr sz="1100" dirty="0">
              <a:solidFill>
                <a:srgbClr val="FF0000"/>
              </a:solidFill>
              <a:latin typeface="游ゴシック" panose="020B0400000000000000" pitchFamily="50" charset="-128"/>
              <a:cs typeface="MS PMincho"/>
            </a:endParaRPr>
          </a:p>
          <a:p>
            <a:pPr marL="12700">
              <a:lnSpc>
                <a:spcPct val="100000"/>
              </a:lnSpc>
              <a:spcBef>
                <a:spcPts val="360"/>
              </a:spcBef>
            </a:pPr>
            <a:r>
              <a:rPr sz="1100" spc="-20" dirty="0">
                <a:latin typeface="游ゴシック" panose="020B0400000000000000" pitchFamily="50" charset="-128"/>
                <a:cs typeface="MS PMincho"/>
              </a:rPr>
              <a:t>② 「</a:t>
            </a:r>
            <a:r>
              <a:rPr sz="1100" spc="-20" dirty="0" err="1">
                <a:latin typeface="游ゴシック" panose="020B0400000000000000" pitchFamily="50" charset="-128"/>
                <a:cs typeface="MS PMincho"/>
              </a:rPr>
              <a:t>プロ</a:t>
            </a:r>
            <a:r>
              <a:rPr lang="ja-JP" altLang="en-US" sz="1100" spc="-20" dirty="0">
                <a:latin typeface="游ゴシック" panose="020B0400000000000000" pitchFamily="50" charset="-128"/>
                <a:cs typeface="MS PMincho"/>
              </a:rPr>
              <a:t>グラム</a:t>
            </a:r>
            <a:r>
              <a:rPr sz="1100" spc="-20" dirty="0" err="1">
                <a:latin typeface="游ゴシック" panose="020B0400000000000000" pitchFamily="50" charset="-128"/>
                <a:cs typeface="MS PMincho"/>
              </a:rPr>
              <a:t>ダウンロード」ボタン</a:t>
            </a:r>
            <a:endParaRPr sz="1100" dirty="0">
              <a:latin typeface="游ゴシック" panose="020B0400000000000000" pitchFamily="50" charset="-128"/>
              <a:cs typeface="MS PMincho"/>
            </a:endParaRPr>
          </a:p>
          <a:p>
            <a:pPr marL="240665">
              <a:lnSpc>
                <a:spcPct val="100000"/>
              </a:lnSpc>
              <a:spcBef>
                <a:spcPts val="360"/>
              </a:spcBef>
            </a:pPr>
            <a:r>
              <a:rPr sz="1100" spc="-25" dirty="0">
                <a:latin typeface="游ゴシック" panose="020B0400000000000000" pitchFamily="50" charset="-128"/>
                <a:cs typeface="MS PMincho"/>
              </a:rPr>
              <a:t>新規プログラムをダウンロードします。</a:t>
            </a:r>
            <a:endParaRPr sz="1100" dirty="0">
              <a:latin typeface="游ゴシック" panose="020B0400000000000000" pitchFamily="50" charset="-128"/>
              <a:cs typeface="MS PMincho"/>
            </a:endParaRPr>
          </a:p>
          <a:p>
            <a:pPr marL="12700">
              <a:lnSpc>
                <a:spcPct val="100000"/>
              </a:lnSpc>
              <a:spcBef>
                <a:spcPts val="360"/>
              </a:spcBef>
            </a:pPr>
            <a:r>
              <a:rPr sz="1100" spc="55" dirty="0">
                <a:latin typeface="游ゴシック" panose="020B0400000000000000" pitchFamily="50" charset="-128"/>
                <a:cs typeface="MS PMincho"/>
              </a:rPr>
              <a:t>③ 「プログラム</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」ボタン</a:t>
            </a:r>
            <a:endParaRPr sz="1100" dirty="0">
              <a:latin typeface="游ゴシック" panose="020B0400000000000000" pitchFamily="50" charset="-128"/>
              <a:cs typeface="MS PMincho"/>
            </a:endParaRPr>
          </a:p>
          <a:p>
            <a:pPr marL="240665">
              <a:lnSpc>
                <a:spcPct val="100000"/>
              </a:lnSpc>
              <a:spcBef>
                <a:spcPts val="360"/>
              </a:spcBef>
            </a:pPr>
            <a:r>
              <a:rPr sz="1100" spc="-35" dirty="0">
                <a:latin typeface="游ゴシック" panose="020B0400000000000000" pitchFamily="50" charset="-128"/>
                <a:cs typeface="MS PMincho"/>
              </a:rPr>
              <a:t>現在のプログラムを削除し、新規プログラムを再インストールします。</a:t>
            </a:r>
            <a:endParaRPr sz="1100" dirty="0">
              <a:latin typeface="游ゴシック" panose="020B0400000000000000" pitchFamily="50" charset="-128"/>
              <a:cs typeface="MS PMincho"/>
            </a:endParaRPr>
          </a:p>
          <a:p>
            <a:pPr marL="12700">
              <a:lnSpc>
                <a:spcPct val="100000"/>
              </a:lnSpc>
              <a:spcBef>
                <a:spcPts val="360"/>
              </a:spcBef>
            </a:pPr>
            <a:r>
              <a:rPr sz="1100" spc="20" dirty="0">
                <a:latin typeface="游ゴシック" panose="020B0400000000000000" pitchFamily="50" charset="-128"/>
                <a:cs typeface="MS PMincho"/>
              </a:rPr>
              <a:t>④ プログラム </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a:t>
            </a:r>
            <a:r>
              <a:rPr sz="1100" spc="-25" dirty="0" err="1">
                <a:latin typeface="游ゴシック" panose="020B0400000000000000" pitchFamily="50" charset="-128"/>
                <a:cs typeface="MS PMincho"/>
              </a:rPr>
              <a:t>が失敗した場合は、以下の</a:t>
            </a:r>
            <a:r>
              <a:rPr lang="ja-JP" altLang="en-US" sz="1100" spc="-25" dirty="0">
                <a:latin typeface="游ゴシック" panose="020B0400000000000000" pitchFamily="50" charset="-128"/>
                <a:cs typeface="MS PMincho"/>
              </a:rPr>
              <a:t>手順を実行してください</a:t>
            </a:r>
            <a:r>
              <a:rPr sz="1100" spc="-25" dirty="0">
                <a:latin typeface="游ゴシック" panose="020B0400000000000000" pitchFamily="50" charset="-128"/>
                <a:cs typeface="MS PMincho"/>
              </a:rPr>
              <a:t>。</a:t>
            </a:r>
            <a:endParaRPr sz="1100" dirty="0">
              <a:latin typeface="游ゴシック" panose="020B0400000000000000" pitchFamily="50" charset="-128"/>
              <a:cs typeface="MS PMincho"/>
            </a:endParaRPr>
          </a:p>
          <a:p>
            <a:pPr marL="266065">
              <a:lnSpc>
                <a:spcPct val="100000"/>
              </a:lnSpc>
              <a:spcBef>
                <a:spcPts val="360"/>
              </a:spcBef>
            </a:pP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が失敗したときの対策方法】</a:t>
            </a:r>
            <a:endParaRPr sz="1100" dirty="0">
              <a:latin typeface="游ゴシック" panose="020B0400000000000000" pitchFamily="50" charset="-128"/>
              <a:cs typeface="MS PMincho"/>
            </a:endParaRPr>
          </a:p>
          <a:p>
            <a:pPr marL="464184" indent="-198120">
              <a:lnSpc>
                <a:spcPct val="100000"/>
              </a:lnSpc>
              <a:spcBef>
                <a:spcPts val="360"/>
              </a:spcBef>
              <a:buAutoNum type="arabicPeriod"/>
              <a:tabLst>
                <a:tab pos="464184" algn="l"/>
              </a:tabLst>
            </a:pPr>
            <a:r>
              <a:rPr sz="1100" dirty="0">
                <a:latin typeface="游ゴシック" panose="020B0400000000000000" pitchFamily="50" charset="-128"/>
                <a:cs typeface="MS PMincho"/>
              </a:rPr>
              <a:t>ダウンロードフォルダ(C:\</a:t>
            </a:r>
            <a:r>
              <a:rPr lang="en-US" sz="1100" dirty="0">
                <a:latin typeface="游ゴシック" panose="020B0400000000000000" pitchFamily="50" charset="-128"/>
                <a:cs typeface="MS PMincho"/>
              </a:rPr>
              <a:t>{</a:t>
            </a:r>
            <a:r>
              <a:rPr lang="ja-JP" altLang="en-US" sz="1100" dirty="0">
                <a:latin typeface="游ゴシック" panose="020B0400000000000000" pitchFamily="50" charset="-128"/>
                <a:cs typeface="MS PMincho"/>
              </a:rPr>
              <a:t>インストールフォルダ</a:t>
            </a:r>
            <a:r>
              <a:rPr lang="en-US" sz="1100" dirty="0">
                <a:latin typeface="游ゴシック" panose="020B0400000000000000" pitchFamily="50" charset="-128"/>
                <a:cs typeface="MS PMincho"/>
              </a:rPr>
              <a:t>}</a:t>
            </a:r>
            <a:r>
              <a:rPr sz="1100" dirty="0">
                <a:latin typeface="游ゴシック" panose="020B0400000000000000" pitchFamily="50" charset="-128"/>
                <a:cs typeface="MS PMincho"/>
              </a:rPr>
              <a:t>\release)</a:t>
            </a:r>
            <a:r>
              <a:rPr sz="1100" spc="-10" dirty="0">
                <a:latin typeface="游ゴシック" panose="020B0400000000000000" pitchFamily="50" charset="-128"/>
                <a:cs typeface="MS PMincho"/>
              </a:rPr>
              <a:t>に移動します。</a:t>
            </a:r>
            <a:endParaRPr sz="1100" dirty="0">
              <a:latin typeface="游ゴシック" panose="020B0400000000000000" pitchFamily="50" charset="-128"/>
              <a:cs typeface="MS PMincho"/>
            </a:endParaRPr>
          </a:p>
          <a:p>
            <a:pPr marL="434340" indent="-168275">
              <a:lnSpc>
                <a:spcPct val="100000"/>
              </a:lnSpc>
              <a:spcBef>
                <a:spcPts val="360"/>
              </a:spcBef>
              <a:buAutoNum type="arabicPeriod"/>
              <a:tabLst>
                <a:tab pos="434340" algn="l"/>
              </a:tabLst>
            </a:pPr>
            <a:r>
              <a:rPr sz="1100" dirty="0">
                <a:latin typeface="游ゴシック" panose="020B0400000000000000" pitchFamily="50" charset="-128"/>
                <a:cs typeface="MS PMincho"/>
              </a:rPr>
              <a:t>README.txt</a:t>
            </a:r>
            <a:r>
              <a:rPr sz="1100" spc="-25" dirty="0">
                <a:latin typeface="游ゴシック" panose="020B0400000000000000" pitchFamily="50" charset="-128"/>
                <a:cs typeface="MS PMincho"/>
              </a:rPr>
              <a:t> ファイルを開き、記載のとおり、順番にインストールします。</a:t>
            </a:r>
            <a:endParaRPr sz="1100" dirty="0">
              <a:latin typeface="游ゴシック" panose="020B0400000000000000" pitchFamily="50" charset="-128"/>
              <a:cs typeface="MS PMincho"/>
            </a:endParaRPr>
          </a:p>
        </p:txBody>
      </p:sp>
      <p:grpSp>
        <p:nvGrpSpPr>
          <p:cNvPr id="5" name="object 4">
            <a:extLst>
              <a:ext uri="{FF2B5EF4-FFF2-40B4-BE49-F238E27FC236}">
                <a16:creationId xmlns:a16="http://schemas.microsoft.com/office/drawing/2014/main" id="{02BB0E70-BCE6-8FD1-B2D5-0443413B1F84}"/>
              </a:ext>
            </a:extLst>
          </p:cNvPr>
          <p:cNvGrpSpPr/>
          <p:nvPr/>
        </p:nvGrpSpPr>
        <p:grpSpPr>
          <a:xfrm>
            <a:off x="1167628" y="1408175"/>
            <a:ext cx="4681855" cy="2566670"/>
            <a:chOff x="883919" y="1408175"/>
            <a:chExt cx="4681855" cy="2566670"/>
          </a:xfrm>
        </p:grpSpPr>
        <p:pic>
          <p:nvPicPr>
            <p:cNvPr id="6" name="object 5">
              <a:extLst>
                <a:ext uri="{FF2B5EF4-FFF2-40B4-BE49-F238E27FC236}">
                  <a16:creationId xmlns:a16="http://schemas.microsoft.com/office/drawing/2014/main" id="{DBDED93B-5421-449D-0848-3F5046B2844F}"/>
                </a:ext>
              </a:extLst>
            </p:cNvPr>
            <p:cNvPicPr/>
            <p:nvPr/>
          </p:nvPicPr>
          <p:blipFill>
            <a:blip r:embed="rId2" cstate="print"/>
            <a:stretch>
              <a:fillRect/>
            </a:stretch>
          </p:blipFill>
          <p:spPr>
            <a:xfrm>
              <a:off x="883919" y="1408175"/>
              <a:ext cx="4681728" cy="2566416"/>
            </a:xfrm>
            <a:prstGeom prst="rect">
              <a:avLst/>
            </a:prstGeom>
          </p:spPr>
        </p:pic>
        <p:sp>
          <p:nvSpPr>
            <p:cNvPr id="7" name="object 6">
              <a:extLst>
                <a:ext uri="{FF2B5EF4-FFF2-40B4-BE49-F238E27FC236}">
                  <a16:creationId xmlns:a16="http://schemas.microsoft.com/office/drawing/2014/main" id="{6E3FFB0B-C966-91C5-335B-2B24F4243E49}"/>
                </a:ext>
              </a:extLst>
            </p:cNvPr>
            <p:cNvSpPr/>
            <p:nvPr/>
          </p:nvSpPr>
          <p:spPr>
            <a:xfrm>
              <a:off x="1276349" y="1800605"/>
              <a:ext cx="1705610" cy="781050"/>
            </a:xfrm>
            <a:custGeom>
              <a:avLst/>
              <a:gdLst/>
              <a:ahLst/>
              <a:cxnLst/>
              <a:rect l="l" t="t" r="r" b="b"/>
              <a:pathLst>
                <a:path w="1705610" h="781050">
                  <a:moveTo>
                    <a:pt x="0" y="381000"/>
                  </a:moveTo>
                  <a:lnTo>
                    <a:pt x="838200" y="381000"/>
                  </a:lnTo>
                  <a:lnTo>
                    <a:pt x="838200" y="781050"/>
                  </a:lnTo>
                  <a:lnTo>
                    <a:pt x="0" y="781050"/>
                  </a:lnTo>
                  <a:lnTo>
                    <a:pt x="0" y="381000"/>
                  </a:lnTo>
                  <a:close/>
                </a:path>
                <a:path w="1705610" h="781050">
                  <a:moveTo>
                    <a:pt x="809244" y="0"/>
                  </a:moveTo>
                  <a:lnTo>
                    <a:pt x="1447800" y="0"/>
                  </a:lnTo>
                  <a:lnTo>
                    <a:pt x="1447800" y="228600"/>
                  </a:lnTo>
                  <a:lnTo>
                    <a:pt x="809244" y="228600"/>
                  </a:lnTo>
                  <a:lnTo>
                    <a:pt x="809244" y="0"/>
                  </a:lnTo>
                  <a:close/>
                </a:path>
                <a:path w="1705610" h="781050">
                  <a:moveTo>
                    <a:pt x="867156" y="381000"/>
                  </a:moveTo>
                  <a:lnTo>
                    <a:pt x="1705356" y="381000"/>
                  </a:lnTo>
                  <a:lnTo>
                    <a:pt x="1705356" y="781050"/>
                  </a:lnTo>
                  <a:lnTo>
                    <a:pt x="867156" y="781050"/>
                  </a:lnTo>
                  <a:lnTo>
                    <a:pt x="867156" y="38100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53A0E139-1754-BFAB-064F-8B0C814144E7}"/>
              </a:ext>
            </a:extLst>
          </p:cNvPr>
          <p:cNvSpPr/>
          <p:nvPr/>
        </p:nvSpPr>
        <p:spPr>
          <a:xfrm>
            <a:off x="2872741" y="2808877"/>
            <a:ext cx="543559" cy="152508"/>
          </a:xfrm>
          <a:prstGeom prst="rect">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928613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2045ED9-6D48-2ED2-E834-92FD0DB4029A}"/>
              </a:ext>
            </a:extLst>
          </p:cNvPr>
          <p:cNvSpPr>
            <a:spLocks noGrp="1"/>
          </p:cNvSpPr>
          <p:nvPr>
            <p:ph type="sldNum" sz="quarter" idx="12"/>
          </p:nvPr>
        </p:nvSpPr>
        <p:spPr/>
        <p:txBody>
          <a:bodyPr/>
          <a:lstStyle/>
          <a:p>
            <a:fld id="{AE8EA5A1-38AB-4AA0-89CC-DE1004BC27E5}" type="slidenum">
              <a:rPr kumimoji="1" lang="ja-JP" altLang="en-US" smtClean="0"/>
              <a:t>186</a:t>
            </a:fld>
            <a:endParaRPr kumimoji="1" lang="ja-JP" altLang="en-US"/>
          </a:p>
        </p:txBody>
      </p:sp>
      <p:sp>
        <p:nvSpPr>
          <p:cNvPr id="3" name="object 3">
            <a:extLst>
              <a:ext uri="{FF2B5EF4-FFF2-40B4-BE49-F238E27FC236}">
                <a16:creationId xmlns:a16="http://schemas.microsoft.com/office/drawing/2014/main" id="{9C0AD820-28DD-91E9-3FB9-EBF2DAD82FD0}"/>
              </a:ext>
            </a:extLst>
          </p:cNvPr>
          <p:cNvSpPr txBox="1"/>
          <p:nvPr/>
        </p:nvSpPr>
        <p:spPr>
          <a:xfrm>
            <a:off x="1032126" y="2610304"/>
            <a:ext cx="476108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下記のメッセージが表示されましたら、「詳細情報」をクリックします。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4">
            <a:extLst>
              <a:ext uri="{FF2B5EF4-FFF2-40B4-BE49-F238E27FC236}">
                <a16:creationId xmlns:a16="http://schemas.microsoft.com/office/drawing/2014/main" id="{7E72528C-CA59-DBA9-E549-EC899691381B}"/>
              </a:ext>
            </a:extLst>
          </p:cNvPr>
          <p:cNvSpPr txBox="1"/>
          <p:nvPr/>
        </p:nvSpPr>
        <p:spPr>
          <a:xfrm>
            <a:off x="982204" y="5069072"/>
            <a:ext cx="353136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「実行」ボタンが表示されるのでクリックします。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6" name="object 6">
            <a:extLst>
              <a:ext uri="{FF2B5EF4-FFF2-40B4-BE49-F238E27FC236}">
                <a16:creationId xmlns:a16="http://schemas.microsoft.com/office/drawing/2014/main" id="{A7CEF67D-0891-4E13-78CF-4993881559F2}"/>
              </a:ext>
            </a:extLst>
          </p:cNvPr>
          <p:cNvSpPr txBox="1"/>
          <p:nvPr/>
        </p:nvSpPr>
        <p:spPr>
          <a:xfrm>
            <a:off x="922090" y="1544995"/>
            <a:ext cx="3968750" cy="182101"/>
          </a:xfrm>
          <a:prstGeom prst="rect">
            <a:avLst/>
          </a:prstGeom>
        </p:spPr>
        <p:txBody>
          <a:bodyPr vert="horz" wrap="square" lIns="0" tIns="12700" rIns="0" bIns="0" rtlCol="0">
            <a:spAutoFit/>
          </a:bodyPr>
          <a:lstStyle/>
          <a:p>
            <a:pPr marL="12700">
              <a:lnSpc>
                <a:spcPct val="100000"/>
              </a:lnSpc>
              <a:spcBef>
                <a:spcPts val="925"/>
              </a:spcBef>
            </a:pPr>
            <a:r>
              <a:rPr sz="1100" spc="-30" dirty="0" err="1">
                <a:latin typeface="游ゴシック" panose="020B0400000000000000" pitchFamily="50" charset="-128"/>
                <a:ea typeface="游ゴシック" panose="020B0400000000000000" pitchFamily="50" charset="-128"/>
                <a:cs typeface="MS PMincho"/>
              </a:rPr>
              <a:t>インストーラの一覧から</a:t>
            </a:r>
            <a:r>
              <a:rPr sz="1100" spc="-30" dirty="0">
                <a:latin typeface="游ゴシック" panose="020B0400000000000000" pitchFamily="50" charset="-128"/>
                <a:ea typeface="游ゴシック" panose="020B0400000000000000" pitchFamily="50" charset="-128"/>
                <a:cs typeface="MS PMincho"/>
              </a:rPr>
              <a:t> </a:t>
            </a:r>
            <a:r>
              <a:rPr sz="1100" dirty="0">
                <a:latin typeface="游ゴシック" panose="020B0400000000000000" pitchFamily="50" charset="-128"/>
                <a:ea typeface="游ゴシック" panose="020B0400000000000000" pitchFamily="50" charset="-128"/>
                <a:cs typeface="MS PMincho"/>
              </a:rPr>
              <a:t>CL</a:t>
            </a:r>
            <a:r>
              <a:rPr lang="en-US" sz="1100" dirty="0">
                <a:latin typeface="游ゴシック" panose="020B0400000000000000" pitchFamily="50" charset="-128"/>
                <a:ea typeface="游ゴシック" panose="020B0400000000000000" pitchFamily="50" charset="-128"/>
                <a:cs typeface="MS PMincho"/>
              </a:rPr>
              <a:t> </a:t>
            </a:r>
            <a:r>
              <a:rPr sz="1100" dirty="0">
                <a:latin typeface="游ゴシック" panose="020B0400000000000000" pitchFamily="50" charset="-128"/>
                <a:ea typeface="游ゴシック" panose="020B0400000000000000" pitchFamily="50" charset="-128"/>
                <a:cs typeface="MS PMincho"/>
              </a:rPr>
              <a:t>Uninstall.bat</a:t>
            </a:r>
            <a:r>
              <a:rPr sz="1100" spc="-25" dirty="0">
                <a:latin typeface="游ゴシック" panose="020B0400000000000000" pitchFamily="50" charset="-128"/>
                <a:ea typeface="游ゴシック" panose="020B0400000000000000" pitchFamily="50" charset="-128"/>
                <a:cs typeface="MS PMincho"/>
              </a:rPr>
              <a:t> を実行します。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7" name="object 7">
            <a:extLst>
              <a:ext uri="{FF2B5EF4-FFF2-40B4-BE49-F238E27FC236}">
                <a16:creationId xmlns:a16="http://schemas.microsoft.com/office/drawing/2014/main" id="{7AC2E534-B5B0-DA39-1FBD-D01617BDBEEC}"/>
              </a:ext>
            </a:extLst>
          </p:cNvPr>
          <p:cNvGrpSpPr/>
          <p:nvPr/>
        </p:nvGrpSpPr>
        <p:grpSpPr>
          <a:xfrm>
            <a:off x="1301181" y="2923139"/>
            <a:ext cx="3915663" cy="2029862"/>
            <a:chOff x="760476" y="3952494"/>
            <a:chExt cx="4792979" cy="3281933"/>
          </a:xfrm>
        </p:grpSpPr>
        <p:pic>
          <p:nvPicPr>
            <p:cNvPr id="8" name="object 8">
              <a:extLst>
                <a:ext uri="{FF2B5EF4-FFF2-40B4-BE49-F238E27FC236}">
                  <a16:creationId xmlns:a16="http://schemas.microsoft.com/office/drawing/2014/main" id="{DB17127A-37F8-4261-9231-ECA9E41853CF}"/>
                </a:ext>
              </a:extLst>
            </p:cNvPr>
            <p:cNvPicPr/>
            <p:nvPr/>
          </p:nvPicPr>
          <p:blipFill>
            <a:blip r:embed="rId3" cstate="print"/>
            <a:stretch>
              <a:fillRect/>
            </a:stretch>
          </p:blipFill>
          <p:spPr>
            <a:xfrm>
              <a:off x="760476" y="3952494"/>
              <a:ext cx="3505200" cy="3281933"/>
            </a:xfrm>
            <a:prstGeom prst="rect">
              <a:avLst/>
            </a:prstGeom>
          </p:spPr>
        </p:pic>
        <p:sp>
          <p:nvSpPr>
            <p:cNvPr id="9" name="object 9">
              <a:extLst>
                <a:ext uri="{FF2B5EF4-FFF2-40B4-BE49-F238E27FC236}">
                  <a16:creationId xmlns:a16="http://schemas.microsoft.com/office/drawing/2014/main" id="{E5A714DA-8421-9783-B2B2-E285E42EE337}"/>
                </a:ext>
              </a:extLst>
            </p:cNvPr>
            <p:cNvSpPr/>
            <p:nvPr/>
          </p:nvSpPr>
          <p:spPr>
            <a:xfrm>
              <a:off x="827532" y="5184647"/>
              <a:ext cx="702945" cy="257175"/>
            </a:xfrm>
            <a:custGeom>
              <a:avLst/>
              <a:gdLst/>
              <a:ahLst/>
              <a:cxnLst/>
              <a:rect l="l" t="t" r="r" b="b"/>
              <a:pathLst>
                <a:path w="702944" h="257175">
                  <a:moveTo>
                    <a:pt x="0" y="0"/>
                  </a:moveTo>
                  <a:lnTo>
                    <a:pt x="702563" y="0"/>
                  </a:lnTo>
                  <a:lnTo>
                    <a:pt x="702563" y="256794"/>
                  </a:lnTo>
                  <a:lnTo>
                    <a:pt x="0" y="256794"/>
                  </a:lnTo>
                  <a:lnTo>
                    <a:pt x="0" y="0"/>
                  </a:lnTo>
                  <a:close/>
                </a:path>
              </a:pathLst>
            </a:custGeom>
            <a:ln w="28574">
              <a:solidFill>
                <a:srgbClr val="FFFF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0" name="object 10">
              <a:extLst>
                <a:ext uri="{FF2B5EF4-FFF2-40B4-BE49-F238E27FC236}">
                  <a16:creationId xmlns:a16="http://schemas.microsoft.com/office/drawing/2014/main" id="{8D354E66-9671-0999-45E4-DE4F6B9B42C2}"/>
                </a:ext>
              </a:extLst>
            </p:cNvPr>
            <p:cNvSpPr/>
            <p:nvPr/>
          </p:nvSpPr>
          <p:spPr>
            <a:xfrm>
              <a:off x="1578101" y="5306568"/>
              <a:ext cx="2983230" cy="285115"/>
            </a:xfrm>
            <a:custGeom>
              <a:avLst/>
              <a:gdLst/>
              <a:ahLst/>
              <a:cxnLst/>
              <a:rect l="l" t="t" r="r" b="b"/>
              <a:pathLst>
                <a:path w="2983229" h="285114">
                  <a:moveTo>
                    <a:pt x="2910840" y="208788"/>
                  </a:moveTo>
                  <a:lnTo>
                    <a:pt x="2907714" y="243510"/>
                  </a:lnTo>
                  <a:lnTo>
                    <a:pt x="2920746" y="244602"/>
                  </a:lnTo>
                  <a:lnTo>
                    <a:pt x="2919984" y="250697"/>
                  </a:lnTo>
                  <a:lnTo>
                    <a:pt x="2907068" y="250697"/>
                  </a:lnTo>
                  <a:lnTo>
                    <a:pt x="2903982" y="284988"/>
                  </a:lnTo>
                  <a:lnTo>
                    <a:pt x="2983230" y="252984"/>
                  </a:lnTo>
                  <a:lnTo>
                    <a:pt x="2979485" y="250697"/>
                  </a:lnTo>
                  <a:lnTo>
                    <a:pt x="2919984" y="250697"/>
                  </a:lnTo>
                  <a:lnTo>
                    <a:pt x="2907164" y="249624"/>
                  </a:lnTo>
                  <a:lnTo>
                    <a:pt x="2977726" y="249624"/>
                  </a:lnTo>
                  <a:lnTo>
                    <a:pt x="2910840" y="208788"/>
                  </a:lnTo>
                  <a:close/>
                </a:path>
                <a:path w="2983229" h="285114">
                  <a:moveTo>
                    <a:pt x="2907714" y="243510"/>
                  </a:moveTo>
                  <a:lnTo>
                    <a:pt x="2907164" y="249624"/>
                  </a:lnTo>
                  <a:lnTo>
                    <a:pt x="2919984" y="250697"/>
                  </a:lnTo>
                  <a:lnTo>
                    <a:pt x="2920746" y="244602"/>
                  </a:lnTo>
                  <a:lnTo>
                    <a:pt x="2907714" y="243510"/>
                  </a:lnTo>
                  <a:close/>
                </a:path>
                <a:path w="2983229" h="285114">
                  <a:moveTo>
                    <a:pt x="762" y="0"/>
                  </a:moveTo>
                  <a:lnTo>
                    <a:pt x="0" y="6096"/>
                  </a:lnTo>
                  <a:lnTo>
                    <a:pt x="2907164" y="249624"/>
                  </a:lnTo>
                  <a:lnTo>
                    <a:pt x="2907616" y="244602"/>
                  </a:lnTo>
                  <a:lnTo>
                    <a:pt x="2907714" y="243510"/>
                  </a:lnTo>
                  <a:lnTo>
                    <a:pt x="762" y="0"/>
                  </a:lnTo>
                  <a:close/>
                </a:path>
              </a:pathLst>
            </a:custGeom>
            <a:solidFill>
              <a:srgbClr val="FFBF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1" name="object 11">
              <a:extLst>
                <a:ext uri="{FF2B5EF4-FFF2-40B4-BE49-F238E27FC236}">
                  <a16:creationId xmlns:a16="http://schemas.microsoft.com/office/drawing/2014/main" id="{916519FD-E498-9484-A03C-8E1A00535065}"/>
                </a:ext>
              </a:extLst>
            </p:cNvPr>
            <p:cNvPicPr/>
            <p:nvPr/>
          </p:nvPicPr>
          <p:blipFill>
            <a:blip r:embed="rId4" cstate="print"/>
            <a:stretch>
              <a:fillRect/>
            </a:stretch>
          </p:blipFill>
          <p:spPr>
            <a:xfrm>
              <a:off x="4657343" y="5439155"/>
              <a:ext cx="787908" cy="345948"/>
            </a:xfrm>
            <a:prstGeom prst="rect">
              <a:avLst/>
            </a:prstGeom>
          </p:spPr>
        </p:pic>
        <p:sp>
          <p:nvSpPr>
            <p:cNvPr id="13" name="object 13">
              <a:extLst>
                <a:ext uri="{FF2B5EF4-FFF2-40B4-BE49-F238E27FC236}">
                  <a16:creationId xmlns:a16="http://schemas.microsoft.com/office/drawing/2014/main" id="{6A114079-7B72-09E1-775C-104F9625BE31}"/>
                </a:ext>
              </a:extLst>
            </p:cNvPr>
            <p:cNvSpPr/>
            <p:nvPr/>
          </p:nvSpPr>
          <p:spPr>
            <a:xfrm>
              <a:off x="4600955" y="5309616"/>
              <a:ext cx="952500" cy="586740"/>
            </a:xfrm>
            <a:custGeom>
              <a:avLst/>
              <a:gdLst/>
              <a:ahLst/>
              <a:cxnLst/>
              <a:rect l="l" t="t" r="r" b="b"/>
              <a:pathLst>
                <a:path w="952500" h="586739">
                  <a:moveTo>
                    <a:pt x="0" y="0"/>
                  </a:moveTo>
                  <a:lnTo>
                    <a:pt x="952500" y="0"/>
                  </a:lnTo>
                  <a:lnTo>
                    <a:pt x="952500" y="586739"/>
                  </a:lnTo>
                  <a:lnTo>
                    <a:pt x="0" y="586739"/>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5" name="object 15">
            <a:extLst>
              <a:ext uri="{FF2B5EF4-FFF2-40B4-BE49-F238E27FC236}">
                <a16:creationId xmlns:a16="http://schemas.microsoft.com/office/drawing/2014/main" id="{147B1A1D-5778-28EF-0B3E-F735A52AB978}"/>
              </a:ext>
            </a:extLst>
          </p:cNvPr>
          <p:cNvGrpSpPr/>
          <p:nvPr/>
        </p:nvGrpSpPr>
        <p:grpSpPr>
          <a:xfrm>
            <a:off x="1745177" y="1776331"/>
            <a:ext cx="1047749" cy="733893"/>
            <a:chOff x="762000" y="2655736"/>
            <a:chExt cx="1047749" cy="733893"/>
          </a:xfrm>
        </p:grpSpPr>
        <p:pic>
          <p:nvPicPr>
            <p:cNvPr id="16" name="object 16">
              <a:extLst>
                <a:ext uri="{FF2B5EF4-FFF2-40B4-BE49-F238E27FC236}">
                  <a16:creationId xmlns:a16="http://schemas.microsoft.com/office/drawing/2014/main" id="{F80254C1-A634-5BC9-2105-F52F51A358E7}"/>
                </a:ext>
              </a:extLst>
            </p:cNvPr>
            <p:cNvPicPr/>
            <p:nvPr/>
          </p:nvPicPr>
          <p:blipFill>
            <a:blip r:embed="rId5" cstate="print"/>
            <a:srcRect t="16249"/>
            <a:stretch/>
          </p:blipFill>
          <p:spPr>
            <a:xfrm>
              <a:off x="817144" y="2655736"/>
              <a:ext cx="992605" cy="646263"/>
            </a:xfrm>
            <a:prstGeom prst="rect">
              <a:avLst/>
            </a:prstGeom>
          </p:spPr>
        </p:pic>
        <p:sp>
          <p:nvSpPr>
            <p:cNvPr id="17" name="object 17">
              <a:extLst>
                <a:ext uri="{FF2B5EF4-FFF2-40B4-BE49-F238E27FC236}">
                  <a16:creationId xmlns:a16="http://schemas.microsoft.com/office/drawing/2014/main" id="{B6330791-8EE2-2BD4-D3AA-418CDC9DAA6D}"/>
                </a:ext>
              </a:extLst>
            </p:cNvPr>
            <p:cNvSpPr/>
            <p:nvPr/>
          </p:nvSpPr>
          <p:spPr>
            <a:xfrm>
              <a:off x="762000" y="3181350"/>
              <a:ext cx="886460" cy="208279"/>
            </a:xfrm>
            <a:custGeom>
              <a:avLst/>
              <a:gdLst/>
              <a:ahLst/>
              <a:cxnLst/>
              <a:rect l="l" t="t" r="r" b="b"/>
              <a:pathLst>
                <a:path w="886460" h="228600">
                  <a:moveTo>
                    <a:pt x="0" y="0"/>
                  </a:moveTo>
                  <a:lnTo>
                    <a:pt x="886206" y="0"/>
                  </a:lnTo>
                  <a:lnTo>
                    <a:pt x="886206" y="228600"/>
                  </a:lnTo>
                  <a:lnTo>
                    <a:pt x="0" y="22860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8" name="object 2">
            <a:extLst>
              <a:ext uri="{FF2B5EF4-FFF2-40B4-BE49-F238E27FC236}">
                <a16:creationId xmlns:a16="http://schemas.microsoft.com/office/drawing/2014/main" id="{E7714BF7-D7E1-3E93-848E-CB75C9CAD758}"/>
              </a:ext>
            </a:extLst>
          </p:cNvPr>
          <p:cNvSpPr txBox="1"/>
          <p:nvPr/>
        </p:nvSpPr>
        <p:spPr>
          <a:xfrm>
            <a:off x="1032126" y="5372318"/>
            <a:ext cx="4811003" cy="182101"/>
          </a:xfrm>
          <a:prstGeom prst="rect">
            <a:avLst/>
          </a:prstGeom>
        </p:spPr>
        <p:txBody>
          <a:bodyPr vert="horz" wrap="square" lIns="0" tIns="12700" rIns="0" bIns="0" rtlCol="0">
            <a:spAutoFit/>
          </a:bodyPr>
          <a:lstStyle/>
          <a:p>
            <a:pPr marL="12700">
              <a:lnSpc>
                <a:spcPct val="100000"/>
              </a:lnSpc>
              <a:spcBef>
                <a:spcPts val="100"/>
              </a:spcBef>
            </a:pPr>
            <a:r>
              <a:rPr sz="1100" spc="-10" dirty="0">
                <a:latin typeface="游ゴシック" panose="020B0400000000000000" pitchFamily="50" charset="-128"/>
                <a:ea typeface="游ゴシック" panose="020B0400000000000000" pitchFamily="50" charset="-128"/>
                <a:cs typeface="MS PMincho"/>
              </a:rPr>
              <a:t>Windows</a:t>
            </a:r>
            <a:r>
              <a:rPr sz="1100" spc="-30" dirty="0">
                <a:latin typeface="游ゴシック" panose="020B0400000000000000" pitchFamily="50" charset="-128"/>
                <a:ea typeface="游ゴシック" panose="020B0400000000000000" pitchFamily="50" charset="-128"/>
                <a:cs typeface="MS PMincho"/>
              </a:rPr>
              <a:t> インストーラーが表示されますので、「はい」をクリックします。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9" name="object 11">
            <a:extLst>
              <a:ext uri="{FF2B5EF4-FFF2-40B4-BE49-F238E27FC236}">
                <a16:creationId xmlns:a16="http://schemas.microsoft.com/office/drawing/2014/main" id="{93A73A9C-7C69-3491-D1CE-8F74207EA50D}"/>
              </a:ext>
            </a:extLst>
          </p:cNvPr>
          <p:cNvGrpSpPr/>
          <p:nvPr/>
        </p:nvGrpSpPr>
        <p:grpSpPr>
          <a:xfrm>
            <a:off x="1340947" y="5690557"/>
            <a:ext cx="2617102" cy="813471"/>
            <a:chOff x="721613" y="1365503"/>
            <a:chExt cx="3580765" cy="1299210"/>
          </a:xfrm>
        </p:grpSpPr>
        <p:pic>
          <p:nvPicPr>
            <p:cNvPr id="20" name="object 12">
              <a:extLst>
                <a:ext uri="{FF2B5EF4-FFF2-40B4-BE49-F238E27FC236}">
                  <a16:creationId xmlns:a16="http://schemas.microsoft.com/office/drawing/2014/main" id="{8B13E55B-A080-AFDA-FFB7-8A39A901CF93}"/>
                </a:ext>
              </a:extLst>
            </p:cNvPr>
            <p:cNvPicPr/>
            <p:nvPr/>
          </p:nvPicPr>
          <p:blipFill>
            <a:blip r:embed="rId6" cstate="print"/>
            <a:stretch>
              <a:fillRect/>
            </a:stretch>
          </p:blipFill>
          <p:spPr>
            <a:xfrm>
              <a:off x="721613" y="1365503"/>
              <a:ext cx="3580638" cy="1299209"/>
            </a:xfrm>
            <a:prstGeom prst="rect">
              <a:avLst/>
            </a:prstGeom>
          </p:spPr>
        </p:pic>
        <p:sp>
          <p:nvSpPr>
            <p:cNvPr id="21" name="object 13">
              <a:extLst>
                <a:ext uri="{FF2B5EF4-FFF2-40B4-BE49-F238E27FC236}">
                  <a16:creationId xmlns:a16="http://schemas.microsoft.com/office/drawing/2014/main" id="{929E66CB-6222-94A3-C50C-40428B5AE31F}"/>
                </a:ext>
              </a:extLst>
            </p:cNvPr>
            <p:cNvSpPr/>
            <p:nvPr/>
          </p:nvSpPr>
          <p:spPr>
            <a:xfrm>
              <a:off x="1453133" y="2308859"/>
              <a:ext cx="1068705" cy="276225"/>
            </a:xfrm>
            <a:custGeom>
              <a:avLst/>
              <a:gdLst/>
              <a:ahLst/>
              <a:cxnLst/>
              <a:rect l="l" t="t" r="r" b="b"/>
              <a:pathLst>
                <a:path w="1068705" h="276225">
                  <a:moveTo>
                    <a:pt x="0" y="0"/>
                  </a:moveTo>
                  <a:lnTo>
                    <a:pt x="1068324" y="0"/>
                  </a:lnTo>
                  <a:lnTo>
                    <a:pt x="1068324" y="275844"/>
                  </a:lnTo>
                  <a:lnTo>
                    <a:pt x="0" y="275844"/>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2" name="object 3">
            <a:extLst>
              <a:ext uri="{FF2B5EF4-FFF2-40B4-BE49-F238E27FC236}">
                <a16:creationId xmlns:a16="http://schemas.microsoft.com/office/drawing/2014/main" id="{4EE20ED8-93BC-A9C7-93E2-80B2B1EEEF97}"/>
              </a:ext>
            </a:extLst>
          </p:cNvPr>
          <p:cNvSpPr txBox="1"/>
          <p:nvPr/>
        </p:nvSpPr>
        <p:spPr>
          <a:xfrm>
            <a:off x="975177" y="6574055"/>
            <a:ext cx="4761080" cy="182101"/>
          </a:xfrm>
          <a:prstGeom prst="rect">
            <a:avLst/>
          </a:prstGeom>
        </p:spPr>
        <p:txBody>
          <a:bodyPr vert="horz" wrap="square" lIns="0" tIns="12700" rIns="0" bIns="0" rtlCol="0">
            <a:spAutoFit/>
          </a:bodyPr>
          <a:lstStyle/>
          <a:p>
            <a:pPr marL="12700">
              <a:lnSpc>
                <a:spcPct val="100000"/>
              </a:lnSpc>
              <a:spcBef>
                <a:spcPts val="100"/>
              </a:spcBef>
            </a:pPr>
            <a:r>
              <a:rPr sz="1100" spc="-25" dirty="0" err="1">
                <a:latin typeface="游ゴシック" panose="020B0400000000000000" pitchFamily="50" charset="-128"/>
                <a:ea typeface="游ゴシック" panose="020B0400000000000000" pitchFamily="50" charset="-128"/>
                <a:cs typeface="MS PMincho"/>
              </a:rPr>
              <a:t>ユーザーアカウント制御の確認画面が出たら「はい」をクリックします</a:t>
            </a:r>
            <a:r>
              <a:rPr lang="ja-JP" altLang="en-US" sz="1100" spc="-25" dirty="0">
                <a:latin typeface="游ゴシック" panose="020B0400000000000000" pitchFamily="50" charset="-128"/>
                <a:ea typeface="游ゴシック" panose="020B0400000000000000" pitchFamily="50" charset="-128"/>
                <a:cs typeface="MS PMincho"/>
              </a:rPr>
              <a:t>。</a:t>
            </a:r>
            <a:endParaRPr sz="1100" dirty="0">
              <a:latin typeface="游ゴシック" panose="020B0400000000000000" pitchFamily="50" charset="-128"/>
              <a:ea typeface="游ゴシック" panose="020B0400000000000000" pitchFamily="50" charset="-128"/>
              <a:cs typeface="MS PMincho"/>
            </a:endParaRPr>
          </a:p>
        </p:txBody>
      </p:sp>
      <p:grpSp>
        <p:nvGrpSpPr>
          <p:cNvPr id="28" name="object 7">
            <a:extLst>
              <a:ext uri="{FF2B5EF4-FFF2-40B4-BE49-F238E27FC236}">
                <a16:creationId xmlns:a16="http://schemas.microsoft.com/office/drawing/2014/main" id="{1252D21C-A434-2604-D2DA-CE8280D6326A}"/>
              </a:ext>
            </a:extLst>
          </p:cNvPr>
          <p:cNvGrpSpPr/>
          <p:nvPr/>
        </p:nvGrpSpPr>
        <p:grpSpPr>
          <a:xfrm>
            <a:off x="1259478" y="6826184"/>
            <a:ext cx="2338179" cy="1275190"/>
            <a:chOff x="683650" y="6801328"/>
            <a:chExt cx="2338179" cy="1275190"/>
          </a:xfrm>
        </p:grpSpPr>
        <p:sp>
          <p:nvSpPr>
            <p:cNvPr id="29" name="object 8">
              <a:extLst>
                <a:ext uri="{FF2B5EF4-FFF2-40B4-BE49-F238E27FC236}">
                  <a16:creationId xmlns:a16="http://schemas.microsoft.com/office/drawing/2014/main" id="{916E181F-8099-ECD5-A14F-9DA2159393BB}"/>
                </a:ext>
              </a:extLst>
            </p:cNvPr>
            <p:cNvSpPr/>
            <p:nvPr/>
          </p:nvSpPr>
          <p:spPr>
            <a:xfrm>
              <a:off x="713181" y="7738262"/>
              <a:ext cx="1247775" cy="257810"/>
            </a:xfrm>
            <a:custGeom>
              <a:avLst/>
              <a:gdLst/>
              <a:ahLst/>
              <a:cxnLst/>
              <a:rect l="l" t="t" r="r" b="b"/>
              <a:pathLst>
                <a:path w="1247775" h="257810">
                  <a:moveTo>
                    <a:pt x="0" y="0"/>
                  </a:moveTo>
                  <a:lnTo>
                    <a:pt x="1247394" y="0"/>
                  </a:lnTo>
                  <a:lnTo>
                    <a:pt x="1247394" y="257556"/>
                  </a:lnTo>
                  <a:lnTo>
                    <a:pt x="0" y="257556"/>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30" name="object 9">
              <a:extLst>
                <a:ext uri="{FF2B5EF4-FFF2-40B4-BE49-F238E27FC236}">
                  <a16:creationId xmlns:a16="http://schemas.microsoft.com/office/drawing/2014/main" id="{34753625-60C0-856B-89B2-B58282EB356F}"/>
                </a:ext>
              </a:extLst>
            </p:cNvPr>
            <p:cNvPicPr/>
            <p:nvPr/>
          </p:nvPicPr>
          <p:blipFill>
            <a:blip r:embed="rId7" cstate="print"/>
            <a:stretch>
              <a:fillRect/>
            </a:stretch>
          </p:blipFill>
          <p:spPr>
            <a:xfrm>
              <a:off x="683650" y="6801328"/>
              <a:ext cx="2338179" cy="1275190"/>
            </a:xfrm>
            <a:prstGeom prst="rect">
              <a:avLst/>
            </a:prstGeom>
          </p:spPr>
        </p:pic>
        <p:sp>
          <p:nvSpPr>
            <p:cNvPr id="31" name="object 10">
              <a:extLst>
                <a:ext uri="{FF2B5EF4-FFF2-40B4-BE49-F238E27FC236}">
                  <a16:creationId xmlns:a16="http://schemas.microsoft.com/office/drawing/2014/main" id="{9B0B0ACC-E28E-3F45-8BB3-5D162BE715B2}"/>
                </a:ext>
              </a:extLst>
            </p:cNvPr>
            <p:cNvSpPr/>
            <p:nvPr/>
          </p:nvSpPr>
          <p:spPr>
            <a:xfrm>
              <a:off x="763435" y="7808290"/>
              <a:ext cx="1009815" cy="257810"/>
            </a:xfrm>
            <a:custGeom>
              <a:avLst/>
              <a:gdLst/>
              <a:ahLst/>
              <a:cxnLst/>
              <a:rect l="l" t="t" r="r" b="b"/>
              <a:pathLst>
                <a:path w="1626870" h="276860">
                  <a:moveTo>
                    <a:pt x="0" y="0"/>
                  </a:moveTo>
                  <a:lnTo>
                    <a:pt x="1626870" y="0"/>
                  </a:lnTo>
                  <a:lnTo>
                    <a:pt x="1626870" y="276605"/>
                  </a:lnTo>
                  <a:lnTo>
                    <a:pt x="0" y="276605"/>
                  </a:lnTo>
                  <a:lnTo>
                    <a:pt x="0" y="0"/>
                  </a:lnTo>
                  <a:close/>
                </a:path>
              </a:pathLst>
            </a:custGeom>
            <a:ln w="28574">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32" name="object 4">
            <a:extLst>
              <a:ext uri="{FF2B5EF4-FFF2-40B4-BE49-F238E27FC236}">
                <a16:creationId xmlns:a16="http://schemas.microsoft.com/office/drawing/2014/main" id="{B8EB6E0F-C548-B872-4AE5-B5418C770CCE}"/>
              </a:ext>
            </a:extLst>
          </p:cNvPr>
          <p:cNvSpPr txBox="1"/>
          <p:nvPr/>
        </p:nvSpPr>
        <p:spPr>
          <a:xfrm>
            <a:off x="982204" y="8171402"/>
            <a:ext cx="5073156"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アンインストールの進行メッセージが終了したらアンインストールは完了です。</a:t>
            </a:r>
            <a:endParaRPr sz="1100" dirty="0">
              <a:latin typeface="游ゴシック" panose="020B0400000000000000" pitchFamily="50" charset="-128"/>
              <a:ea typeface="游ゴシック" panose="020B0400000000000000" pitchFamily="50" charset="-128"/>
              <a:cs typeface="MS PMincho"/>
            </a:endParaRPr>
          </a:p>
        </p:txBody>
      </p:sp>
      <p:sp>
        <p:nvSpPr>
          <p:cNvPr id="12" name="テキスト ボックス 11">
            <a:extLst>
              <a:ext uri="{FF2B5EF4-FFF2-40B4-BE49-F238E27FC236}">
                <a16:creationId xmlns:a16="http://schemas.microsoft.com/office/drawing/2014/main" id="{9E5F8802-02D1-0725-6142-5AD3BB0A36DF}"/>
              </a:ext>
            </a:extLst>
          </p:cNvPr>
          <p:cNvSpPr txBox="1"/>
          <p:nvPr/>
        </p:nvSpPr>
        <p:spPr>
          <a:xfrm>
            <a:off x="484036" y="1204595"/>
            <a:ext cx="3501766" cy="276999"/>
          </a:xfrm>
          <a:prstGeom prst="rect">
            <a:avLst/>
          </a:prstGeom>
          <a:noFill/>
        </p:spPr>
        <p:txBody>
          <a:bodyPr wrap="square">
            <a:spAutoFit/>
          </a:bodyPr>
          <a:lstStyle/>
          <a:p>
            <a:pPr marL="151130">
              <a:lnSpc>
                <a:spcPct val="100000"/>
              </a:lnSpc>
              <a:spcBef>
                <a:spcPts val="100"/>
              </a:spcBef>
            </a:pPr>
            <a:r>
              <a:rPr lang="ja-JP" altLang="en-US" sz="1200" b="1" spc="-20" dirty="0">
                <a:latin typeface="游ゴシック" panose="020B0400000000000000" pitchFamily="50" charset="-128"/>
                <a:ea typeface="游ゴシック" panose="020B0400000000000000" pitchFamily="50" charset="-128"/>
                <a:cs typeface="MS PGothic"/>
              </a:rPr>
              <a:t>３</a:t>
            </a:r>
            <a:r>
              <a:rPr lang="ja-JP" altLang="en-US" sz="1200" b="1" spc="-25" dirty="0">
                <a:latin typeface="游ゴシック" panose="020B0400000000000000" pitchFamily="50" charset="-128"/>
                <a:ea typeface="游ゴシック" panose="020B0400000000000000" pitchFamily="50" charset="-128"/>
                <a:cs typeface="MS PGothic"/>
              </a:rPr>
              <a:t> ． </a:t>
            </a:r>
            <a:r>
              <a:rPr lang="ja-JP" altLang="en-US" sz="1200" b="1" spc="-20" dirty="0">
                <a:latin typeface="游ゴシック" panose="020B0400000000000000" pitchFamily="50" charset="-128"/>
                <a:ea typeface="游ゴシック" panose="020B0400000000000000" pitchFamily="50" charset="-128"/>
                <a:cs typeface="MS PGothic"/>
              </a:rPr>
              <a:t>ソフトウェアのアンインストール</a:t>
            </a:r>
            <a:endParaRPr lang="ja-JP" altLang="en-US" sz="1200" dirty="0">
              <a:latin typeface="游ゴシック" panose="020B0400000000000000" pitchFamily="50" charset="-128"/>
              <a:ea typeface="游ゴシック" panose="020B0400000000000000" pitchFamily="50" charset="-128"/>
              <a:cs typeface="MS PGothic"/>
            </a:endParaRPr>
          </a:p>
        </p:txBody>
      </p:sp>
    </p:spTree>
    <p:extLst>
      <p:ext uri="{BB962C8B-B14F-4D97-AF65-F5344CB8AC3E}">
        <p14:creationId xmlns:p14="http://schemas.microsoft.com/office/powerpoint/2010/main" val="1995860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187</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リモートサポート</a:t>
            </a: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1076898"/>
          </a:xfrm>
          <a:prstGeom prst="rect">
            <a:avLst/>
          </a:prstGeom>
        </p:spPr>
        <p:txBody>
          <a:bodyPr vert="horz" wrap="square" lIns="0" tIns="12700" rIns="0" bIns="0" rtlCol="0">
            <a:spAutoFit/>
          </a:bodyPr>
          <a:lstStyle/>
          <a:p>
            <a:pPr marL="12700" marR="5080">
              <a:lnSpc>
                <a:spcPct val="125000"/>
              </a:lnSpc>
              <a:spcBef>
                <a:spcPts val="560"/>
              </a:spcBef>
            </a:pPr>
            <a:r>
              <a:rPr lang="ja-JP" altLang="en-US" sz="1100" spc="-30" dirty="0">
                <a:latin typeface="游ゴシック" panose="020B0400000000000000" pitchFamily="50" charset="-128"/>
                <a:ea typeface="游ゴシック" panose="020B0400000000000000" pitchFamily="50" charset="-128"/>
                <a:cs typeface="MS PMincho"/>
              </a:rPr>
              <a:t>画面右上、アイコンの一番右に「リモートサポート」へのリンクボタンを設置しました。</a:t>
            </a:r>
            <a:endParaRPr lang="en-US" altLang="ko-KR"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r>
              <a:rPr kumimoji="1" lang="ja-JP" altLang="en-US" sz="1100" spc="-30" dirty="0">
                <a:latin typeface="游ゴシック" panose="020B0400000000000000" pitchFamily="50" charset="-128"/>
                <a:ea typeface="游ゴシック" panose="020B0400000000000000" pitchFamily="50" charset="-128"/>
                <a:cs typeface="MS PMincho"/>
              </a:rPr>
              <a:t>アイコンをクリックすると、リモートサポートの案内ページが開きます。</a:t>
            </a:r>
            <a:endParaRPr kumimoji="1" lang="en-US" altLang="ja-JP"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r>
              <a:rPr kumimoji="1" lang="ja-JP" altLang="en-US" sz="1100" spc="-30" dirty="0">
                <a:latin typeface="游ゴシック" panose="020B0400000000000000" pitchFamily="50" charset="-128"/>
                <a:ea typeface="游ゴシック" panose="020B0400000000000000" pitchFamily="50" charset="-128"/>
                <a:cs typeface="MS PMincho"/>
              </a:rPr>
              <a:t>ページ内の説明に従って、リモートサポートソフトをダウンロードしてください。</a:t>
            </a:r>
            <a:endParaRPr lang="en-US" altLang="ko-KR"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endParaRPr lang="ko-KR" altLang="en-US" sz="1100" dirty="0">
              <a:latin typeface="游ゴシック" panose="020B0400000000000000" pitchFamily="50" charset="-128"/>
              <a:cs typeface="MS PMincho"/>
            </a:endParaRPr>
          </a:p>
        </p:txBody>
      </p:sp>
      <p:pic>
        <p:nvPicPr>
          <p:cNvPr id="3" name="그림 2">
            <a:extLst>
              <a:ext uri="{FF2B5EF4-FFF2-40B4-BE49-F238E27FC236}">
                <a16:creationId xmlns:a16="http://schemas.microsoft.com/office/drawing/2014/main" id="{884D0589-7C4D-0D7C-FC0A-8FFDB9DEAFDE}"/>
              </a:ext>
            </a:extLst>
          </p:cNvPr>
          <p:cNvPicPr>
            <a:picLocks noChangeAspect="1"/>
          </p:cNvPicPr>
          <p:nvPr/>
        </p:nvPicPr>
        <p:blipFill>
          <a:blip r:embed="rId3"/>
          <a:stretch>
            <a:fillRect/>
          </a:stretch>
        </p:blipFill>
        <p:spPr>
          <a:xfrm>
            <a:off x="930511" y="2572243"/>
            <a:ext cx="5156200" cy="927100"/>
          </a:xfrm>
          <a:prstGeom prst="rect">
            <a:avLst/>
          </a:prstGeom>
        </p:spPr>
      </p:pic>
      <p:pic>
        <p:nvPicPr>
          <p:cNvPr id="5" name="그림 4">
            <a:extLst>
              <a:ext uri="{FF2B5EF4-FFF2-40B4-BE49-F238E27FC236}">
                <a16:creationId xmlns:a16="http://schemas.microsoft.com/office/drawing/2014/main" id="{23535DB2-88F4-0A82-CA1C-5B8757AE2451}"/>
              </a:ext>
            </a:extLst>
          </p:cNvPr>
          <p:cNvPicPr>
            <a:picLocks noChangeAspect="1"/>
          </p:cNvPicPr>
          <p:nvPr/>
        </p:nvPicPr>
        <p:blipFill>
          <a:blip r:embed="rId4"/>
          <a:stretch>
            <a:fillRect/>
          </a:stretch>
        </p:blipFill>
        <p:spPr>
          <a:xfrm>
            <a:off x="863299" y="4003243"/>
            <a:ext cx="5198042" cy="3621929"/>
          </a:xfrm>
          <a:prstGeom prst="rect">
            <a:avLst/>
          </a:prstGeom>
        </p:spPr>
      </p:pic>
      <p:sp>
        <p:nvSpPr>
          <p:cNvPr id="9" name="正方形/長方形 8">
            <a:extLst>
              <a:ext uri="{FF2B5EF4-FFF2-40B4-BE49-F238E27FC236}">
                <a16:creationId xmlns:a16="http://schemas.microsoft.com/office/drawing/2014/main" id="{A00B62BC-5B8F-8F7F-C746-45F1432ECD62}"/>
              </a:ext>
            </a:extLst>
          </p:cNvPr>
          <p:cNvSpPr/>
          <p:nvPr/>
        </p:nvSpPr>
        <p:spPr>
          <a:xfrm>
            <a:off x="1249680" y="2558734"/>
            <a:ext cx="1361439" cy="559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직선 화살표 연결선 31">
            <a:extLst>
              <a:ext uri="{FF2B5EF4-FFF2-40B4-BE49-F238E27FC236}">
                <a16:creationId xmlns:a16="http://schemas.microsoft.com/office/drawing/2014/main" id="{E787A81B-92DC-1176-1DF7-80FDDD06020D}"/>
              </a:ext>
            </a:extLst>
          </p:cNvPr>
          <p:cNvCxnSpPr/>
          <p:nvPr/>
        </p:nvCxnSpPr>
        <p:spPr>
          <a:xfrm>
            <a:off x="2846600" y="3118156"/>
            <a:ext cx="0" cy="885087"/>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4" name="모서리가 둥근 직사각형 3">
            <a:extLst>
              <a:ext uri="{FF2B5EF4-FFF2-40B4-BE49-F238E27FC236}">
                <a16:creationId xmlns:a16="http://schemas.microsoft.com/office/drawing/2014/main" id="{058D9999-0252-2B2C-090E-83392FE115B3}"/>
              </a:ext>
            </a:extLst>
          </p:cNvPr>
          <p:cNvSpPr/>
          <p:nvPr/>
        </p:nvSpPr>
        <p:spPr>
          <a:xfrm>
            <a:off x="2578493" y="2570754"/>
            <a:ext cx="571107" cy="53671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0" name="object 7">
            <a:extLst>
              <a:ext uri="{FF2B5EF4-FFF2-40B4-BE49-F238E27FC236}">
                <a16:creationId xmlns:a16="http://schemas.microsoft.com/office/drawing/2014/main" id="{C834F664-F640-F105-7114-F69EECAB4E60}"/>
              </a:ext>
            </a:extLst>
          </p:cNvPr>
          <p:cNvSpPr txBox="1"/>
          <p:nvPr/>
        </p:nvSpPr>
        <p:spPr>
          <a:xfrm>
            <a:off x="707390" y="7844820"/>
            <a:ext cx="5421610" cy="211276"/>
          </a:xfrm>
          <a:prstGeom prst="rect">
            <a:avLst/>
          </a:prstGeom>
        </p:spPr>
        <p:txBody>
          <a:bodyPr vert="horz" wrap="square" lIns="0" tIns="12700" rIns="0" bIns="0" rtlCol="0">
            <a:spAutoFit/>
          </a:bodyPr>
          <a:lstStyle/>
          <a:p>
            <a:pPr marL="12700" marR="5080">
              <a:lnSpc>
                <a:spcPct val="125000"/>
              </a:lnSpc>
              <a:spcBef>
                <a:spcPts val="560"/>
              </a:spcBef>
            </a:pPr>
            <a:r>
              <a:rPr lang="ja-JP" altLang="en-US" sz="1100" spc="-30" dirty="0">
                <a:latin typeface="游ゴシック" panose="020B0400000000000000" pitchFamily="50" charset="-128"/>
                <a:ea typeface="游ゴシック" panose="020B0400000000000000" pitchFamily="50" charset="-128"/>
                <a:cs typeface="MS PMincho"/>
              </a:rPr>
              <a:t>リモートサポートを希望される場合は、サポートデスクにご連絡ください。</a:t>
            </a:r>
            <a:endParaRPr lang="ko-KR" altLang="en-US" sz="1100" dirty="0">
              <a:latin typeface="游ゴシック" panose="020B0400000000000000" pitchFamily="50" charset="-128"/>
              <a:cs typeface="MS PMincho"/>
            </a:endParaRPr>
          </a:p>
        </p:txBody>
      </p:sp>
    </p:spTree>
    <p:extLst>
      <p:ext uri="{BB962C8B-B14F-4D97-AF65-F5344CB8AC3E}">
        <p14:creationId xmlns:p14="http://schemas.microsoft.com/office/powerpoint/2010/main" val="104949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AF61-9D9A-28EE-1EB9-41A7CE15544E}"/>
            </a:ext>
          </a:extLst>
        </p:cNvPr>
        <p:cNvGrpSpPr/>
        <p:nvPr/>
      </p:nvGrpSpPr>
      <p:grpSpPr>
        <a:xfrm>
          <a:off x="0" y="0"/>
          <a:ext cx="0" cy="0"/>
          <a:chOff x="0" y="0"/>
          <a:chExt cx="0" cy="0"/>
        </a:xfrm>
      </p:grpSpPr>
      <p:grpSp>
        <p:nvGrpSpPr>
          <p:cNvPr id="12" name="그룹 11">
            <a:extLst>
              <a:ext uri="{FF2B5EF4-FFF2-40B4-BE49-F238E27FC236}">
                <a16:creationId xmlns:a16="http://schemas.microsoft.com/office/drawing/2014/main" id="{F1D9D185-3B0F-1369-3B1E-37A9B8579958}"/>
              </a:ext>
            </a:extLst>
          </p:cNvPr>
          <p:cNvGrpSpPr/>
          <p:nvPr/>
        </p:nvGrpSpPr>
        <p:grpSpPr>
          <a:xfrm>
            <a:off x="855902" y="2107707"/>
            <a:ext cx="1863235" cy="2478912"/>
            <a:chOff x="855902" y="2488707"/>
            <a:chExt cx="1863235" cy="2478912"/>
          </a:xfrm>
        </p:grpSpPr>
        <p:pic>
          <p:nvPicPr>
            <p:cNvPr id="13" name="그림 12">
              <a:extLst>
                <a:ext uri="{FF2B5EF4-FFF2-40B4-BE49-F238E27FC236}">
                  <a16:creationId xmlns:a16="http://schemas.microsoft.com/office/drawing/2014/main" id="{D3A5738D-E137-E70B-4FA5-B5969B353382}"/>
                </a:ext>
              </a:extLst>
            </p:cNvPr>
            <p:cNvPicPr>
              <a:picLocks noChangeAspect="1"/>
            </p:cNvPicPr>
            <p:nvPr/>
          </p:nvPicPr>
          <p:blipFill>
            <a:blip r:embed="rId2"/>
            <a:stretch>
              <a:fillRect/>
            </a:stretch>
          </p:blipFill>
          <p:spPr>
            <a:xfrm>
              <a:off x="855902" y="2488707"/>
              <a:ext cx="1863235" cy="2478912"/>
            </a:xfrm>
            <a:prstGeom prst="rect">
              <a:avLst/>
            </a:prstGeom>
          </p:spPr>
        </p:pic>
        <p:sp>
          <p:nvSpPr>
            <p:cNvPr id="14" name="직사각형 13">
              <a:extLst>
                <a:ext uri="{FF2B5EF4-FFF2-40B4-BE49-F238E27FC236}">
                  <a16:creationId xmlns:a16="http://schemas.microsoft.com/office/drawing/2014/main" id="{A1106049-3960-18AC-EAD7-3F949BB2A4DC}"/>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 name="슬라이드 번호 개체 틀 1">
            <a:extLst>
              <a:ext uri="{FF2B5EF4-FFF2-40B4-BE49-F238E27FC236}">
                <a16:creationId xmlns:a16="http://schemas.microsoft.com/office/drawing/2014/main" id="{11B53865-4253-807A-D0DE-D8BFDFFBA716}"/>
              </a:ext>
            </a:extLst>
          </p:cNvPr>
          <p:cNvSpPr>
            <a:spLocks noGrp="1"/>
          </p:cNvSpPr>
          <p:nvPr>
            <p:ph type="sldNum" sz="quarter" idx="12"/>
          </p:nvPr>
        </p:nvSpPr>
        <p:spPr/>
        <p:txBody>
          <a:bodyPr/>
          <a:lstStyle/>
          <a:p>
            <a:fld id="{AE8EA5A1-38AB-4AA0-89CC-DE1004BC27E5}" type="slidenum">
              <a:rPr kumimoji="1" lang="ja-JP" altLang="en-US" smtClean="0"/>
              <a:t>148</a:t>
            </a:fld>
            <a:endParaRPr kumimoji="1" lang="ja-JP" altLang="en-US"/>
          </a:p>
        </p:txBody>
      </p:sp>
      <p:sp>
        <p:nvSpPr>
          <p:cNvPr id="4" name="テキスト ボックス 2">
            <a:extLst>
              <a:ext uri="{FF2B5EF4-FFF2-40B4-BE49-F238E27FC236}">
                <a16:creationId xmlns:a16="http://schemas.microsoft.com/office/drawing/2014/main" id="{1FEA929E-8463-44DB-364F-46954A2AD0A9}"/>
              </a:ext>
            </a:extLst>
          </p:cNvPr>
          <p:cNvSpPr txBox="1"/>
          <p:nvPr/>
        </p:nvSpPr>
        <p:spPr>
          <a:xfrm>
            <a:off x="415592" y="1468524"/>
            <a:ext cx="6026816" cy="501356"/>
          </a:xfrm>
          <a:prstGeom prst="rect">
            <a:avLst/>
          </a:prstGeom>
          <a:noFill/>
        </p:spPr>
        <p:txBody>
          <a:bodyPr wrap="square">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プロードが完了したら、ナビゲーションウィンドウを開き、</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2B074CE9-E2AF-7AEA-4B57-B569C22E9AE6}"/>
              </a:ext>
            </a:extLst>
          </p:cNvPr>
          <p:cNvSpPr txBox="1"/>
          <p:nvPr/>
        </p:nvSpPr>
        <p:spPr>
          <a:xfrm>
            <a:off x="415592" y="4783520"/>
            <a:ext cx="6026816" cy="472309"/>
          </a:xfrm>
          <a:prstGeom prst="rect">
            <a:avLst/>
          </a:prstGeom>
          <a:noFill/>
        </p:spPr>
        <p:txBody>
          <a:bodyPr wrap="square">
            <a:spAutoFit/>
          </a:bodyPr>
          <a:lstStyle/>
          <a:p>
            <a:pPr marL="485140" marR="429260">
              <a:lnSpc>
                <a:spcPct val="116000"/>
              </a:lnSpc>
              <a:spcBef>
                <a:spcPts val="20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増減点連絡書のリストが表示されます。リストをダブルクリックすると内容が表示されます。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165.png">
            <a:extLst>
              <a:ext uri="{FF2B5EF4-FFF2-40B4-BE49-F238E27FC236}">
                <a16:creationId xmlns:a16="http://schemas.microsoft.com/office/drawing/2014/main" id="{E855A512-AC58-41D7-7B1F-4F7FC3D5E4AB}"/>
              </a:ext>
            </a:extLst>
          </p:cNvPr>
          <p:cNvPicPr>
            <a:picLocks noChangeAspect="1"/>
          </p:cNvPicPr>
          <p:nvPr/>
        </p:nvPicPr>
        <p:blipFill>
          <a:blip r:embed="rId3" cstate="print"/>
          <a:srcRect l="2185" t="15490"/>
          <a:stretch/>
        </p:blipFill>
        <p:spPr>
          <a:xfrm>
            <a:off x="1036888" y="5336374"/>
            <a:ext cx="4965210" cy="3230405"/>
          </a:xfrm>
          <a:prstGeom prst="rect">
            <a:avLst/>
          </a:prstGeom>
        </p:spPr>
      </p:pic>
      <p:sp>
        <p:nvSpPr>
          <p:cNvPr id="10" name="Google Shape;112;p2">
            <a:extLst>
              <a:ext uri="{FF2B5EF4-FFF2-40B4-BE49-F238E27FC236}">
                <a16:creationId xmlns:a16="http://schemas.microsoft.com/office/drawing/2014/main" id="{1D1C5090-72BE-47E6-8E9F-6B1D40D1901F}"/>
              </a:ext>
            </a:extLst>
          </p:cNvPr>
          <p:cNvSpPr/>
          <p:nvPr/>
        </p:nvSpPr>
        <p:spPr>
          <a:xfrm>
            <a:off x="1036888" y="3413419"/>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1" name="Google Shape;113;p2">
            <a:extLst>
              <a:ext uri="{FF2B5EF4-FFF2-40B4-BE49-F238E27FC236}">
                <a16:creationId xmlns:a16="http://schemas.microsoft.com/office/drawing/2014/main" id="{1AC64CF8-09D1-447A-0E2B-42471491D98A}"/>
              </a:ext>
            </a:extLst>
          </p:cNvPr>
          <p:cNvSpPr/>
          <p:nvPr/>
        </p:nvSpPr>
        <p:spPr>
          <a:xfrm>
            <a:off x="2885126" y="2998821"/>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ナビゲーションウィンドウの「点検業務」&gt;「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a:t>
            </a:r>
            <a:r>
              <a:rPr lang="ja-JP" altLang="ko-KR" sz="1100" dirty="0">
                <a:latin typeface="游ゴシック" panose="020B0400000000000000" pitchFamily="50" charset="-128"/>
                <a:ea typeface="游ゴシック" panose="020B0400000000000000" pitchFamily="50" charset="-128"/>
              </a:rPr>
              <a:t>」をダブルクリックします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Tree>
    <p:extLst>
      <p:ext uri="{BB962C8B-B14F-4D97-AF65-F5344CB8AC3E}">
        <p14:creationId xmlns:p14="http://schemas.microsoft.com/office/powerpoint/2010/main" val="66689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555C-275B-5138-2389-B03D3574696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248546C-6128-B28A-F790-E1989F6E60BA}"/>
              </a:ext>
            </a:extLst>
          </p:cNvPr>
          <p:cNvSpPr>
            <a:spLocks noGrp="1"/>
          </p:cNvSpPr>
          <p:nvPr>
            <p:ph type="sldNum" sz="quarter" idx="12"/>
          </p:nvPr>
        </p:nvSpPr>
        <p:spPr/>
        <p:txBody>
          <a:bodyPr/>
          <a:lstStyle/>
          <a:p>
            <a:fld id="{AE8EA5A1-38AB-4AA0-89CC-DE1004BC27E5}" type="slidenum">
              <a:rPr kumimoji="1" lang="ja-JP" altLang="en-US" smtClean="0"/>
              <a:t>149</a:t>
            </a:fld>
            <a:endParaRPr kumimoji="1" lang="ja-JP" altLang="en-US"/>
          </a:p>
        </p:txBody>
      </p:sp>
      <p:sp>
        <p:nvSpPr>
          <p:cNvPr id="4" name="テキスト ボックス 2">
            <a:extLst>
              <a:ext uri="{FF2B5EF4-FFF2-40B4-BE49-F238E27FC236}">
                <a16:creationId xmlns:a16="http://schemas.microsoft.com/office/drawing/2014/main" id="{6904C56D-DE8D-41FA-EE3A-A03F70F79BD2}"/>
              </a:ext>
            </a:extLst>
          </p:cNvPr>
          <p:cNvSpPr txBox="1"/>
          <p:nvPr/>
        </p:nvSpPr>
        <p:spPr>
          <a:xfrm>
            <a:off x="391886" y="1213348"/>
            <a:ext cx="5708289" cy="748923"/>
          </a:xfrm>
          <a:prstGeom prst="rect">
            <a:avLst/>
          </a:prstGeom>
          <a:noFill/>
        </p:spPr>
        <p:txBody>
          <a:bodyPr wrap="square">
            <a:spAutoFit/>
          </a:bodyPr>
          <a:lstStyle/>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増減点連絡書の内容が表示されます。</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ジクロフェナクナトリウムテープ１５ｍｇ</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［レセプト閲覧］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をクリックすると、減点されたレセプトが表示されます。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docshapegroup592">
            <a:extLst>
              <a:ext uri="{FF2B5EF4-FFF2-40B4-BE49-F238E27FC236}">
                <a16:creationId xmlns:a16="http://schemas.microsoft.com/office/drawing/2014/main" id="{17502D79-D0A6-9F0D-8A15-EDCB6FE509EB}"/>
              </a:ext>
            </a:extLst>
          </p:cNvPr>
          <p:cNvGrpSpPr>
            <a:grpSpLocks/>
          </p:cNvGrpSpPr>
          <p:nvPr/>
        </p:nvGrpSpPr>
        <p:grpSpPr bwMode="auto">
          <a:xfrm>
            <a:off x="1104844" y="2084533"/>
            <a:ext cx="4508427" cy="2952741"/>
            <a:chOff x="2781" y="928"/>
            <a:chExt cx="6574" cy="4382"/>
          </a:xfrm>
        </p:grpSpPr>
        <p:pic>
          <p:nvPicPr>
            <p:cNvPr id="6" name="docshape593">
              <a:extLst>
                <a:ext uri="{FF2B5EF4-FFF2-40B4-BE49-F238E27FC236}">
                  <a16:creationId xmlns:a16="http://schemas.microsoft.com/office/drawing/2014/main" id="{2E2596C8-5C79-101F-045A-00A1B49FD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2" t="14481"/>
            <a:stretch/>
          </p:blipFill>
          <p:spPr bwMode="auto">
            <a:xfrm>
              <a:off x="2781" y="928"/>
              <a:ext cx="6574" cy="4382"/>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94">
              <a:extLst>
                <a:ext uri="{FF2B5EF4-FFF2-40B4-BE49-F238E27FC236}">
                  <a16:creationId xmlns:a16="http://schemas.microsoft.com/office/drawing/2014/main" id="{9838CED1-BB3D-5355-B10A-2DBA687435F4}"/>
                </a:ext>
              </a:extLst>
            </p:cNvPr>
            <p:cNvSpPr>
              <a:spLocks/>
            </p:cNvSpPr>
            <p:nvPr/>
          </p:nvSpPr>
          <p:spPr bwMode="auto">
            <a:xfrm>
              <a:off x="7635" y="1200"/>
              <a:ext cx="749" cy="346"/>
            </a:xfrm>
            <a:custGeom>
              <a:avLst/>
              <a:gdLst>
                <a:gd name="T0" fmla="+- 0 7636 7636"/>
                <a:gd name="T1" fmla="*/ T0 w 749"/>
                <a:gd name="T2" fmla="+- 0 1258 1201"/>
                <a:gd name="T3" fmla="*/ 1258 h 346"/>
                <a:gd name="T4" fmla="+- 0 7640 7636"/>
                <a:gd name="T5" fmla="*/ T4 w 749"/>
                <a:gd name="T6" fmla="+- 0 1236 1201"/>
                <a:gd name="T7" fmla="*/ 1236 h 346"/>
                <a:gd name="T8" fmla="+- 0 7652 7636"/>
                <a:gd name="T9" fmla="*/ T8 w 749"/>
                <a:gd name="T10" fmla="+- 0 1217 1201"/>
                <a:gd name="T11" fmla="*/ 1217 h 346"/>
                <a:gd name="T12" fmla="+- 0 7671 7636"/>
                <a:gd name="T13" fmla="*/ T12 w 749"/>
                <a:gd name="T14" fmla="+- 0 1205 1201"/>
                <a:gd name="T15" fmla="*/ 1205 h 346"/>
                <a:gd name="T16" fmla="+- 0 7693 7636"/>
                <a:gd name="T17" fmla="*/ T16 w 749"/>
                <a:gd name="T18" fmla="+- 0 1201 1201"/>
                <a:gd name="T19" fmla="*/ 1201 h 346"/>
                <a:gd name="T20" fmla="+- 0 8327 7636"/>
                <a:gd name="T21" fmla="*/ T20 w 749"/>
                <a:gd name="T22" fmla="+- 0 1201 1201"/>
                <a:gd name="T23" fmla="*/ 1201 h 346"/>
                <a:gd name="T24" fmla="+- 0 8349 7636"/>
                <a:gd name="T25" fmla="*/ T24 w 749"/>
                <a:gd name="T26" fmla="+- 0 1205 1201"/>
                <a:gd name="T27" fmla="*/ 1205 h 346"/>
                <a:gd name="T28" fmla="+- 0 8368 7636"/>
                <a:gd name="T29" fmla="*/ T28 w 749"/>
                <a:gd name="T30" fmla="+- 0 1217 1201"/>
                <a:gd name="T31" fmla="*/ 1217 h 346"/>
                <a:gd name="T32" fmla="+- 0 8380 7636"/>
                <a:gd name="T33" fmla="*/ T32 w 749"/>
                <a:gd name="T34" fmla="+- 0 1236 1201"/>
                <a:gd name="T35" fmla="*/ 1236 h 346"/>
                <a:gd name="T36" fmla="+- 0 8384 7636"/>
                <a:gd name="T37" fmla="*/ T36 w 749"/>
                <a:gd name="T38" fmla="+- 0 1258 1201"/>
                <a:gd name="T39" fmla="*/ 1258 h 346"/>
                <a:gd name="T40" fmla="+- 0 8384 7636"/>
                <a:gd name="T41" fmla="*/ T40 w 749"/>
                <a:gd name="T42" fmla="+- 0 1489 1201"/>
                <a:gd name="T43" fmla="*/ 1489 h 346"/>
                <a:gd name="T44" fmla="+- 0 8380 7636"/>
                <a:gd name="T45" fmla="*/ T44 w 749"/>
                <a:gd name="T46" fmla="+- 0 1511 1201"/>
                <a:gd name="T47" fmla="*/ 1511 h 346"/>
                <a:gd name="T48" fmla="+- 0 8368 7636"/>
                <a:gd name="T49" fmla="*/ T48 w 749"/>
                <a:gd name="T50" fmla="+- 0 1529 1201"/>
                <a:gd name="T51" fmla="*/ 1529 h 346"/>
                <a:gd name="T52" fmla="+- 0 8349 7636"/>
                <a:gd name="T53" fmla="*/ T52 w 749"/>
                <a:gd name="T54" fmla="+- 0 1542 1201"/>
                <a:gd name="T55" fmla="*/ 1542 h 346"/>
                <a:gd name="T56" fmla="+- 0 8327 7636"/>
                <a:gd name="T57" fmla="*/ T56 w 749"/>
                <a:gd name="T58" fmla="+- 0 1546 1201"/>
                <a:gd name="T59" fmla="*/ 1546 h 346"/>
                <a:gd name="T60" fmla="+- 0 7693 7636"/>
                <a:gd name="T61" fmla="*/ T60 w 749"/>
                <a:gd name="T62" fmla="+- 0 1546 1201"/>
                <a:gd name="T63" fmla="*/ 1546 h 346"/>
                <a:gd name="T64" fmla="+- 0 7671 7636"/>
                <a:gd name="T65" fmla="*/ T64 w 749"/>
                <a:gd name="T66" fmla="+- 0 1542 1201"/>
                <a:gd name="T67" fmla="*/ 1542 h 346"/>
                <a:gd name="T68" fmla="+- 0 7652 7636"/>
                <a:gd name="T69" fmla="*/ T68 w 749"/>
                <a:gd name="T70" fmla="+- 0 1529 1201"/>
                <a:gd name="T71" fmla="*/ 1529 h 346"/>
                <a:gd name="T72" fmla="+- 0 7640 7636"/>
                <a:gd name="T73" fmla="*/ T72 w 749"/>
                <a:gd name="T74" fmla="+- 0 1511 1201"/>
                <a:gd name="T75" fmla="*/ 1511 h 346"/>
                <a:gd name="T76" fmla="+- 0 7636 7636"/>
                <a:gd name="T77" fmla="*/ T76 w 749"/>
                <a:gd name="T78" fmla="+- 0 1489 1201"/>
                <a:gd name="T79" fmla="*/ 1489 h 346"/>
                <a:gd name="T80" fmla="+- 0 7636 7636"/>
                <a:gd name="T81" fmla="*/ T80 w 749"/>
                <a:gd name="T82" fmla="+- 0 1258 1201"/>
                <a:gd name="T83" fmla="*/ 1258 h 3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346">
                  <a:moveTo>
                    <a:pt x="0" y="57"/>
                  </a:moveTo>
                  <a:lnTo>
                    <a:pt x="4" y="35"/>
                  </a:lnTo>
                  <a:lnTo>
                    <a:pt x="16" y="16"/>
                  </a:lnTo>
                  <a:lnTo>
                    <a:pt x="35" y="4"/>
                  </a:lnTo>
                  <a:lnTo>
                    <a:pt x="57" y="0"/>
                  </a:lnTo>
                  <a:lnTo>
                    <a:pt x="691" y="0"/>
                  </a:lnTo>
                  <a:lnTo>
                    <a:pt x="713" y="4"/>
                  </a:lnTo>
                  <a:lnTo>
                    <a:pt x="732" y="16"/>
                  </a:lnTo>
                  <a:lnTo>
                    <a:pt x="744" y="35"/>
                  </a:lnTo>
                  <a:lnTo>
                    <a:pt x="748" y="57"/>
                  </a:lnTo>
                  <a:lnTo>
                    <a:pt x="748" y="288"/>
                  </a:lnTo>
                  <a:lnTo>
                    <a:pt x="744" y="310"/>
                  </a:lnTo>
                  <a:lnTo>
                    <a:pt x="732" y="328"/>
                  </a:lnTo>
                  <a:lnTo>
                    <a:pt x="713" y="341"/>
                  </a:lnTo>
                  <a:lnTo>
                    <a:pt x="691" y="345"/>
                  </a:lnTo>
                  <a:lnTo>
                    <a:pt x="57" y="345"/>
                  </a:lnTo>
                  <a:lnTo>
                    <a:pt x="35" y="341"/>
                  </a:lnTo>
                  <a:lnTo>
                    <a:pt x="16" y="328"/>
                  </a:lnTo>
                  <a:lnTo>
                    <a:pt x="4" y="310"/>
                  </a:lnTo>
                  <a:lnTo>
                    <a:pt x="0" y="288"/>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8" name="docshape595">
              <a:extLst>
                <a:ext uri="{FF2B5EF4-FFF2-40B4-BE49-F238E27FC236}">
                  <a16:creationId xmlns:a16="http://schemas.microsoft.com/office/drawing/2014/main" id="{3834CF28-53D5-6CF3-BCFD-3A62E05D9103}"/>
                </a:ext>
              </a:extLst>
            </p:cNvPr>
            <p:cNvSpPr>
              <a:spLocks/>
            </p:cNvSpPr>
            <p:nvPr/>
          </p:nvSpPr>
          <p:spPr bwMode="auto">
            <a:xfrm>
              <a:off x="5002" y="2062"/>
              <a:ext cx="2199" cy="286"/>
            </a:xfrm>
            <a:custGeom>
              <a:avLst/>
              <a:gdLst>
                <a:gd name="T0" fmla="+- 0 5003 5003"/>
                <a:gd name="T1" fmla="*/ T0 w 2199"/>
                <a:gd name="T2" fmla="+- 0 2110 2062"/>
                <a:gd name="T3" fmla="*/ 2110 h 286"/>
                <a:gd name="T4" fmla="+- 0 5007 5003"/>
                <a:gd name="T5" fmla="*/ T4 w 2199"/>
                <a:gd name="T6" fmla="+- 0 2091 2062"/>
                <a:gd name="T7" fmla="*/ 2091 h 286"/>
                <a:gd name="T8" fmla="+- 0 5017 5003"/>
                <a:gd name="T9" fmla="*/ T8 w 2199"/>
                <a:gd name="T10" fmla="+- 0 2076 2062"/>
                <a:gd name="T11" fmla="*/ 2076 h 286"/>
                <a:gd name="T12" fmla="+- 0 5032 5003"/>
                <a:gd name="T13" fmla="*/ T12 w 2199"/>
                <a:gd name="T14" fmla="+- 0 2066 2062"/>
                <a:gd name="T15" fmla="*/ 2066 h 286"/>
                <a:gd name="T16" fmla="+- 0 5050 5003"/>
                <a:gd name="T17" fmla="*/ T16 w 2199"/>
                <a:gd name="T18" fmla="+- 0 2062 2062"/>
                <a:gd name="T19" fmla="*/ 2062 h 286"/>
                <a:gd name="T20" fmla="+- 0 7154 5003"/>
                <a:gd name="T21" fmla="*/ T20 w 2199"/>
                <a:gd name="T22" fmla="+- 0 2062 2062"/>
                <a:gd name="T23" fmla="*/ 2062 h 286"/>
                <a:gd name="T24" fmla="+- 0 7172 5003"/>
                <a:gd name="T25" fmla="*/ T24 w 2199"/>
                <a:gd name="T26" fmla="+- 0 2066 2062"/>
                <a:gd name="T27" fmla="*/ 2066 h 286"/>
                <a:gd name="T28" fmla="+- 0 7187 5003"/>
                <a:gd name="T29" fmla="*/ T28 w 2199"/>
                <a:gd name="T30" fmla="+- 0 2076 2062"/>
                <a:gd name="T31" fmla="*/ 2076 h 286"/>
                <a:gd name="T32" fmla="+- 0 7197 5003"/>
                <a:gd name="T33" fmla="*/ T32 w 2199"/>
                <a:gd name="T34" fmla="+- 0 2091 2062"/>
                <a:gd name="T35" fmla="*/ 2091 h 286"/>
                <a:gd name="T36" fmla="+- 0 7201 5003"/>
                <a:gd name="T37" fmla="*/ T36 w 2199"/>
                <a:gd name="T38" fmla="+- 0 2110 2062"/>
                <a:gd name="T39" fmla="*/ 2110 h 286"/>
                <a:gd name="T40" fmla="+- 0 7201 5003"/>
                <a:gd name="T41" fmla="*/ T40 w 2199"/>
                <a:gd name="T42" fmla="+- 0 2300 2062"/>
                <a:gd name="T43" fmla="*/ 2300 h 286"/>
                <a:gd name="T44" fmla="+- 0 7197 5003"/>
                <a:gd name="T45" fmla="*/ T44 w 2199"/>
                <a:gd name="T46" fmla="+- 0 2319 2062"/>
                <a:gd name="T47" fmla="*/ 2319 h 286"/>
                <a:gd name="T48" fmla="+- 0 7187 5003"/>
                <a:gd name="T49" fmla="*/ T48 w 2199"/>
                <a:gd name="T50" fmla="+- 0 2334 2062"/>
                <a:gd name="T51" fmla="*/ 2334 h 286"/>
                <a:gd name="T52" fmla="+- 0 7172 5003"/>
                <a:gd name="T53" fmla="*/ T52 w 2199"/>
                <a:gd name="T54" fmla="+- 0 2344 2062"/>
                <a:gd name="T55" fmla="*/ 2344 h 286"/>
                <a:gd name="T56" fmla="+- 0 7154 5003"/>
                <a:gd name="T57" fmla="*/ T56 w 2199"/>
                <a:gd name="T58" fmla="+- 0 2348 2062"/>
                <a:gd name="T59" fmla="*/ 2348 h 286"/>
                <a:gd name="T60" fmla="+- 0 5050 5003"/>
                <a:gd name="T61" fmla="*/ T60 w 2199"/>
                <a:gd name="T62" fmla="+- 0 2348 2062"/>
                <a:gd name="T63" fmla="*/ 2348 h 286"/>
                <a:gd name="T64" fmla="+- 0 5032 5003"/>
                <a:gd name="T65" fmla="*/ T64 w 2199"/>
                <a:gd name="T66" fmla="+- 0 2344 2062"/>
                <a:gd name="T67" fmla="*/ 2344 h 286"/>
                <a:gd name="T68" fmla="+- 0 5017 5003"/>
                <a:gd name="T69" fmla="*/ T68 w 2199"/>
                <a:gd name="T70" fmla="+- 0 2334 2062"/>
                <a:gd name="T71" fmla="*/ 2334 h 286"/>
                <a:gd name="T72" fmla="+- 0 5007 5003"/>
                <a:gd name="T73" fmla="*/ T72 w 2199"/>
                <a:gd name="T74" fmla="+- 0 2319 2062"/>
                <a:gd name="T75" fmla="*/ 2319 h 286"/>
                <a:gd name="T76" fmla="+- 0 5003 5003"/>
                <a:gd name="T77" fmla="*/ T76 w 2199"/>
                <a:gd name="T78" fmla="+- 0 2300 2062"/>
                <a:gd name="T79" fmla="*/ 2300 h 286"/>
                <a:gd name="T80" fmla="+- 0 5003 5003"/>
                <a:gd name="T81" fmla="*/ T80 w 2199"/>
                <a:gd name="T82" fmla="+- 0 2110 2062"/>
                <a:gd name="T83" fmla="*/ 2110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199" h="286">
                  <a:moveTo>
                    <a:pt x="0" y="48"/>
                  </a:moveTo>
                  <a:lnTo>
                    <a:pt x="4" y="29"/>
                  </a:lnTo>
                  <a:lnTo>
                    <a:pt x="14" y="14"/>
                  </a:lnTo>
                  <a:lnTo>
                    <a:pt x="29" y="4"/>
                  </a:lnTo>
                  <a:lnTo>
                    <a:pt x="47" y="0"/>
                  </a:lnTo>
                  <a:lnTo>
                    <a:pt x="2151" y="0"/>
                  </a:lnTo>
                  <a:lnTo>
                    <a:pt x="2169" y="4"/>
                  </a:lnTo>
                  <a:lnTo>
                    <a:pt x="2184" y="14"/>
                  </a:lnTo>
                  <a:lnTo>
                    <a:pt x="2194" y="29"/>
                  </a:lnTo>
                  <a:lnTo>
                    <a:pt x="2198" y="48"/>
                  </a:lnTo>
                  <a:lnTo>
                    <a:pt x="2198" y="238"/>
                  </a:lnTo>
                  <a:lnTo>
                    <a:pt x="2194" y="257"/>
                  </a:lnTo>
                  <a:lnTo>
                    <a:pt x="2184" y="272"/>
                  </a:lnTo>
                  <a:lnTo>
                    <a:pt x="2169" y="282"/>
                  </a:lnTo>
                  <a:lnTo>
                    <a:pt x="2151" y="286"/>
                  </a:lnTo>
                  <a:lnTo>
                    <a:pt x="47" y="286"/>
                  </a:lnTo>
                  <a:lnTo>
                    <a:pt x="29" y="282"/>
                  </a:lnTo>
                  <a:lnTo>
                    <a:pt x="14" y="272"/>
                  </a:lnTo>
                  <a:lnTo>
                    <a:pt x="4" y="257"/>
                  </a:lnTo>
                  <a:lnTo>
                    <a:pt x="0" y="238"/>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9" name="テキスト ボックス 9">
            <a:extLst>
              <a:ext uri="{FF2B5EF4-FFF2-40B4-BE49-F238E27FC236}">
                <a16:creationId xmlns:a16="http://schemas.microsoft.com/office/drawing/2014/main" id="{FBDE05EB-8E55-4272-70CC-BBC0E8133472}"/>
              </a:ext>
            </a:extLst>
          </p:cNvPr>
          <p:cNvSpPr txBox="1"/>
          <p:nvPr/>
        </p:nvSpPr>
        <p:spPr>
          <a:xfrm>
            <a:off x="374614" y="5110607"/>
            <a:ext cx="6239127" cy="830356"/>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減点されたレセプトで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。「筋肉痛」は</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ジクロフェナクナトリウムテープ</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１５ｍｇ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の適応症ですが、「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肉痛」の病名だけで長</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間処方していたので減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の対象と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なりまし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この判</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断は都道府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県によ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って異な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この画面で確認後、電子カルテを修正してください。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596">
            <a:extLst>
              <a:ext uri="{FF2B5EF4-FFF2-40B4-BE49-F238E27FC236}">
                <a16:creationId xmlns:a16="http://schemas.microsoft.com/office/drawing/2014/main" id="{70FF9DB1-86B9-ED84-4F5F-704A170ADD07}"/>
              </a:ext>
            </a:extLst>
          </p:cNvPr>
          <p:cNvGrpSpPr>
            <a:grpSpLocks/>
          </p:cNvGrpSpPr>
          <p:nvPr/>
        </p:nvGrpSpPr>
        <p:grpSpPr bwMode="auto">
          <a:xfrm>
            <a:off x="1241209" y="5963583"/>
            <a:ext cx="4464266" cy="2970867"/>
            <a:chOff x="2839" y="1045"/>
            <a:chExt cx="6516" cy="4378"/>
          </a:xfrm>
        </p:grpSpPr>
        <p:pic>
          <p:nvPicPr>
            <p:cNvPr id="11" name="docshape597">
              <a:extLst>
                <a:ext uri="{FF2B5EF4-FFF2-40B4-BE49-F238E27FC236}">
                  <a16:creationId xmlns:a16="http://schemas.microsoft.com/office/drawing/2014/main" id="{0895529B-3004-821C-B71E-2192344B4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5" t="14561"/>
            <a:stretch/>
          </p:blipFill>
          <p:spPr bwMode="auto">
            <a:xfrm>
              <a:off x="2839" y="1045"/>
              <a:ext cx="6516" cy="4378"/>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98">
              <a:extLst>
                <a:ext uri="{FF2B5EF4-FFF2-40B4-BE49-F238E27FC236}">
                  <a16:creationId xmlns:a16="http://schemas.microsoft.com/office/drawing/2014/main" id="{A1A97605-DDA1-E23F-3969-E1335B4E5710}"/>
                </a:ext>
              </a:extLst>
            </p:cNvPr>
            <p:cNvSpPr>
              <a:spLocks/>
            </p:cNvSpPr>
            <p:nvPr/>
          </p:nvSpPr>
          <p:spPr bwMode="auto">
            <a:xfrm>
              <a:off x="3157" y="2721"/>
              <a:ext cx="660" cy="216"/>
            </a:xfrm>
            <a:custGeom>
              <a:avLst/>
              <a:gdLst>
                <a:gd name="T0" fmla="+- 0 3157 3157"/>
                <a:gd name="T1" fmla="*/ T0 w 660"/>
                <a:gd name="T2" fmla="+- 0 2758 2722"/>
                <a:gd name="T3" fmla="*/ 2758 h 216"/>
                <a:gd name="T4" fmla="+- 0 3160 3157"/>
                <a:gd name="T5" fmla="*/ T4 w 660"/>
                <a:gd name="T6" fmla="+- 0 2744 2722"/>
                <a:gd name="T7" fmla="*/ 2744 h 216"/>
                <a:gd name="T8" fmla="+- 0 3168 3157"/>
                <a:gd name="T9" fmla="*/ T8 w 660"/>
                <a:gd name="T10" fmla="+- 0 2732 2722"/>
                <a:gd name="T11" fmla="*/ 2732 h 216"/>
                <a:gd name="T12" fmla="+- 0 3179 3157"/>
                <a:gd name="T13" fmla="*/ T12 w 660"/>
                <a:gd name="T14" fmla="+- 0 2725 2722"/>
                <a:gd name="T15" fmla="*/ 2725 h 216"/>
                <a:gd name="T16" fmla="+- 0 3193 3157"/>
                <a:gd name="T17" fmla="*/ T16 w 660"/>
                <a:gd name="T18" fmla="+- 0 2722 2722"/>
                <a:gd name="T19" fmla="*/ 2722 h 216"/>
                <a:gd name="T20" fmla="+- 0 3781 3157"/>
                <a:gd name="T21" fmla="*/ T20 w 660"/>
                <a:gd name="T22" fmla="+- 0 2722 2722"/>
                <a:gd name="T23" fmla="*/ 2722 h 216"/>
                <a:gd name="T24" fmla="+- 0 3795 3157"/>
                <a:gd name="T25" fmla="*/ T24 w 660"/>
                <a:gd name="T26" fmla="+- 0 2725 2722"/>
                <a:gd name="T27" fmla="*/ 2725 h 216"/>
                <a:gd name="T28" fmla="+- 0 3807 3157"/>
                <a:gd name="T29" fmla="*/ T28 w 660"/>
                <a:gd name="T30" fmla="+- 0 2732 2722"/>
                <a:gd name="T31" fmla="*/ 2732 h 216"/>
                <a:gd name="T32" fmla="+- 0 3814 3157"/>
                <a:gd name="T33" fmla="*/ T32 w 660"/>
                <a:gd name="T34" fmla="+- 0 2744 2722"/>
                <a:gd name="T35" fmla="*/ 2744 h 216"/>
                <a:gd name="T36" fmla="+- 0 3817 3157"/>
                <a:gd name="T37" fmla="*/ T36 w 660"/>
                <a:gd name="T38" fmla="+- 0 2758 2722"/>
                <a:gd name="T39" fmla="*/ 2758 h 216"/>
                <a:gd name="T40" fmla="+- 0 3817 3157"/>
                <a:gd name="T41" fmla="*/ T40 w 660"/>
                <a:gd name="T42" fmla="+- 0 2902 2722"/>
                <a:gd name="T43" fmla="*/ 2902 h 216"/>
                <a:gd name="T44" fmla="+- 0 3814 3157"/>
                <a:gd name="T45" fmla="*/ T44 w 660"/>
                <a:gd name="T46" fmla="+- 0 2916 2722"/>
                <a:gd name="T47" fmla="*/ 2916 h 216"/>
                <a:gd name="T48" fmla="+- 0 3807 3157"/>
                <a:gd name="T49" fmla="*/ T48 w 660"/>
                <a:gd name="T50" fmla="+- 0 2927 2722"/>
                <a:gd name="T51" fmla="*/ 2927 h 216"/>
                <a:gd name="T52" fmla="+- 0 3795 3157"/>
                <a:gd name="T53" fmla="*/ T52 w 660"/>
                <a:gd name="T54" fmla="+- 0 2935 2722"/>
                <a:gd name="T55" fmla="*/ 2935 h 216"/>
                <a:gd name="T56" fmla="+- 0 3781 3157"/>
                <a:gd name="T57" fmla="*/ T56 w 660"/>
                <a:gd name="T58" fmla="+- 0 2938 2722"/>
                <a:gd name="T59" fmla="*/ 2938 h 216"/>
                <a:gd name="T60" fmla="+- 0 3193 3157"/>
                <a:gd name="T61" fmla="*/ T60 w 660"/>
                <a:gd name="T62" fmla="+- 0 2938 2722"/>
                <a:gd name="T63" fmla="*/ 2938 h 216"/>
                <a:gd name="T64" fmla="+- 0 3179 3157"/>
                <a:gd name="T65" fmla="*/ T64 w 660"/>
                <a:gd name="T66" fmla="+- 0 2935 2722"/>
                <a:gd name="T67" fmla="*/ 2935 h 216"/>
                <a:gd name="T68" fmla="+- 0 3168 3157"/>
                <a:gd name="T69" fmla="*/ T68 w 660"/>
                <a:gd name="T70" fmla="+- 0 2927 2722"/>
                <a:gd name="T71" fmla="*/ 2927 h 216"/>
                <a:gd name="T72" fmla="+- 0 3160 3157"/>
                <a:gd name="T73" fmla="*/ T72 w 660"/>
                <a:gd name="T74" fmla="+- 0 2916 2722"/>
                <a:gd name="T75" fmla="*/ 2916 h 216"/>
                <a:gd name="T76" fmla="+- 0 3157 3157"/>
                <a:gd name="T77" fmla="*/ T76 w 660"/>
                <a:gd name="T78" fmla="+- 0 2902 2722"/>
                <a:gd name="T79" fmla="*/ 2902 h 216"/>
                <a:gd name="T80" fmla="+- 0 3157 3157"/>
                <a:gd name="T81" fmla="*/ T80 w 660"/>
                <a:gd name="T82" fmla="+- 0 2758 2722"/>
                <a:gd name="T83" fmla="*/ 2758 h 2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60" h="216">
                  <a:moveTo>
                    <a:pt x="0" y="36"/>
                  </a:moveTo>
                  <a:lnTo>
                    <a:pt x="3" y="22"/>
                  </a:lnTo>
                  <a:lnTo>
                    <a:pt x="11" y="10"/>
                  </a:lnTo>
                  <a:lnTo>
                    <a:pt x="22" y="3"/>
                  </a:lnTo>
                  <a:lnTo>
                    <a:pt x="36" y="0"/>
                  </a:lnTo>
                  <a:lnTo>
                    <a:pt x="624" y="0"/>
                  </a:lnTo>
                  <a:lnTo>
                    <a:pt x="638" y="3"/>
                  </a:lnTo>
                  <a:lnTo>
                    <a:pt x="650" y="10"/>
                  </a:lnTo>
                  <a:lnTo>
                    <a:pt x="657" y="22"/>
                  </a:lnTo>
                  <a:lnTo>
                    <a:pt x="660" y="36"/>
                  </a:lnTo>
                  <a:lnTo>
                    <a:pt x="660" y="180"/>
                  </a:lnTo>
                  <a:lnTo>
                    <a:pt x="657" y="194"/>
                  </a:lnTo>
                  <a:lnTo>
                    <a:pt x="650" y="205"/>
                  </a:lnTo>
                  <a:lnTo>
                    <a:pt x="638" y="213"/>
                  </a:lnTo>
                  <a:lnTo>
                    <a:pt x="624" y="216"/>
                  </a:lnTo>
                  <a:lnTo>
                    <a:pt x="36" y="216"/>
                  </a:lnTo>
                  <a:lnTo>
                    <a:pt x="22" y="213"/>
                  </a:lnTo>
                  <a:lnTo>
                    <a:pt x="11" y="205"/>
                  </a:lnTo>
                  <a:lnTo>
                    <a:pt x="3" y="194"/>
                  </a:lnTo>
                  <a:lnTo>
                    <a:pt x="0" y="180"/>
                  </a:lnTo>
                  <a:lnTo>
                    <a:pt x="0" y="3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3" name="docshape599">
              <a:extLst>
                <a:ext uri="{FF2B5EF4-FFF2-40B4-BE49-F238E27FC236}">
                  <a16:creationId xmlns:a16="http://schemas.microsoft.com/office/drawing/2014/main" id="{C1E3F5A4-BECE-1FEB-D497-ACA61BE5650A}"/>
                </a:ext>
              </a:extLst>
            </p:cNvPr>
            <p:cNvSpPr>
              <a:spLocks/>
            </p:cNvSpPr>
            <p:nvPr/>
          </p:nvSpPr>
          <p:spPr bwMode="auto">
            <a:xfrm>
              <a:off x="5953" y="3115"/>
              <a:ext cx="3250" cy="672"/>
            </a:xfrm>
            <a:custGeom>
              <a:avLst/>
              <a:gdLst>
                <a:gd name="T0" fmla="+- 0 5953 5953"/>
                <a:gd name="T1" fmla="*/ T0 w 3250"/>
                <a:gd name="T2" fmla="+- 0 3227 3115"/>
                <a:gd name="T3" fmla="*/ 3227 h 672"/>
                <a:gd name="T4" fmla="+- 0 5962 5953"/>
                <a:gd name="T5" fmla="*/ T4 w 3250"/>
                <a:gd name="T6" fmla="+- 0 3184 3115"/>
                <a:gd name="T7" fmla="*/ 3184 h 672"/>
                <a:gd name="T8" fmla="+- 0 5986 5953"/>
                <a:gd name="T9" fmla="*/ T8 w 3250"/>
                <a:gd name="T10" fmla="+- 0 3148 3115"/>
                <a:gd name="T11" fmla="*/ 3148 h 672"/>
                <a:gd name="T12" fmla="+- 0 6022 5953"/>
                <a:gd name="T13" fmla="*/ T12 w 3250"/>
                <a:gd name="T14" fmla="+- 0 3124 3115"/>
                <a:gd name="T15" fmla="*/ 3124 h 672"/>
                <a:gd name="T16" fmla="+- 0 6065 5953"/>
                <a:gd name="T17" fmla="*/ T16 w 3250"/>
                <a:gd name="T18" fmla="+- 0 3115 3115"/>
                <a:gd name="T19" fmla="*/ 3115 h 672"/>
                <a:gd name="T20" fmla="+- 0 9091 5953"/>
                <a:gd name="T21" fmla="*/ T20 w 3250"/>
                <a:gd name="T22" fmla="+- 0 3115 3115"/>
                <a:gd name="T23" fmla="*/ 3115 h 672"/>
                <a:gd name="T24" fmla="+- 0 9134 5953"/>
                <a:gd name="T25" fmla="*/ T24 w 3250"/>
                <a:gd name="T26" fmla="+- 0 3124 3115"/>
                <a:gd name="T27" fmla="*/ 3124 h 672"/>
                <a:gd name="T28" fmla="+- 0 9170 5953"/>
                <a:gd name="T29" fmla="*/ T28 w 3250"/>
                <a:gd name="T30" fmla="+- 0 3148 3115"/>
                <a:gd name="T31" fmla="*/ 3148 h 672"/>
                <a:gd name="T32" fmla="+- 0 9194 5953"/>
                <a:gd name="T33" fmla="*/ T32 w 3250"/>
                <a:gd name="T34" fmla="+- 0 3184 3115"/>
                <a:gd name="T35" fmla="*/ 3184 h 672"/>
                <a:gd name="T36" fmla="+- 0 9203 5953"/>
                <a:gd name="T37" fmla="*/ T36 w 3250"/>
                <a:gd name="T38" fmla="+- 0 3227 3115"/>
                <a:gd name="T39" fmla="*/ 3227 h 672"/>
                <a:gd name="T40" fmla="+- 0 9203 5953"/>
                <a:gd name="T41" fmla="*/ T40 w 3250"/>
                <a:gd name="T42" fmla="+- 0 3675 3115"/>
                <a:gd name="T43" fmla="*/ 3675 h 672"/>
                <a:gd name="T44" fmla="+- 0 9194 5953"/>
                <a:gd name="T45" fmla="*/ T44 w 3250"/>
                <a:gd name="T46" fmla="+- 0 3719 3115"/>
                <a:gd name="T47" fmla="*/ 3719 h 672"/>
                <a:gd name="T48" fmla="+- 0 9170 5953"/>
                <a:gd name="T49" fmla="*/ T48 w 3250"/>
                <a:gd name="T50" fmla="+- 0 3755 3115"/>
                <a:gd name="T51" fmla="*/ 3755 h 672"/>
                <a:gd name="T52" fmla="+- 0 9134 5953"/>
                <a:gd name="T53" fmla="*/ T52 w 3250"/>
                <a:gd name="T54" fmla="+- 0 3779 3115"/>
                <a:gd name="T55" fmla="*/ 3779 h 672"/>
                <a:gd name="T56" fmla="+- 0 9091 5953"/>
                <a:gd name="T57" fmla="*/ T56 w 3250"/>
                <a:gd name="T58" fmla="+- 0 3787 3115"/>
                <a:gd name="T59" fmla="*/ 3787 h 672"/>
                <a:gd name="T60" fmla="+- 0 6065 5953"/>
                <a:gd name="T61" fmla="*/ T60 w 3250"/>
                <a:gd name="T62" fmla="+- 0 3787 3115"/>
                <a:gd name="T63" fmla="*/ 3787 h 672"/>
                <a:gd name="T64" fmla="+- 0 6022 5953"/>
                <a:gd name="T65" fmla="*/ T64 w 3250"/>
                <a:gd name="T66" fmla="+- 0 3779 3115"/>
                <a:gd name="T67" fmla="*/ 3779 h 672"/>
                <a:gd name="T68" fmla="+- 0 5986 5953"/>
                <a:gd name="T69" fmla="*/ T68 w 3250"/>
                <a:gd name="T70" fmla="+- 0 3755 3115"/>
                <a:gd name="T71" fmla="*/ 3755 h 672"/>
                <a:gd name="T72" fmla="+- 0 5962 5953"/>
                <a:gd name="T73" fmla="*/ T72 w 3250"/>
                <a:gd name="T74" fmla="+- 0 3719 3115"/>
                <a:gd name="T75" fmla="*/ 3719 h 672"/>
                <a:gd name="T76" fmla="+- 0 5953 5953"/>
                <a:gd name="T77" fmla="*/ T76 w 3250"/>
                <a:gd name="T78" fmla="+- 0 3675 3115"/>
                <a:gd name="T79" fmla="*/ 3675 h 672"/>
                <a:gd name="T80" fmla="+- 0 5953 5953"/>
                <a:gd name="T81" fmla="*/ T80 w 3250"/>
                <a:gd name="T82" fmla="+- 0 3227 3115"/>
                <a:gd name="T83" fmla="*/ 3227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672">
                  <a:moveTo>
                    <a:pt x="0" y="112"/>
                  </a:moveTo>
                  <a:lnTo>
                    <a:pt x="9" y="69"/>
                  </a:lnTo>
                  <a:lnTo>
                    <a:pt x="33" y="33"/>
                  </a:lnTo>
                  <a:lnTo>
                    <a:pt x="69" y="9"/>
                  </a:lnTo>
                  <a:lnTo>
                    <a:pt x="112" y="0"/>
                  </a:lnTo>
                  <a:lnTo>
                    <a:pt x="3138" y="0"/>
                  </a:lnTo>
                  <a:lnTo>
                    <a:pt x="3181" y="9"/>
                  </a:lnTo>
                  <a:lnTo>
                    <a:pt x="3217" y="33"/>
                  </a:lnTo>
                  <a:lnTo>
                    <a:pt x="3241" y="69"/>
                  </a:lnTo>
                  <a:lnTo>
                    <a:pt x="3250" y="112"/>
                  </a:lnTo>
                  <a:lnTo>
                    <a:pt x="3250" y="560"/>
                  </a:lnTo>
                  <a:lnTo>
                    <a:pt x="3241" y="604"/>
                  </a:lnTo>
                  <a:lnTo>
                    <a:pt x="3217" y="640"/>
                  </a:lnTo>
                  <a:lnTo>
                    <a:pt x="3181" y="664"/>
                  </a:lnTo>
                  <a:lnTo>
                    <a:pt x="3138" y="672"/>
                  </a:lnTo>
                  <a:lnTo>
                    <a:pt x="112" y="672"/>
                  </a:lnTo>
                  <a:lnTo>
                    <a:pt x="69" y="664"/>
                  </a:lnTo>
                  <a:lnTo>
                    <a:pt x="33" y="640"/>
                  </a:lnTo>
                  <a:lnTo>
                    <a:pt x="9" y="604"/>
                  </a:lnTo>
                  <a:lnTo>
                    <a:pt x="0" y="560"/>
                  </a:lnTo>
                  <a:lnTo>
                    <a:pt x="0" y="11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79661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1A4FE-5FB9-C796-BD51-94397094A8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B7EF2E0-63F5-0ACE-F4CC-74F78FB9F554}"/>
              </a:ext>
            </a:extLst>
          </p:cNvPr>
          <p:cNvSpPr>
            <a:spLocks noGrp="1"/>
          </p:cNvSpPr>
          <p:nvPr>
            <p:ph type="sldNum" sz="quarter" idx="12"/>
          </p:nvPr>
        </p:nvSpPr>
        <p:spPr/>
        <p:txBody>
          <a:bodyPr/>
          <a:lstStyle/>
          <a:p>
            <a:fld id="{AE8EA5A1-38AB-4AA0-89CC-DE1004BC27E5}" type="slidenum">
              <a:rPr kumimoji="1" lang="ja-JP" altLang="en-US" smtClean="0"/>
              <a:t>150</a:t>
            </a:fld>
            <a:endParaRPr kumimoji="1" lang="ja-JP" altLang="en-US"/>
          </a:p>
        </p:txBody>
      </p:sp>
      <p:sp>
        <p:nvSpPr>
          <p:cNvPr id="3" name="正方形/長方形 1">
            <a:extLst>
              <a:ext uri="{FF2B5EF4-FFF2-40B4-BE49-F238E27FC236}">
                <a16:creationId xmlns:a16="http://schemas.microsoft.com/office/drawing/2014/main" id="{2D9439AF-9A28-7AFA-32E3-310DB513C2BD}"/>
              </a:ext>
            </a:extLst>
          </p:cNvPr>
          <p:cNvSpPr/>
          <p:nvPr/>
        </p:nvSpPr>
        <p:spPr>
          <a:xfrm>
            <a:off x="729000" y="64982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画面点検分担</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7" name="object 6">
            <a:extLst>
              <a:ext uri="{FF2B5EF4-FFF2-40B4-BE49-F238E27FC236}">
                <a16:creationId xmlns:a16="http://schemas.microsoft.com/office/drawing/2014/main" id="{5570EEA4-ABE8-2CE3-8B9A-779574F50A8E}"/>
              </a:ext>
            </a:extLst>
          </p:cNvPr>
          <p:cNvSpPr txBox="1"/>
          <p:nvPr/>
        </p:nvSpPr>
        <p:spPr>
          <a:xfrm>
            <a:off x="815594" y="976958"/>
            <a:ext cx="5190490" cy="1384995"/>
          </a:xfrm>
          <a:prstGeom prst="rect">
            <a:avLst/>
          </a:prstGeom>
        </p:spPr>
        <p:txBody>
          <a:bodyPr vert="horz" wrap="square" lIns="0" tIns="12700" rIns="0" bIns="0" rtlCol="0">
            <a:spAutoFit/>
          </a:bodyPr>
          <a:lstStyle/>
          <a:p>
            <a:pPr marL="12700" marR="56261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レセプトのアップロード及び取り込みが終わると自動点検を行います。</a:t>
            </a:r>
            <a:r>
              <a:rPr sz="1100" spc="500" dirty="0">
                <a:latin typeface="游ゴシック" panose="020B0400000000000000" pitchFamily="50" charset="-128"/>
                <a:ea typeface="游ゴシック" panose="020B0400000000000000" pitchFamily="50" charset="-128"/>
                <a:cs typeface="MS Mincho"/>
              </a:rPr>
              <a:t> </a:t>
            </a:r>
            <a:endParaRPr lang="en-US" sz="1100" spc="500" dirty="0">
              <a:latin typeface="游ゴシック" panose="020B0400000000000000" pitchFamily="50" charset="-128"/>
              <a:ea typeface="游ゴシック" panose="020B0400000000000000" pitchFamily="50" charset="-128"/>
              <a:cs typeface="MS Mincho"/>
            </a:endParaRPr>
          </a:p>
          <a:p>
            <a:pPr marL="12700" marR="56261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自動点検結果で不合格のレセプト</a:t>
            </a:r>
            <a:r>
              <a:rPr lang="ja-JP" altLang="en-US" sz="1100" spc="-25" dirty="0">
                <a:latin typeface="游ゴシック" panose="020B0400000000000000" pitchFamily="50" charset="-128"/>
                <a:ea typeface="游ゴシック" panose="020B0400000000000000" pitchFamily="50" charset="-128"/>
                <a:cs typeface="MS Mincho"/>
              </a:rPr>
              <a:t>を</a:t>
            </a:r>
            <a:r>
              <a:rPr sz="1100" spc="-25" dirty="0" err="1">
                <a:latin typeface="游ゴシック" panose="020B0400000000000000" pitchFamily="50" charset="-128"/>
                <a:ea typeface="游ゴシック" panose="020B0400000000000000" pitchFamily="50" charset="-128"/>
                <a:cs typeface="MS Mincho"/>
              </a:rPr>
              <a:t>目視で確認する点検業務を行います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3335">
              <a:lnSpc>
                <a:spcPct val="100000"/>
              </a:lnSpc>
              <a:spcBef>
                <a:spcPts val="735"/>
              </a:spcBef>
            </a:pPr>
            <a:r>
              <a:rPr sz="1100" spc="-25" dirty="0" err="1">
                <a:latin typeface="游ゴシック" panose="020B0400000000000000" pitchFamily="50" charset="-128"/>
                <a:ea typeface="游ゴシック" panose="020B0400000000000000" pitchFamily="50" charset="-128"/>
                <a:cs typeface="MS Mincho"/>
              </a:rPr>
              <a:t>複数の点検者</a:t>
            </a:r>
            <a:r>
              <a:rPr lang="ja-JP" altLang="en-US" sz="1100" spc="-25" dirty="0">
                <a:latin typeface="游ゴシック" panose="020B0400000000000000" pitchFamily="50" charset="-128"/>
                <a:ea typeface="游ゴシック" panose="020B0400000000000000" pitchFamily="50" charset="-128"/>
                <a:cs typeface="MS Mincho"/>
              </a:rPr>
              <a:t>にレセプトを</a:t>
            </a:r>
            <a:r>
              <a:rPr sz="1100" spc="-25" dirty="0" err="1">
                <a:latin typeface="游ゴシック" panose="020B0400000000000000" pitchFamily="50" charset="-128"/>
                <a:ea typeface="游ゴシック" panose="020B0400000000000000" pitchFamily="50" charset="-128"/>
                <a:cs typeface="MS Mincho"/>
              </a:rPr>
              <a:t>振り分けて</a:t>
            </a:r>
            <a:r>
              <a:rPr lang="ja-JP" altLang="en-US"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それぞれ作業が出来るように</a:t>
            </a:r>
            <a:r>
              <a:rPr lang="ja-JP" altLang="en-US" sz="1100" spc="-25" dirty="0">
                <a:latin typeface="游ゴシック" panose="020B0400000000000000" pitchFamily="50" charset="-128"/>
                <a:ea typeface="游ゴシック" panose="020B0400000000000000" pitchFamily="50" charset="-128"/>
                <a:cs typeface="MS Mincho"/>
              </a:rPr>
              <a:t>分担</a:t>
            </a:r>
            <a:r>
              <a:rPr sz="1100" spc="-25" dirty="0" err="1">
                <a:latin typeface="游ゴシック" panose="020B0400000000000000" pitchFamily="50" charset="-128"/>
                <a:ea typeface="游ゴシック" panose="020B0400000000000000" pitchFamily="50" charset="-128"/>
                <a:cs typeface="MS Mincho"/>
              </a:rPr>
              <a:t>する機能があります</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br>
              <a:rPr lang="en-US" sz="1100" spc="-25" dirty="0">
                <a:latin typeface="游ゴシック" panose="020B0400000000000000" pitchFamily="50" charset="-128"/>
                <a:ea typeface="游ゴシック" panose="020B0400000000000000" pitchFamily="50" charset="-128"/>
                <a:cs typeface="MS Mincho"/>
              </a:rPr>
            </a:br>
            <a:r>
              <a:rPr lang="en-US" altLang="ja-JP" sz="1100" b="1" spc="-5" dirty="0">
                <a:solidFill>
                  <a:srgbClr val="FF0000"/>
                </a:solidFill>
                <a:latin typeface="MS Mincho"/>
                <a:cs typeface="MS Mincho"/>
              </a:rPr>
              <a:t>※</a:t>
            </a:r>
            <a:r>
              <a:rPr lang="ja-JP" altLang="en-US" sz="1100" b="1" spc="-5" dirty="0">
                <a:solidFill>
                  <a:srgbClr val="FF0000"/>
                </a:solidFill>
                <a:latin typeface="MS Mincho"/>
                <a:cs typeface="MS Mincho"/>
              </a:rPr>
              <a:t>ユーザーの追加はシステム側で行います。</a:t>
            </a:r>
            <a:endParaRPr lang="ja-JP" altLang="en-US" sz="1100" dirty="0">
              <a:latin typeface="MS Mincho"/>
              <a:cs typeface="MS Mincho"/>
            </a:endParaRPr>
          </a:p>
          <a:p>
            <a:pPr marL="13335">
              <a:lnSpc>
                <a:spcPct val="100000"/>
              </a:lnSpc>
              <a:spcBef>
                <a:spcPts val="5"/>
              </a:spcBef>
            </a:pPr>
            <a:r>
              <a:rPr lang="ja-JP" altLang="en-US" sz="1100" b="1" spc="-5" dirty="0">
                <a:solidFill>
                  <a:srgbClr val="FF0000"/>
                </a:solidFill>
                <a:latin typeface="MS Mincho"/>
                <a:cs typeface="MS Mincho"/>
              </a:rPr>
              <a:t>レセプトチェッカーサポートデスクまでご連絡ください。</a:t>
            </a:r>
            <a:endParaRPr lang="ja-JP" altLang="en-US" sz="1100" dirty="0">
              <a:latin typeface="MS Mincho"/>
              <a:cs typeface="MS Mincho"/>
            </a:endParaRPr>
          </a:p>
        </p:txBody>
      </p:sp>
      <p:sp>
        <p:nvSpPr>
          <p:cNvPr id="8" name="object 7">
            <a:extLst>
              <a:ext uri="{FF2B5EF4-FFF2-40B4-BE49-F238E27FC236}">
                <a16:creationId xmlns:a16="http://schemas.microsoft.com/office/drawing/2014/main" id="{C533CBA1-B039-0FDD-2BD3-3EF726B50ED3}"/>
              </a:ext>
            </a:extLst>
          </p:cNvPr>
          <p:cNvSpPr/>
          <p:nvPr/>
        </p:nvSpPr>
        <p:spPr>
          <a:xfrm>
            <a:off x="2788918" y="3728163"/>
            <a:ext cx="3837349" cy="829310"/>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8">
            <a:extLst>
              <a:ext uri="{FF2B5EF4-FFF2-40B4-BE49-F238E27FC236}">
                <a16:creationId xmlns:a16="http://schemas.microsoft.com/office/drawing/2014/main" id="{60286AB5-3FAF-95CC-B1B2-F1ABEB57752F}"/>
              </a:ext>
            </a:extLst>
          </p:cNvPr>
          <p:cNvSpPr txBox="1"/>
          <p:nvPr/>
        </p:nvSpPr>
        <p:spPr>
          <a:xfrm>
            <a:off x="2824966" y="3920568"/>
            <a:ext cx="3795925" cy="422873"/>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游ゴシック" panose="020B0400000000000000" pitchFamily="50" charset="-128"/>
                <a:ea typeface="游ゴシック" panose="020B0400000000000000" pitchFamily="50" charset="-128"/>
                <a:cs typeface="MS Mincho"/>
              </a:rPr>
              <a:t>ナビゲーションウィンドウの「点検業務」&gt;「画面</a:t>
            </a:r>
            <a:r>
              <a:rPr sz="1100" spc="-25" dirty="0">
                <a:latin typeface="游ゴシック" panose="020B0400000000000000" pitchFamily="50" charset="-128"/>
                <a:ea typeface="游ゴシック" panose="020B0400000000000000" pitchFamily="50" charset="-128"/>
                <a:cs typeface="MS Mincho"/>
              </a:rPr>
              <a:t>点検分担」をダブルクリックします。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9">
            <a:extLst>
              <a:ext uri="{FF2B5EF4-FFF2-40B4-BE49-F238E27FC236}">
                <a16:creationId xmlns:a16="http://schemas.microsoft.com/office/drawing/2014/main" id="{9906B8B6-F2F8-1415-897F-A18F6BB995CD}"/>
              </a:ext>
            </a:extLst>
          </p:cNvPr>
          <p:cNvSpPr txBox="1"/>
          <p:nvPr/>
        </p:nvSpPr>
        <p:spPr>
          <a:xfrm>
            <a:off x="890820" y="5186379"/>
            <a:ext cx="114300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游ゴシック" panose="020B0400000000000000" pitchFamily="50" charset="-128"/>
                <a:ea typeface="游ゴシック" panose="020B0400000000000000" pitchFamily="50" charset="-128"/>
                <a:cs typeface="MS Mincho"/>
              </a:rPr>
              <a:t>初期画面です。</a:t>
            </a:r>
            <a:endParaRPr sz="1100" dirty="0">
              <a:latin typeface="游ゴシック" panose="020B0400000000000000" pitchFamily="50" charset="-128"/>
              <a:ea typeface="游ゴシック" panose="020B0400000000000000" pitchFamily="50" charset="-128"/>
              <a:cs typeface="MS Mincho"/>
            </a:endParaRPr>
          </a:p>
        </p:txBody>
      </p:sp>
      <p:grpSp>
        <p:nvGrpSpPr>
          <p:cNvPr id="11" name="그룹 10">
            <a:extLst>
              <a:ext uri="{FF2B5EF4-FFF2-40B4-BE49-F238E27FC236}">
                <a16:creationId xmlns:a16="http://schemas.microsoft.com/office/drawing/2014/main" id="{051B15CE-2382-9F94-27FA-CED145D30833}"/>
              </a:ext>
            </a:extLst>
          </p:cNvPr>
          <p:cNvGrpSpPr/>
          <p:nvPr/>
        </p:nvGrpSpPr>
        <p:grpSpPr>
          <a:xfrm>
            <a:off x="855902" y="2488707"/>
            <a:ext cx="1863235" cy="2478912"/>
            <a:chOff x="855902" y="2488707"/>
            <a:chExt cx="1863235" cy="2478912"/>
          </a:xfrm>
        </p:grpSpPr>
        <p:pic>
          <p:nvPicPr>
            <p:cNvPr id="12" name="그림 11">
              <a:extLst>
                <a:ext uri="{FF2B5EF4-FFF2-40B4-BE49-F238E27FC236}">
                  <a16:creationId xmlns:a16="http://schemas.microsoft.com/office/drawing/2014/main" id="{B5209F25-4314-B898-0E28-11B481C62A21}"/>
                </a:ext>
              </a:extLst>
            </p:cNvPr>
            <p:cNvPicPr>
              <a:picLocks noChangeAspect="1"/>
            </p:cNvPicPr>
            <p:nvPr/>
          </p:nvPicPr>
          <p:blipFill>
            <a:blip r:embed="rId3"/>
            <a:stretch>
              <a:fillRect/>
            </a:stretch>
          </p:blipFill>
          <p:spPr>
            <a:xfrm>
              <a:off x="855902" y="2488707"/>
              <a:ext cx="1863235" cy="2478912"/>
            </a:xfrm>
            <a:prstGeom prst="rect">
              <a:avLst/>
            </a:prstGeom>
          </p:spPr>
        </p:pic>
        <p:sp>
          <p:nvSpPr>
            <p:cNvPr id="13" name="직사각형 12">
              <a:extLst>
                <a:ext uri="{FF2B5EF4-FFF2-40B4-BE49-F238E27FC236}">
                  <a16:creationId xmlns:a16="http://schemas.microsoft.com/office/drawing/2014/main" id="{A92F648F-3142-1B83-56AC-71B2F1B94A0E}"/>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4" name="Google Shape;112;p2">
            <a:extLst>
              <a:ext uri="{FF2B5EF4-FFF2-40B4-BE49-F238E27FC236}">
                <a16:creationId xmlns:a16="http://schemas.microsoft.com/office/drawing/2014/main" id="{4029391A-90DE-924C-7BC6-E6D4A918EF23}"/>
              </a:ext>
            </a:extLst>
          </p:cNvPr>
          <p:cNvSpPr/>
          <p:nvPr/>
        </p:nvSpPr>
        <p:spPr>
          <a:xfrm>
            <a:off x="1036888" y="3985856"/>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nvGrpSpPr>
          <p:cNvPr id="16" name="object 10">
            <a:extLst>
              <a:ext uri="{FF2B5EF4-FFF2-40B4-BE49-F238E27FC236}">
                <a16:creationId xmlns:a16="http://schemas.microsoft.com/office/drawing/2014/main" id="{17FEAC76-1796-FC31-B15C-2927BDE1E5D6}"/>
              </a:ext>
            </a:extLst>
          </p:cNvPr>
          <p:cNvGrpSpPr/>
          <p:nvPr/>
        </p:nvGrpSpPr>
        <p:grpSpPr>
          <a:xfrm>
            <a:off x="914717" y="5521538"/>
            <a:ext cx="5028565" cy="3286760"/>
            <a:chOff x="1293113" y="6910578"/>
            <a:chExt cx="5028565" cy="3286760"/>
          </a:xfrm>
        </p:grpSpPr>
        <p:pic>
          <p:nvPicPr>
            <p:cNvPr id="17" name="object 11">
              <a:extLst>
                <a:ext uri="{FF2B5EF4-FFF2-40B4-BE49-F238E27FC236}">
                  <a16:creationId xmlns:a16="http://schemas.microsoft.com/office/drawing/2014/main" id="{17CA9680-204D-0662-A4AD-95A4EC97121B}"/>
                </a:ext>
              </a:extLst>
            </p:cNvPr>
            <p:cNvPicPr/>
            <p:nvPr/>
          </p:nvPicPr>
          <p:blipFill>
            <a:blip r:embed="rId4" cstate="print"/>
            <a:stretch>
              <a:fillRect/>
            </a:stretch>
          </p:blipFill>
          <p:spPr>
            <a:xfrm>
              <a:off x="1293113" y="6910578"/>
              <a:ext cx="5028459" cy="3286528"/>
            </a:xfrm>
            <a:prstGeom prst="rect">
              <a:avLst/>
            </a:prstGeom>
          </p:spPr>
        </p:pic>
        <p:sp>
          <p:nvSpPr>
            <p:cNvPr id="18" name="object 12">
              <a:extLst>
                <a:ext uri="{FF2B5EF4-FFF2-40B4-BE49-F238E27FC236}">
                  <a16:creationId xmlns:a16="http://schemas.microsoft.com/office/drawing/2014/main" id="{9688F1CE-EF2C-37F3-6B0B-AD56F22C95AB}"/>
                </a:ext>
              </a:extLst>
            </p:cNvPr>
            <p:cNvSpPr/>
            <p:nvPr/>
          </p:nvSpPr>
          <p:spPr>
            <a:xfrm>
              <a:off x="1365503" y="8669274"/>
              <a:ext cx="1862455" cy="586740"/>
            </a:xfrm>
            <a:custGeom>
              <a:avLst/>
              <a:gdLst/>
              <a:ahLst/>
              <a:cxnLst/>
              <a:rect l="l" t="t" r="r" b="b"/>
              <a:pathLst>
                <a:path w="1862455" h="586740">
                  <a:moveTo>
                    <a:pt x="1764792" y="0"/>
                  </a:moveTo>
                  <a:lnTo>
                    <a:pt x="98298" y="0"/>
                  </a:lnTo>
                  <a:lnTo>
                    <a:pt x="60114" y="7631"/>
                  </a:lnTo>
                  <a:lnTo>
                    <a:pt x="28860" y="28479"/>
                  </a:lnTo>
                  <a:lnTo>
                    <a:pt x="7750" y="59471"/>
                  </a:lnTo>
                  <a:lnTo>
                    <a:pt x="0" y="97536"/>
                  </a:lnTo>
                  <a:lnTo>
                    <a:pt x="0" y="489204"/>
                  </a:lnTo>
                  <a:lnTo>
                    <a:pt x="7750" y="527268"/>
                  </a:lnTo>
                  <a:lnTo>
                    <a:pt x="28860" y="558260"/>
                  </a:lnTo>
                  <a:lnTo>
                    <a:pt x="60114" y="579108"/>
                  </a:lnTo>
                  <a:lnTo>
                    <a:pt x="98298" y="586740"/>
                  </a:lnTo>
                  <a:lnTo>
                    <a:pt x="1764792" y="586740"/>
                  </a:lnTo>
                  <a:lnTo>
                    <a:pt x="1802856" y="579108"/>
                  </a:lnTo>
                  <a:lnTo>
                    <a:pt x="1833848" y="558260"/>
                  </a:lnTo>
                  <a:lnTo>
                    <a:pt x="1854696" y="527268"/>
                  </a:lnTo>
                  <a:lnTo>
                    <a:pt x="1862327" y="489204"/>
                  </a:lnTo>
                  <a:lnTo>
                    <a:pt x="1862327" y="97536"/>
                  </a:lnTo>
                  <a:lnTo>
                    <a:pt x="1854696" y="59471"/>
                  </a:lnTo>
                  <a:lnTo>
                    <a:pt x="1833848" y="28479"/>
                  </a:lnTo>
                  <a:lnTo>
                    <a:pt x="1802856" y="7631"/>
                  </a:lnTo>
                  <a:lnTo>
                    <a:pt x="176479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3">
              <a:extLst>
                <a:ext uri="{FF2B5EF4-FFF2-40B4-BE49-F238E27FC236}">
                  <a16:creationId xmlns:a16="http://schemas.microsoft.com/office/drawing/2014/main" id="{377EB04E-12A9-79F5-253A-368ADE574070}"/>
                </a:ext>
              </a:extLst>
            </p:cNvPr>
            <p:cNvSpPr/>
            <p:nvPr/>
          </p:nvSpPr>
          <p:spPr>
            <a:xfrm>
              <a:off x="1365503" y="8669274"/>
              <a:ext cx="1862455" cy="586740"/>
            </a:xfrm>
            <a:custGeom>
              <a:avLst/>
              <a:gdLst/>
              <a:ahLst/>
              <a:cxnLst/>
              <a:rect l="l" t="t" r="r" b="b"/>
              <a:pathLst>
                <a:path w="1862455" h="586740">
                  <a:moveTo>
                    <a:pt x="0" y="97536"/>
                  </a:moveTo>
                  <a:lnTo>
                    <a:pt x="7750" y="59471"/>
                  </a:lnTo>
                  <a:lnTo>
                    <a:pt x="28860" y="28479"/>
                  </a:lnTo>
                  <a:lnTo>
                    <a:pt x="60114" y="7631"/>
                  </a:lnTo>
                  <a:lnTo>
                    <a:pt x="98298" y="0"/>
                  </a:lnTo>
                  <a:lnTo>
                    <a:pt x="1764792" y="0"/>
                  </a:lnTo>
                  <a:lnTo>
                    <a:pt x="1802856" y="7631"/>
                  </a:lnTo>
                  <a:lnTo>
                    <a:pt x="1833848" y="28479"/>
                  </a:lnTo>
                  <a:lnTo>
                    <a:pt x="1854696" y="59471"/>
                  </a:lnTo>
                  <a:lnTo>
                    <a:pt x="1862327" y="97536"/>
                  </a:lnTo>
                  <a:lnTo>
                    <a:pt x="1862327" y="489204"/>
                  </a:lnTo>
                  <a:lnTo>
                    <a:pt x="1854696" y="527268"/>
                  </a:lnTo>
                  <a:lnTo>
                    <a:pt x="1833848" y="558260"/>
                  </a:lnTo>
                  <a:lnTo>
                    <a:pt x="1802856" y="579108"/>
                  </a:lnTo>
                  <a:lnTo>
                    <a:pt x="1764792" y="586740"/>
                  </a:lnTo>
                  <a:lnTo>
                    <a:pt x="98298" y="586740"/>
                  </a:lnTo>
                  <a:lnTo>
                    <a:pt x="60114" y="579108"/>
                  </a:lnTo>
                  <a:lnTo>
                    <a:pt x="28860" y="558260"/>
                  </a:lnTo>
                  <a:lnTo>
                    <a:pt x="7750" y="527268"/>
                  </a:lnTo>
                  <a:lnTo>
                    <a:pt x="0" y="489204"/>
                  </a:lnTo>
                  <a:lnTo>
                    <a:pt x="0" y="97536"/>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4">
            <a:extLst>
              <a:ext uri="{FF2B5EF4-FFF2-40B4-BE49-F238E27FC236}">
                <a16:creationId xmlns:a16="http://schemas.microsoft.com/office/drawing/2014/main" id="{B120C9A5-EECC-3176-5F8B-F0DCDC63C43F}"/>
              </a:ext>
            </a:extLst>
          </p:cNvPr>
          <p:cNvSpPr txBox="1"/>
          <p:nvPr/>
        </p:nvSpPr>
        <p:spPr>
          <a:xfrm>
            <a:off x="1094804" y="747327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接続可能なユーザーです。</a:t>
            </a:r>
            <a:endParaRPr sz="1100" dirty="0">
              <a:latin typeface="游ゴシック" panose="020B0400000000000000" pitchFamily="50" charset="-128"/>
              <a:ea typeface="游ゴシック" panose="020B0400000000000000" pitchFamily="50" charset="-128"/>
              <a:cs typeface="MS Mincho"/>
            </a:endParaRPr>
          </a:p>
        </p:txBody>
      </p:sp>
      <p:grpSp>
        <p:nvGrpSpPr>
          <p:cNvPr id="21" name="object 15">
            <a:extLst>
              <a:ext uri="{FF2B5EF4-FFF2-40B4-BE49-F238E27FC236}">
                <a16:creationId xmlns:a16="http://schemas.microsoft.com/office/drawing/2014/main" id="{26E6D75C-55C5-6A6F-9F50-D1CC08B11C57}"/>
              </a:ext>
            </a:extLst>
          </p:cNvPr>
          <p:cNvGrpSpPr/>
          <p:nvPr/>
        </p:nvGrpSpPr>
        <p:grpSpPr>
          <a:xfrm>
            <a:off x="3150933" y="7292171"/>
            <a:ext cx="2506980" cy="581660"/>
            <a:chOff x="3529329" y="8681211"/>
            <a:chExt cx="2506980" cy="581660"/>
          </a:xfrm>
        </p:grpSpPr>
        <p:sp>
          <p:nvSpPr>
            <p:cNvPr id="22" name="object 16">
              <a:extLst>
                <a:ext uri="{FF2B5EF4-FFF2-40B4-BE49-F238E27FC236}">
                  <a16:creationId xmlns:a16="http://schemas.microsoft.com/office/drawing/2014/main" id="{FB9F2FE7-030B-BC06-D9D5-6C3BAFFD2E5F}"/>
                </a:ext>
              </a:extLst>
            </p:cNvPr>
            <p:cNvSpPr/>
            <p:nvPr/>
          </p:nvSpPr>
          <p:spPr>
            <a:xfrm>
              <a:off x="3535679" y="8687561"/>
              <a:ext cx="2494280" cy="568960"/>
            </a:xfrm>
            <a:custGeom>
              <a:avLst/>
              <a:gdLst/>
              <a:ahLst/>
              <a:cxnLst/>
              <a:rect l="l" t="t" r="r" b="b"/>
              <a:pathLst>
                <a:path w="2494279" h="568959">
                  <a:moveTo>
                    <a:pt x="2399538" y="0"/>
                  </a:moveTo>
                  <a:lnTo>
                    <a:pt x="94488" y="0"/>
                  </a:lnTo>
                  <a:lnTo>
                    <a:pt x="57542" y="7369"/>
                  </a:lnTo>
                  <a:lnTo>
                    <a:pt x="27527" y="27527"/>
                  </a:lnTo>
                  <a:lnTo>
                    <a:pt x="7369" y="57542"/>
                  </a:lnTo>
                  <a:lnTo>
                    <a:pt x="0" y="94488"/>
                  </a:lnTo>
                  <a:lnTo>
                    <a:pt x="0" y="473964"/>
                  </a:lnTo>
                  <a:lnTo>
                    <a:pt x="7369" y="510909"/>
                  </a:lnTo>
                  <a:lnTo>
                    <a:pt x="27527" y="540924"/>
                  </a:lnTo>
                  <a:lnTo>
                    <a:pt x="57542" y="561082"/>
                  </a:lnTo>
                  <a:lnTo>
                    <a:pt x="94488" y="568452"/>
                  </a:lnTo>
                  <a:lnTo>
                    <a:pt x="2399538" y="568452"/>
                  </a:lnTo>
                  <a:lnTo>
                    <a:pt x="2436483" y="561082"/>
                  </a:lnTo>
                  <a:lnTo>
                    <a:pt x="2466498" y="540924"/>
                  </a:lnTo>
                  <a:lnTo>
                    <a:pt x="2486656" y="510909"/>
                  </a:lnTo>
                  <a:lnTo>
                    <a:pt x="2494026" y="473964"/>
                  </a:lnTo>
                  <a:lnTo>
                    <a:pt x="2494026" y="94488"/>
                  </a:lnTo>
                  <a:lnTo>
                    <a:pt x="2486656" y="57542"/>
                  </a:lnTo>
                  <a:lnTo>
                    <a:pt x="2466498" y="27527"/>
                  </a:lnTo>
                  <a:lnTo>
                    <a:pt x="2436483" y="7369"/>
                  </a:lnTo>
                  <a:lnTo>
                    <a:pt x="2399538"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17">
              <a:extLst>
                <a:ext uri="{FF2B5EF4-FFF2-40B4-BE49-F238E27FC236}">
                  <a16:creationId xmlns:a16="http://schemas.microsoft.com/office/drawing/2014/main" id="{780A71F4-C3D3-B6D0-4603-71773A4F64A9}"/>
                </a:ext>
              </a:extLst>
            </p:cNvPr>
            <p:cNvSpPr/>
            <p:nvPr/>
          </p:nvSpPr>
          <p:spPr>
            <a:xfrm>
              <a:off x="3535679" y="8687561"/>
              <a:ext cx="2494280" cy="568960"/>
            </a:xfrm>
            <a:custGeom>
              <a:avLst/>
              <a:gdLst/>
              <a:ahLst/>
              <a:cxnLst/>
              <a:rect l="l" t="t" r="r" b="b"/>
              <a:pathLst>
                <a:path w="2494279" h="568959">
                  <a:moveTo>
                    <a:pt x="0" y="94488"/>
                  </a:moveTo>
                  <a:lnTo>
                    <a:pt x="7369" y="57542"/>
                  </a:lnTo>
                  <a:lnTo>
                    <a:pt x="27527" y="27527"/>
                  </a:lnTo>
                  <a:lnTo>
                    <a:pt x="57542" y="7369"/>
                  </a:lnTo>
                  <a:lnTo>
                    <a:pt x="94488" y="0"/>
                  </a:lnTo>
                  <a:lnTo>
                    <a:pt x="2399538" y="0"/>
                  </a:lnTo>
                  <a:lnTo>
                    <a:pt x="2436483" y="7369"/>
                  </a:lnTo>
                  <a:lnTo>
                    <a:pt x="2466498" y="27527"/>
                  </a:lnTo>
                  <a:lnTo>
                    <a:pt x="2486656" y="57542"/>
                  </a:lnTo>
                  <a:lnTo>
                    <a:pt x="2494026" y="94488"/>
                  </a:lnTo>
                  <a:lnTo>
                    <a:pt x="2494026" y="473964"/>
                  </a:lnTo>
                  <a:lnTo>
                    <a:pt x="2486656" y="510909"/>
                  </a:lnTo>
                  <a:lnTo>
                    <a:pt x="2466498" y="540924"/>
                  </a:lnTo>
                  <a:lnTo>
                    <a:pt x="2436483" y="561082"/>
                  </a:lnTo>
                  <a:lnTo>
                    <a:pt x="2399538" y="568452"/>
                  </a:lnTo>
                  <a:lnTo>
                    <a:pt x="94488" y="568452"/>
                  </a:lnTo>
                  <a:lnTo>
                    <a:pt x="57542" y="561082"/>
                  </a:lnTo>
                  <a:lnTo>
                    <a:pt x="27527" y="540924"/>
                  </a:lnTo>
                  <a:lnTo>
                    <a:pt x="7369" y="510909"/>
                  </a:lnTo>
                  <a:lnTo>
                    <a:pt x="0" y="473964"/>
                  </a:lnTo>
                  <a:lnTo>
                    <a:pt x="0" y="94488"/>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4" name="object 18">
            <a:extLst>
              <a:ext uri="{FF2B5EF4-FFF2-40B4-BE49-F238E27FC236}">
                <a16:creationId xmlns:a16="http://schemas.microsoft.com/office/drawing/2014/main" id="{CAC7F534-259B-EFCA-9FE2-860B57F38BD6}"/>
              </a:ext>
            </a:extLst>
          </p:cNvPr>
          <p:cNvSpPr txBox="1"/>
          <p:nvPr/>
        </p:nvSpPr>
        <p:spPr>
          <a:xfrm>
            <a:off x="3263456" y="7482413"/>
            <a:ext cx="2398395"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ユーザーに分担されたレセプトです。</a:t>
            </a:r>
            <a:endParaRPr sz="1100" dirty="0">
              <a:latin typeface="游ゴシック" panose="020B0400000000000000" pitchFamily="50" charset="-128"/>
              <a:ea typeface="游ゴシック" panose="020B0400000000000000" pitchFamily="50" charset="-128"/>
              <a:cs typeface="MS Mincho"/>
            </a:endParaRPr>
          </a:p>
        </p:txBody>
      </p:sp>
    </p:spTree>
    <p:extLst>
      <p:ext uri="{BB962C8B-B14F-4D97-AF65-F5344CB8AC3E}">
        <p14:creationId xmlns:p14="http://schemas.microsoft.com/office/powerpoint/2010/main" val="219425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4DD1-4FE4-C4FA-C264-562E951BE35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718509D-46E4-0DF1-5257-0CEDE573F4A9}"/>
              </a:ext>
            </a:extLst>
          </p:cNvPr>
          <p:cNvSpPr>
            <a:spLocks noGrp="1"/>
          </p:cNvSpPr>
          <p:nvPr>
            <p:ph type="sldNum" sz="quarter" idx="12"/>
          </p:nvPr>
        </p:nvSpPr>
        <p:spPr/>
        <p:txBody>
          <a:bodyPr/>
          <a:lstStyle/>
          <a:p>
            <a:fld id="{AE8EA5A1-38AB-4AA0-89CC-DE1004BC27E5}" type="slidenum">
              <a:rPr kumimoji="1" lang="ja-JP" altLang="en-US" smtClean="0"/>
              <a:t>151</a:t>
            </a:fld>
            <a:endParaRPr kumimoji="1" lang="ja-JP" altLang="en-US"/>
          </a:p>
        </p:txBody>
      </p:sp>
      <p:pic>
        <p:nvPicPr>
          <p:cNvPr id="4" name="object 2">
            <a:extLst>
              <a:ext uri="{FF2B5EF4-FFF2-40B4-BE49-F238E27FC236}">
                <a16:creationId xmlns:a16="http://schemas.microsoft.com/office/drawing/2014/main" id="{FF19CEE8-E861-CBAC-7412-01A0C5B58C3C}"/>
              </a:ext>
            </a:extLst>
          </p:cNvPr>
          <p:cNvPicPr/>
          <p:nvPr/>
        </p:nvPicPr>
        <p:blipFill>
          <a:blip r:embed="rId2" cstate="print"/>
          <a:stretch>
            <a:fillRect/>
          </a:stretch>
        </p:blipFill>
        <p:spPr>
          <a:xfrm>
            <a:off x="643889" y="1603248"/>
            <a:ext cx="5810250" cy="531876"/>
          </a:xfrm>
          <a:prstGeom prst="rect">
            <a:avLst/>
          </a:prstGeom>
        </p:spPr>
      </p:pic>
      <p:sp>
        <p:nvSpPr>
          <p:cNvPr id="5" name="object 3">
            <a:extLst>
              <a:ext uri="{FF2B5EF4-FFF2-40B4-BE49-F238E27FC236}">
                <a16:creationId xmlns:a16="http://schemas.microsoft.com/office/drawing/2014/main" id="{64AA4845-82F8-B6D1-E493-C538296AE790}"/>
              </a:ext>
            </a:extLst>
          </p:cNvPr>
          <p:cNvSpPr txBox="1"/>
          <p:nvPr/>
        </p:nvSpPr>
        <p:spPr>
          <a:xfrm>
            <a:off x="860552" y="1310890"/>
            <a:ext cx="114300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游ゴシック" panose="020B0400000000000000" pitchFamily="50" charset="-128"/>
                <a:ea typeface="游ゴシック" panose="020B0400000000000000" pitchFamily="50" charset="-128"/>
                <a:cs typeface="MS Mincho"/>
              </a:rPr>
              <a:t>上部エリアです</a:t>
            </a:r>
            <a:endParaRPr sz="1100" dirty="0">
              <a:latin typeface="游ゴシック" panose="020B0400000000000000" pitchFamily="50" charset="-128"/>
              <a:ea typeface="游ゴシック" panose="020B0400000000000000" pitchFamily="50" charset="-128"/>
              <a:cs typeface="MS Mincho"/>
            </a:endParaRPr>
          </a:p>
        </p:txBody>
      </p:sp>
      <p:sp>
        <p:nvSpPr>
          <p:cNvPr id="6" name="object 4">
            <a:extLst>
              <a:ext uri="{FF2B5EF4-FFF2-40B4-BE49-F238E27FC236}">
                <a16:creationId xmlns:a16="http://schemas.microsoft.com/office/drawing/2014/main" id="{578F79B7-88D5-68C6-E93D-050C82C9D872}"/>
              </a:ext>
            </a:extLst>
          </p:cNvPr>
          <p:cNvSpPr txBox="1"/>
          <p:nvPr/>
        </p:nvSpPr>
        <p:spPr>
          <a:xfrm>
            <a:off x="2973577" y="183209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sp>
        <p:nvSpPr>
          <p:cNvPr id="7" name="object 5">
            <a:extLst>
              <a:ext uri="{FF2B5EF4-FFF2-40B4-BE49-F238E27FC236}">
                <a16:creationId xmlns:a16="http://schemas.microsoft.com/office/drawing/2014/main" id="{E2E97FA6-68FB-8085-E47A-D990B3C2D01C}"/>
              </a:ext>
            </a:extLst>
          </p:cNvPr>
          <p:cNvSpPr txBox="1"/>
          <p:nvPr/>
        </p:nvSpPr>
        <p:spPr>
          <a:xfrm>
            <a:off x="520707" y="158101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sp>
        <p:nvSpPr>
          <p:cNvPr id="8" name="object 6">
            <a:extLst>
              <a:ext uri="{FF2B5EF4-FFF2-40B4-BE49-F238E27FC236}">
                <a16:creationId xmlns:a16="http://schemas.microsoft.com/office/drawing/2014/main" id="{28EAAEDD-8284-700E-EC3D-AD9D62E2A230}"/>
              </a:ext>
            </a:extLst>
          </p:cNvPr>
          <p:cNvSpPr/>
          <p:nvPr/>
        </p:nvSpPr>
        <p:spPr>
          <a:xfrm>
            <a:off x="781050" y="1663445"/>
            <a:ext cx="1641475" cy="220345"/>
          </a:xfrm>
          <a:custGeom>
            <a:avLst/>
            <a:gdLst/>
            <a:ahLst/>
            <a:cxnLst/>
            <a:rect l="l" t="t" r="r" b="b"/>
            <a:pathLst>
              <a:path w="1641475" h="220344">
                <a:moveTo>
                  <a:pt x="0" y="36575"/>
                </a:moveTo>
                <a:lnTo>
                  <a:pt x="2940" y="22181"/>
                </a:lnTo>
                <a:lnTo>
                  <a:pt x="10953" y="10572"/>
                </a:lnTo>
                <a:lnTo>
                  <a:pt x="22824" y="2821"/>
                </a:lnTo>
                <a:lnTo>
                  <a:pt x="37338" y="0"/>
                </a:lnTo>
                <a:lnTo>
                  <a:pt x="1604772" y="0"/>
                </a:lnTo>
                <a:lnTo>
                  <a:pt x="1619166" y="2821"/>
                </a:lnTo>
                <a:lnTo>
                  <a:pt x="1630775" y="10572"/>
                </a:lnTo>
                <a:lnTo>
                  <a:pt x="1638526" y="22181"/>
                </a:lnTo>
                <a:lnTo>
                  <a:pt x="1641348" y="36575"/>
                </a:lnTo>
                <a:lnTo>
                  <a:pt x="1641348" y="183641"/>
                </a:lnTo>
                <a:lnTo>
                  <a:pt x="1638526" y="197715"/>
                </a:lnTo>
                <a:lnTo>
                  <a:pt x="1630775" y="209359"/>
                </a:lnTo>
                <a:lnTo>
                  <a:pt x="1619166" y="217289"/>
                </a:lnTo>
                <a:lnTo>
                  <a:pt x="1604772" y="220217"/>
                </a:lnTo>
                <a:lnTo>
                  <a:pt x="37338" y="220217"/>
                </a:lnTo>
                <a:lnTo>
                  <a:pt x="22824" y="217289"/>
                </a:lnTo>
                <a:lnTo>
                  <a:pt x="10953" y="209359"/>
                </a:lnTo>
                <a:lnTo>
                  <a:pt x="2940" y="197715"/>
                </a:lnTo>
                <a:lnTo>
                  <a:pt x="0" y="183641"/>
                </a:lnTo>
                <a:lnTo>
                  <a:pt x="0" y="3657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23517C2B-78E1-CB61-38A7-FFFC4B35FA3B}"/>
              </a:ext>
            </a:extLst>
          </p:cNvPr>
          <p:cNvSpPr txBox="1"/>
          <p:nvPr/>
        </p:nvSpPr>
        <p:spPr>
          <a:xfrm>
            <a:off x="913130" y="2184983"/>
            <a:ext cx="5632450" cy="1741805"/>
          </a:xfrm>
          <a:prstGeom prst="rect">
            <a:avLst/>
          </a:prstGeom>
        </p:spPr>
        <p:txBody>
          <a:bodyPr vert="horz" wrap="square" lIns="0" tIns="54610" rIns="0" bIns="0" rtlCol="0">
            <a:spAutoFit/>
          </a:bodyPr>
          <a:lstStyle/>
          <a:p>
            <a:pPr marL="12700">
              <a:lnSpc>
                <a:spcPct val="100000"/>
              </a:lnSpc>
              <a:spcBef>
                <a:spcPts val="430"/>
              </a:spcBef>
              <a:tabLst>
                <a:tab pos="292100" algn="l"/>
              </a:tabLst>
            </a:pPr>
            <a:r>
              <a:rPr sz="1100" spc="-50" dirty="0">
                <a:solidFill>
                  <a:srgbClr val="FF0000"/>
                </a:solidFill>
                <a:latin typeface="ＭＳ 明朝" panose="02020609040205080304" pitchFamily="17" charset="-128"/>
                <a:cs typeface="MS Mincho"/>
              </a:rPr>
              <a:t>①</a:t>
            </a:r>
            <a:r>
              <a:rPr sz="1100" dirty="0">
                <a:solidFill>
                  <a:srgbClr val="FF0000"/>
                </a:solidFill>
                <a:latin typeface="ＭＳ 明朝" panose="02020609040205080304" pitchFamily="17" charset="-128"/>
                <a:cs typeface="MS Mincho"/>
              </a:rPr>
              <a:t>	</a:t>
            </a:r>
            <a:r>
              <a:rPr sz="1100" spc="-25" dirty="0" err="1">
                <a:latin typeface="ＭＳ 明朝" panose="02020609040205080304" pitchFamily="17" charset="-128"/>
                <a:cs typeface="MS Mincho"/>
              </a:rPr>
              <a:t>該当する診療年月の対象レセプトの点検</a:t>
            </a:r>
            <a:r>
              <a:rPr lang="en-US" altLang="ja-JP" sz="1100" spc="-25" dirty="0">
                <a:latin typeface="ＭＳ 明朝" panose="02020609040205080304" pitchFamily="17" charset="-128"/>
                <a:cs typeface="MS Mincho"/>
              </a:rPr>
              <a:t>(</a:t>
            </a:r>
            <a:r>
              <a:rPr lang="ja-JP" altLang="en-US" sz="1100" spc="-25" dirty="0">
                <a:latin typeface="ＭＳ 明朝" panose="02020609040205080304" pitchFamily="17" charset="-128"/>
                <a:cs typeface="MS Mincho"/>
              </a:rPr>
              <a:t>レセプト件数</a:t>
            </a:r>
            <a:r>
              <a:rPr lang="en-US" altLang="ja-JP" sz="1100" spc="-25" dirty="0">
                <a:latin typeface="ＭＳ 明朝" panose="02020609040205080304" pitchFamily="17" charset="-128"/>
                <a:cs typeface="MS Mincho"/>
              </a:rPr>
              <a:t>)</a:t>
            </a:r>
            <a:r>
              <a:rPr sz="1100" spc="-25" dirty="0" err="1">
                <a:latin typeface="ＭＳ 明朝" panose="02020609040205080304" pitchFamily="17" charset="-128"/>
                <a:cs typeface="MS Mincho"/>
              </a:rPr>
              <a:t>を分担できます</a:t>
            </a:r>
            <a:r>
              <a:rPr sz="1100" spc="-25" dirty="0">
                <a:latin typeface="ＭＳ 明朝" panose="02020609040205080304" pitchFamily="17" charset="-128"/>
                <a:cs typeface="MS Mincho"/>
              </a:rPr>
              <a:t>。</a:t>
            </a:r>
            <a:endParaRPr sz="1100" dirty="0">
              <a:latin typeface="ＭＳ 明朝" panose="02020609040205080304" pitchFamily="17" charset="-128"/>
              <a:cs typeface="MS Mincho"/>
            </a:endParaRPr>
          </a:p>
          <a:p>
            <a:pPr marL="12700" marR="167005">
              <a:lnSpc>
                <a:spcPct val="125000"/>
              </a:lnSpc>
              <a:tabLst>
                <a:tab pos="1129665" algn="l"/>
              </a:tabLst>
            </a:pPr>
            <a:r>
              <a:rPr sz="1100" spc="-20" dirty="0">
                <a:latin typeface="ＭＳ 明朝" panose="02020609040205080304" pitchFamily="17" charset="-128"/>
                <a:cs typeface="MS Mincho"/>
              </a:rPr>
              <a:t>レ</a:t>
            </a:r>
            <a:r>
              <a:rPr sz="1100" spc="-10" dirty="0">
                <a:latin typeface="ＭＳ 明朝" panose="02020609040205080304" pitchFamily="17" charset="-128"/>
                <a:cs typeface="MS Mincho"/>
              </a:rPr>
              <a:t>セ</a:t>
            </a:r>
            <a:r>
              <a:rPr sz="1100" spc="-20" dirty="0">
                <a:latin typeface="ＭＳ 明朝" panose="02020609040205080304" pitchFamily="17" charset="-128"/>
                <a:cs typeface="MS Mincho"/>
              </a:rPr>
              <a:t>プトがア</a:t>
            </a:r>
            <a:r>
              <a:rPr sz="1100" spc="-10" dirty="0">
                <a:latin typeface="ＭＳ 明朝" panose="02020609040205080304" pitchFamily="17" charset="-128"/>
                <a:cs typeface="MS Mincho"/>
              </a:rPr>
              <a:t>ッ</a:t>
            </a:r>
            <a:r>
              <a:rPr sz="1100" spc="-20" dirty="0">
                <a:latin typeface="ＭＳ 明朝" panose="02020609040205080304" pitchFamily="17" charset="-128"/>
                <a:cs typeface="MS Mincho"/>
              </a:rPr>
              <a:t>プロード</a:t>
            </a:r>
            <a:r>
              <a:rPr sz="1100" spc="-10" dirty="0">
                <a:latin typeface="ＭＳ 明朝" panose="02020609040205080304" pitchFamily="17" charset="-128"/>
                <a:cs typeface="MS Mincho"/>
              </a:rPr>
              <a:t>さ</a:t>
            </a:r>
            <a:r>
              <a:rPr sz="1100" spc="-20" dirty="0">
                <a:latin typeface="ＭＳ 明朝" panose="02020609040205080304" pitchFamily="17" charset="-128"/>
                <a:cs typeface="MS Mincho"/>
              </a:rPr>
              <a:t>れ、正常</a:t>
            </a:r>
            <a:r>
              <a:rPr sz="1100" spc="-10" dirty="0">
                <a:latin typeface="ＭＳ 明朝" panose="02020609040205080304" pitchFamily="17" charset="-128"/>
                <a:cs typeface="MS Mincho"/>
              </a:rPr>
              <a:t>に</a:t>
            </a:r>
            <a:r>
              <a:rPr sz="1100" spc="-20" dirty="0">
                <a:latin typeface="ＭＳ 明朝" panose="02020609040205080304" pitchFamily="17" charset="-128"/>
                <a:cs typeface="MS Mincho"/>
              </a:rPr>
              <a:t>取り込ま</a:t>
            </a:r>
            <a:r>
              <a:rPr sz="1100" spc="-10" dirty="0">
                <a:latin typeface="ＭＳ 明朝" panose="02020609040205080304" pitchFamily="17" charset="-128"/>
                <a:cs typeface="MS Mincho"/>
              </a:rPr>
              <a:t>れ</a:t>
            </a:r>
            <a:r>
              <a:rPr sz="1100" spc="-20" dirty="0">
                <a:latin typeface="ＭＳ 明朝" panose="02020609040205080304" pitchFamily="17" charset="-128"/>
                <a:cs typeface="MS Mincho"/>
              </a:rPr>
              <a:t>た最新の</a:t>
            </a:r>
            <a:r>
              <a:rPr sz="1100" spc="-10" dirty="0">
                <a:latin typeface="ＭＳ 明朝" panose="02020609040205080304" pitchFamily="17" charset="-128"/>
                <a:cs typeface="MS Mincho"/>
              </a:rPr>
              <a:t>診</a:t>
            </a:r>
            <a:r>
              <a:rPr sz="1100" spc="-20" dirty="0">
                <a:latin typeface="ＭＳ 明朝" panose="02020609040205080304" pitchFamily="17" charset="-128"/>
                <a:cs typeface="MS Mincho"/>
              </a:rPr>
              <a:t>療年月が</a:t>
            </a:r>
            <a:r>
              <a:rPr sz="1100" spc="-10" dirty="0">
                <a:latin typeface="ＭＳ 明朝" panose="02020609040205080304" pitchFamily="17" charset="-128"/>
                <a:cs typeface="MS Mincho"/>
              </a:rPr>
              <a:t>デ</a:t>
            </a:r>
            <a:r>
              <a:rPr sz="1100" spc="-20" dirty="0">
                <a:latin typeface="ＭＳ 明朝" panose="02020609040205080304" pitchFamily="17" charset="-128"/>
                <a:cs typeface="MS Mincho"/>
              </a:rPr>
              <a:t>フォルト</a:t>
            </a:r>
            <a:r>
              <a:rPr sz="1100" spc="-10" dirty="0">
                <a:latin typeface="ＭＳ 明朝" panose="02020609040205080304" pitchFamily="17" charset="-128"/>
                <a:cs typeface="MS Mincho"/>
              </a:rPr>
              <a:t>に</a:t>
            </a:r>
            <a:r>
              <a:rPr sz="1100" spc="-20" dirty="0">
                <a:latin typeface="ＭＳ 明朝" panose="02020609040205080304" pitchFamily="17" charset="-128"/>
                <a:cs typeface="MS Mincho"/>
              </a:rPr>
              <a:t>設</a:t>
            </a:r>
            <a:r>
              <a:rPr sz="1100" spc="-50" dirty="0">
                <a:latin typeface="ＭＳ 明朝" panose="02020609040205080304" pitchFamily="17" charset="-128"/>
                <a:cs typeface="MS Mincho"/>
              </a:rPr>
              <a:t>定</a:t>
            </a:r>
            <a:r>
              <a:rPr sz="1100" spc="-20" dirty="0">
                <a:latin typeface="ＭＳ 明朝" panose="02020609040205080304" pitchFamily="17" charset="-128"/>
                <a:cs typeface="MS Mincho"/>
              </a:rPr>
              <a:t>さ</a:t>
            </a:r>
            <a:r>
              <a:rPr sz="1100" spc="-10" dirty="0">
                <a:latin typeface="ＭＳ 明朝" panose="02020609040205080304" pitchFamily="17" charset="-128"/>
                <a:cs typeface="MS Mincho"/>
              </a:rPr>
              <a:t>れ</a:t>
            </a:r>
            <a:r>
              <a:rPr sz="1100" spc="-20" dirty="0">
                <a:latin typeface="ＭＳ 明朝" panose="02020609040205080304" pitchFamily="17" charset="-128"/>
                <a:cs typeface="MS Mincho"/>
              </a:rPr>
              <a:t>ます</a:t>
            </a:r>
            <a:r>
              <a:rPr sz="1100" spc="-50" dirty="0">
                <a:latin typeface="ＭＳ 明朝" panose="02020609040205080304" pitchFamily="17" charset="-128"/>
                <a:cs typeface="MS Mincho"/>
              </a:rPr>
              <a:t>。</a:t>
            </a:r>
            <a:r>
              <a:rPr sz="1100" dirty="0">
                <a:latin typeface="ＭＳ 明朝" panose="02020609040205080304" pitchFamily="17" charset="-128"/>
                <a:cs typeface="MS Mincho"/>
              </a:rPr>
              <a:t>	</a:t>
            </a:r>
            <a:r>
              <a:rPr sz="1100" spc="-20" dirty="0">
                <a:latin typeface="ＭＳ 明朝" panose="02020609040205080304" pitchFamily="17" charset="-128"/>
                <a:cs typeface="MS Mincho"/>
              </a:rPr>
              <a:t>ボタン</a:t>
            </a:r>
            <a:r>
              <a:rPr sz="1100" spc="-10" dirty="0">
                <a:latin typeface="ＭＳ 明朝" panose="02020609040205080304" pitchFamily="17" charset="-128"/>
                <a:cs typeface="MS Mincho"/>
              </a:rPr>
              <a:t>は</a:t>
            </a:r>
            <a:r>
              <a:rPr sz="1100" spc="-20" dirty="0">
                <a:latin typeface="ＭＳ 明朝" panose="02020609040205080304" pitchFamily="17" charset="-128"/>
                <a:cs typeface="MS Mincho"/>
              </a:rPr>
              <a:t>分担され</a:t>
            </a:r>
            <a:r>
              <a:rPr sz="1100" spc="-10" dirty="0">
                <a:latin typeface="ＭＳ 明朝" panose="02020609040205080304" pitchFamily="17" charset="-128"/>
                <a:cs typeface="MS Mincho"/>
              </a:rPr>
              <a:t>た</a:t>
            </a:r>
            <a:r>
              <a:rPr sz="1100" spc="-20" dirty="0">
                <a:latin typeface="ＭＳ 明朝" panose="02020609040205080304" pitchFamily="17" charset="-128"/>
                <a:cs typeface="MS Mincho"/>
              </a:rPr>
              <a:t>内訳を照</a:t>
            </a:r>
            <a:r>
              <a:rPr sz="1100" spc="-10" dirty="0">
                <a:latin typeface="ＭＳ 明朝" panose="02020609040205080304" pitchFamily="17" charset="-128"/>
                <a:cs typeface="MS Mincho"/>
              </a:rPr>
              <a:t>会</a:t>
            </a:r>
            <a:r>
              <a:rPr sz="1100" spc="-20" dirty="0">
                <a:latin typeface="ＭＳ 明朝" panose="02020609040205080304" pitchFamily="17" charset="-128"/>
                <a:cs typeface="MS Mincho"/>
              </a:rPr>
              <a:t>します</a:t>
            </a:r>
            <a:r>
              <a:rPr sz="1100" spc="-50" dirty="0">
                <a:latin typeface="ＭＳ 明朝" panose="02020609040205080304" pitchFamily="17" charset="-128"/>
                <a:cs typeface="MS Mincho"/>
              </a:rPr>
              <a:t>。</a:t>
            </a:r>
            <a:endParaRPr sz="1100" dirty="0">
              <a:latin typeface="ＭＳ 明朝" panose="02020609040205080304" pitchFamily="17" charset="-128"/>
              <a:cs typeface="MS Mincho"/>
            </a:endParaRPr>
          </a:p>
          <a:p>
            <a:pPr>
              <a:lnSpc>
                <a:spcPct val="100000"/>
              </a:lnSpc>
              <a:spcBef>
                <a:spcPts val="535"/>
              </a:spcBef>
            </a:pPr>
            <a:endParaRPr sz="1100" dirty="0">
              <a:latin typeface="ＭＳ 明朝" panose="02020609040205080304" pitchFamily="17" charset="-128"/>
              <a:cs typeface="MS Mincho"/>
            </a:endParaRPr>
          </a:p>
          <a:p>
            <a:pPr marL="34925" marR="5080">
              <a:lnSpc>
                <a:spcPct val="125000"/>
              </a:lnSpc>
              <a:tabLst>
                <a:tab pos="314960" algn="l"/>
              </a:tabLst>
            </a:pPr>
            <a:r>
              <a:rPr sz="1100" spc="-50" dirty="0">
                <a:solidFill>
                  <a:srgbClr val="FF0000"/>
                </a:solidFill>
                <a:latin typeface="ＭＳ 明朝" panose="02020609040205080304" pitchFamily="17" charset="-128"/>
                <a:cs typeface="MS Mincho"/>
              </a:rPr>
              <a:t>②</a:t>
            </a:r>
            <a:r>
              <a:rPr sz="1100" dirty="0">
                <a:solidFill>
                  <a:srgbClr val="FF0000"/>
                </a:solidFill>
                <a:latin typeface="ＭＳ 明朝" panose="02020609040205080304" pitchFamily="17" charset="-128"/>
                <a:cs typeface="MS Mincho"/>
              </a:rPr>
              <a:t>	</a:t>
            </a:r>
            <a:r>
              <a:rPr sz="1100" spc="-25" dirty="0" err="1">
                <a:latin typeface="ＭＳ 明朝" panose="02020609040205080304" pitchFamily="17" charset="-128"/>
                <a:cs typeface="MS Mincho"/>
              </a:rPr>
              <a:t>画面点検実行するために「分配条件」を設定できます</a:t>
            </a:r>
            <a:r>
              <a:rPr sz="1100" spc="-25" dirty="0">
                <a:latin typeface="ＭＳ 明朝" panose="02020609040205080304" pitchFamily="17" charset="-128"/>
                <a:cs typeface="MS Mincho"/>
              </a:rPr>
              <a:t>。</a:t>
            </a:r>
            <a:br>
              <a:rPr lang="en-US" sz="1100" spc="-25" dirty="0">
                <a:latin typeface="ＭＳ 明朝" panose="02020609040205080304" pitchFamily="17" charset="-128"/>
                <a:cs typeface="MS Mincho"/>
              </a:rPr>
            </a:br>
            <a:r>
              <a:rPr sz="1100" spc="-25" dirty="0" err="1">
                <a:latin typeface="ＭＳ 明朝" panose="02020609040205080304" pitchFamily="17" charset="-128"/>
                <a:cs typeface="MS Mincho"/>
              </a:rPr>
              <a:t>デフォルトで「点数表区分」と「カルテ番号」の順に自動分配されます</a:t>
            </a:r>
            <a:r>
              <a:rPr sz="1100" spc="-25" dirty="0">
                <a:latin typeface="ＭＳ 明朝" panose="02020609040205080304" pitchFamily="17" charset="-128"/>
                <a:cs typeface="MS Mincho"/>
              </a:rPr>
              <a:t>。</a:t>
            </a:r>
            <a:endParaRPr sz="1100" dirty="0">
              <a:latin typeface="ＭＳ 明朝" panose="02020609040205080304" pitchFamily="17" charset="-128"/>
              <a:cs typeface="MS Mincho"/>
            </a:endParaRPr>
          </a:p>
          <a:p>
            <a:pPr>
              <a:lnSpc>
                <a:spcPct val="100000"/>
              </a:lnSpc>
              <a:spcBef>
                <a:spcPts val="545"/>
              </a:spcBef>
            </a:pPr>
            <a:endParaRPr sz="1100" dirty="0">
              <a:latin typeface="ＭＳ 明朝" panose="02020609040205080304" pitchFamily="17" charset="-128"/>
              <a:cs typeface="MS Mincho"/>
            </a:endParaRPr>
          </a:p>
          <a:p>
            <a:pPr marL="175260">
              <a:lnSpc>
                <a:spcPct val="100000"/>
              </a:lnSpc>
              <a:tabLst>
                <a:tab pos="1780539" algn="l"/>
                <a:tab pos="3663950" algn="l"/>
              </a:tabLst>
            </a:pPr>
            <a:r>
              <a:rPr sz="1100" spc="-20" dirty="0">
                <a:latin typeface="ＭＳ 明朝" panose="02020609040205080304" pitchFamily="17" charset="-128"/>
                <a:cs typeface="MS Mincho"/>
              </a:rPr>
              <a:t>*</a:t>
            </a:r>
            <a:r>
              <a:rPr sz="1100" spc="-25" dirty="0">
                <a:latin typeface="ＭＳ 明朝" panose="02020609040205080304" pitchFamily="17" charset="-128"/>
                <a:cs typeface="MS Mincho"/>
              </a:rPr>
              <a:t>条件</a:t>
            </a:r>
            <a:r>
              <a:rPr sz="1100" spc="-50" dirty="0">
                <a:latin typeface="ＭＳ 明朝" panose="02020609040205080304" pitchFamily="17" charset="-128"/>
                <a:cs typeface="MS Mincho"/>
              </a:rPr>
              <a:t>は</a:t>
            </a:r>
            <a:r>
              <a:rPr sz="1100" dirty="0">
                <a:latin typeface="ＭＳ 明朝" panose="02020609040205080304" pitchFamily="17" charset="-128"/>
                <a:cs typeface="MS Mincho"/>
              </a:rPr>
              <a:t>	</a:t>
            </a:r>
            <a:r>
              <a:rPr sz="1100" spc="-25" dirty="0">
                <a:latin typeface="ＭＳ 明朝" panose="02020609040205080304" pitchFamily="17" charset="-128"/>
                <a:cs typeface="MS Mincho"/>
              </a:rPr>
              <a:t>と、</a:t>
            </a:r>
            <a:r>
              <a:rPr sz="1100" spc="-20" dirty="0">
                <a:latin typeface="ＭＳ 明朝" panose="02020609040205080304" pitchFamily="17" charset="-128"/>
                <a:cs typeface="MS Mincho"/>
              </a:rPr>
              <a:t>2</a:t>
            </a:r>
            <a:r>
              <a:rPr sz="1100" spc="-25" dirty="0">
                <a:latin typeface="ＭＳ 明朝" panose="02020609040205080304" pitchFamily="17" charset="-128"/>
                <a:cs typeface="MS Mincho"/>
              </a:rPr>
              <a:t>条件</a:t>
            </a:r>
            <a:r>
              <a:rPr sz="1100" spc="-50" dirty="0">
                <a:latin typeface="ＭＳ 明朝" panose="02020609040205080304" pitchFamily="17" charset="-128"/>
                <a:cs typeface="MS Mincho"/>
              </a:rPr>
              <a:t>の</a:t>
            </a:r>
            <a:r>
              <a:rPr sz="1100" dirty="0">
                <a:latin typeface="ＭＳ 明朝" panose="02020609040205080304" pitchFamily="17" charset="-128"/>
                <a:cs typeface="MS Mincho"/>
              </a:rPr>
              <a:t>	</a:t>
            </a:r>
            <a:r>
              <a:rPr lang="ja-JP" altLang="en-US" sz="1100" dirty="0">
                <a:latin typeface="ＭＳ 明朝" panose="02020609040205080304" pitchFamily="17" charset="-128"/>
                <a:cs typeface="MS Mincho"/>
              </a:rPr>
              <a:t>の</a:t>
            </a:r>
            <a:r>
              <a:rPr sz="1100" spc="-25" dirty="0" err="1">
                <a:latin typeface="ＭＳ 明朝" panose="02020609040205080304" pitchFamily="17" charset="-128"/>
                <a:cs typeface="MS Mincho"/>
              </a:rPr>
              <a:t>中</a:t>
            </a:r>
            <a:r>
              <a:rPr sz="1100" spc="-10" dirty="0" err="1">
                <a:latin typeface="ＭＳ 明朝" panose="02020609040205080304" pitchFamily="17" charset="-128"/>
                <a:cs typeface="MS Mincho"/>
              </a:rPr>
              <a:t>で</a:t>
            </a:r>
            <a:r>
              <a:rPr sz="1100" spc="-25" dirty="0" err="1">
                <a:latin typeface="ＭＳ 明朝" panose="02020609040205080304" pitchFamily="17" charset="-128"/>
                <a:cs typeface="MS Mincho"/>
              </a:rPr>
              <a:t>変更可能</a:t>
            </a:r>
            <a:r>
              <a:rPr sz="1100" spc="-10" dirty="0" err="1">
                <a:latin typeface="ＭＳ 明朝" panose="02020609040205080304" pitchFamily="17" charset="-128"/>
                <a:cs typeface="MS Mincho"/>
              </a:rPr>
              <a:t>で</a:t>
            </a:r>
            <a:r>
              <a:rPr sz="1100" spc="-25" dirty="0" err="1">
                <a:latin typeface="ＭＳ 明朝" panose="02020609040205080304" pitchFamily="17" charset="-128"/>
                <a:cs typeface="MS Mincho"/>
              </a:rPr>
              <a:t>す</a:t>
            </a:r>
            <a:r>
              <a:rPr sz="1100" spc="-50" dirty="0">
                <a:latin typeface="ＭＳ 明朝" panose="02020609040205080304" pitchFamily="17" charset="-128"/>
                <a:cs typeface="MS Mincho"/>
              </a:rPr>
              <a:t>。</a:t>
            </a:r>
            <a:endParaRPr sz="1100" dirty="0">
              <a:latin typeface="ＭＳ 明朝" panose="02020609040205080304" pitchFamily="17" charset="-128"/>
              <a:cs typeface="MS Mincho"/>
            </a:endParaRPr>
          </a:p>
        </p:txBody>
      </p:sp>
      <p:grpSp>
        <p:nvGrpSpPr>
          <p:cNvPr id="10" name="object 8">
            <a:extLst>
              <a:ext uri="{FF2B5EF4-FFF2-40B4-BE49-F238E27FC236}">
                <a16:creationId xmlns:a16="http://schemas.microsoft.com/office/drawing/2014/main" id="{DD72B189-EA7B-9352-1EF8-20C347C6DA5A}"/>
              </a:ext>
            </a:extLst>
          </p:cNvPr>
          <p:cNvGrpSpPr/>
          <p:nvPr/>
        </p:nvGrpSpPr>
        <p:grpSpPr>
          <a:xfrm>
            <a:off x="1631251" y="3660457"/>
            <a:ext cx="1007110" cy="911225"/>
            <a:chOff x="1897951" y="3908107"/>
            <a:chExt cx="1007110" cy="911225"/>
          </a:xfrm>
        </p:grpSpPr>
        <p:pic>
          <p:nvPicPr>
            <p:cNvPr id="11" name="object 9">
              <a:extLst>
                <a:ext uri="{FF2B5EF4-FFF2-40B4-BE49-F238E27FC236}">
                  <a16:creationId xmlns:a16="http://schemas.microsoft.com/office/drawing/2014/main" id="{2FAFD09B-C403-725C-4D20-F1B91C0628EC}"/>
                </a:ext>
              </a:extLst>
            </p:cNvPr>
            <p:cNvPicPr/>
            <p:nvPr/>
          </p:nvPicPr>
          <p:blipFill>
            <a:blip r:embed="rId3" cstate="print"/>
            <a:stretch>
              <a:fillRect/>
            </a:stretch>
          </p:blipFill>
          <p:spPr>
            <a:xfrm>
              <a:off x="1904238" y="3912870"/>
              <a:ext cx="997458" cy="898050"/>
            </a:xfrm>
            <a:prstGeom prst="rect">
              <a:avLst/>
            </a:prstGeom>
          </p:spPr>
        </p:pic>
        <p:sp>
          <p:nvSpPr>
            <p:cNvPr id="12" name="object 10">
              <a:extLst>
                <a:ext uri="{FF2B5EF4-FFF2-40B4-BE49-F238E27FC236}">
                  <a16:creationId xmlns:a16="http://schemas.microsoft.com/office/drawing/2014/main" id="{0E4009B0-F3D9-D8E8-A79A-14C43B833366}"/>
                </a:ext>
              </a:extLst>
            </p:cNvPr>
            <p:cNvSpPr/>
            <p:nvPr/>
          </p:nvSpPr>
          <p:spPr>
            <a:xfrm>
              <a:off x="1902714" y="3912870"/>
              <a:ext cx="997585" cy="901700"/>
            </a:xfrm>
            <a:custGeom>
              <a:avLst/>
              <a:gdLst/>
              <a:ahLst/>
              <a:cxnLst/>
              <a:rect l="l" t="t" r="r" b="b"/>
              <a:pathLst>
                <a:path w="997585" h="901700">
                  <a:moveTo>
                    <a:pt x="0" y="0"/>
                  </a:moveTo>
                  <a:lnTo>
                    <a:pt x="997458" y="0"/>
                  </a:lnTo>
                  <a:lnTo>
                    <a:pt x="997458" y="901446"/>
                  </a:lnTo>
                  <a:lnTo>
                    <a:pt x="0" y="901446"/>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3" name="object 11">
            <a:extLst>
              <a:ext uri="{FF2B5EF4-FFF2-40B4-BE49-F238E27FC236}">
                <a16:creationId xmlns:a16="http://schemas.microsoft.com/office/drawing/2014/main" id="{2031BE0F-1A12-641B-2532-1B0FD0D8E17C}"/>
              </a:ext>
            </a:extLst>
          </p:cNvPr>
          <p:cNvGrpSpPr/>
          <p:nvPr/>
        </p:nvGrpSpPr>
        <p:grpSpPr>
          <a:xfrm>
            <a:off x="3539299" y="3687127"/>
            <a:ext cx="989965" cy="1077595"/>
            <a:chOff x="3805999" y="3858577"/>
            <a:chExt cx="989965" cy="1077595"/>
          </a:xfrm>
        </p:grpSpPr>
        <p:pic>
          <p:nvPicPr>
            <p:cNvPr id="14" name="object 12">
              <a:extLst>
                <a:ext uri="{FF2B5EF4-FFF2-40B4-BE49-F238E27FC236}">
                  <a16:creationId xmlns:a16="http://schemas.microsoft.com/office/drawing/2014/main" id="{4F8A20E4-9530-019C-3ED6-969187B892BB}"/>
                </a:ext>
              </a:extLst>
            </p:cNvPr>
            <p:cNvPicPr/>
            <p:nvPr/>
          </p:nvPicPr>
          <p:blipFill>
            <a:blip r:embed="rId4" cstate="print"/>
            <a:stretch>
              <a:fillRect/>
            </a:stretch>
          </p:blipFill>
          <p:spPr>
            <a:xfrm>
              <a:off x="3811523" y="3863340"/>
              <a:ext cx="976884" cy="1064167"/>
            </a:xfrm>
            <a:prstGeom prst="rect">
              <a:avLst/>
            </a:prstGeom>
          </p:spPr>
        </p:pic>
        <p:sp>
          <p:nvSpPr>
            <p:cNvPr id="15" name="object 13">
              <a:extLst>
                <a:ext uri="{FF2B5EF4-FFF2-40B4-BE49-F238E27FC236}">
                  <a16:creationId xmlns:a16="http://schemas.microsoft.com/office/drawing/2014/main" id="{853CDE6E-5B35-35BD-8DC8-4CD206E11215}"/>
                </a:ext>
              </a:extLst>
            </p:cNvPr>
            <p:cNvSpPr/>
            <p:nvPr/>
          </p:nvSpPr>
          <p:spPr>
            <a:xfrm>
              <a:off x="3810761" y="3863340"/>
              <a:ext cx="980440" cy="1068070"/>
            </a:xfrm>
            <a:custGeom>
              <a:avLst/>
              <a:gdLst/>
              <a:ahLst/>
              <a:cxnLst/>
              <a:rect l="l" t="t" r="r" b="b"/>
              <a:pathLst>
                <a:path w="980439" h="1068070">
                  <a:moveTo>
                    <a:pt x="0" y="0"/>
                  </a:moveTo>
                  <a:lnTo>
                    <a:pt x="979932" y="0"/>
                  </a:lnTo>
                  <a:lnTo>
                    <a:pt x="979932" y="1067562"/>
                  </a:lnTo>
                  <a:lnTo>
                    <a:pt x="0" y="1067562"/>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object 14">
            <a:extLst>
              <a:ext uri="{FF2B5EF4-FFF2-40B4-BE49-F238E27FC236}">
                <a16:creationId xmlns:a16="http://schemas.microsoft.com/office/drawing/2014/main" id="{6BFE6F93-F200-14CD-061D-14E2BEFE6ACA}"/>
              </a:ext>
            </a:extLst>
          </p:cNvPr>
          <p:cNvSpPr txBox="1"/>
          <p:nvPr/>
        </p:nvSpPr>
        <p:spPr>
          <a:xfrm>
            <a:off x="850646" y="5014291"/>
            <a:ext cx="3515995" cy="422873"/>
          </a:xfrm>
          <a:prstGeom prst="rect">
            <a:avLst/>
          </a:prstGeom>
        </p:spPr>
        <p:txBody>
          <a:bodyPr vert="horz" wrap="square" lIns="0" tIns="12700" rIns="0" bIns="0" rtlCol="0">
            <a:spAutoFit/>
          </a:bodyPr>
          <a:lstStyle/>
          <a:p>
            <a:pPr marL="151765" marR="5080" indent="-139700">
              <a:lnSpc>
                <a:spcPct val="125000"/>
              </a:lnSpc>
              <a:spcBef>
                <a:spcPts val="100"/>
              </a:spcBef>
              <a:buSzPct val="90909"/>
              <a:buFont typeface="MS Mincho"/>
              <a:buChar char="●"/>
              <a:tabLst>
                <a:tab pos="151765" algn="l"/>
              </a:tabLst>
            </a:pPr>
            <a:r>
              <a:rPr sz="1100" spc="-25" dirty="0">
                <a:latin typeface="游ゴシック" panose="020B0400000000000000" pitchFamily="50" charset="-128"/>
                <a:ea typeface="游ゴシック" panose="020B0400000000000000" pitchFamily="50" charset="-128"/>
                <a:cs typeface="MS Mincho"/>
              </a:rPr>
              <a:t>左側のリストには画面点検ユーザーが表示されます。又、それぞれに担当する点検対象を表示します。</a:t>
            </a:r>
            <a:endParaRPr sz="1100" dirty="0">
              <a:latin typeface="游ゴシック" panose="020B0400000000000000" pitchFamily="50" charset="-128"/>
              <a:ea typeface="游ゴシック" panose="020B0400000000000000" pitchFamily="50" charset="-128"/>
              <a:cs typeface="MS Mincho"/>
            </a:endParaRPr>
          </a:p>
        </p:txBody>
      </p:sp>
      <p:grpSp>
        <p:nvGrpSpPr>
          <p:cNvPr id="17" name="object 15">
            <a:extLst>
              <a:ext uri="{FF2B5EF4-FFF2-40B4-BE49-F238E27FC236}">
                <a16:creationId xmlns:a16="http://schemas.microsoft.com/office/drawing/2014/main" id="{EAE820E6-86D6-D6BD-46FC-6B86BB1460D1}"/>
              </a:ext>
            </a:extLst>
          </p:cNvPr>
          <p:cNvGrpSpPr/>
          <p:nvPr/>
        </p:nvGrpSpPr>
        <p:grpSpPr>
          <a:xfrm>
            <a:off x="1059180" y="5614796"/>
            <a:ext cx="2893695" cy="1363980"/>
            <a:chOff x="1325880" y="5567171"/>
            <a:chExt cx="2893695" cy="1363980"/>
          </a:xfrm>
        </p:grpSpPr>
        <p:pic>
          <p:nvPicPr>
            <p:cNvPr id="18" name="object 16">
              <a:extLst>
                <a:ext uri="{FF2B5EF4-FFF2-40B4-BE49-F238E27FC236}">
                  <a16:creationId xmlns:a16="http://schemas.microsoft.com/office/drawing/2014/main" id="{32B7849A-1D1B-3D81-34E7-FA5302F70517}"/>
                </a:ext>
              </a:extLst>
            </p:cNvPr>
            <p:cNvPicPr/>
            <p:nvPr/>
          </p:nvPicPr>
          <p:blipFill>
            <a:blip r:embed="rId5" cstate="print"/>
            <a:stretch>
              <a:fillRect/>
            </a:stretch>
          </p:blipFill>
          <p:spPr>
            <a:xfrm>
              <a:off x="1325880" y="5567171"/>
              <a:ext cx="2893314" cy="1363632"/>
            </a:xfrm>
            <a:prstGeom prst="rect">
              <a:avLst/>
            </a:prstGeom>
          </p:spPr>
        </p:pic>
        <p:sp>
          <p:nvSpPr>
            <p:cNvPr id="19" name="object 17">
              <a:extLst>
                <a:ext uri="{FF2B5EF4-FFF2-40B4-BE49-F238E27FC236}">
                  <a16:creationId xmlns:a16="http://schemas.microsoft.com/office/drawing/2014/main" id="{37D74E8B-F4F3-FC0C-5A49-6421EF3A1A67}"/>
                </a:ext>
              </a:extLst>
            </p:cNvPr>
            <p:cNvSpPr/>
            <p:nvPr/>
          </p:nvSpPr>
          <p:spPr>
            <a:xfrm>
              <a:off x="2218944" y="5852159"/>
              <a:ext cx="1282700" cy="207010"/>
            </a:xfrm>
            <a:custGeom>
              <a:avLst/>
              <a:gdLst/>
              <a:ahLst/>
              <a:cxnLst/>
              <a:rect l="l" t="t" r="r" b="b"/>
              <a:pathLst>
                <a:path w="1282700" h="207010">
                  <a:moveTo>
                    <a:pt x="0" y="34289"/>
                  </a:moveTo>
                  <a:lnTo>
                    <a:pt x="2678" y="20895"/>
                  </a:lnTo>
                  <a:lnTo>
                    <a:pt x="10001" y="10001"/>
                  </a:lnTo>
                  <a:lnTo>
                    <a:pt x="20895" y="2678"/>
                  </a:lnTo>
                  <a:lnTo>
                    <a:pt x="34290" y="0"/>
                  </a:lnTo>
                  <a:lnTo>
                    <a:pt x="1247394" y="0"/>
                  </a:lnTo>
                  <a:lnTo>
                    <a:pt x="1260907" y="2678"/>
                  </a:lnTo>
                  <a:lnTo>
                    <a:pt x="1272063" y="10001"/>
                  </a:lnTo>
                  <a:lnTo>
                    <a:pt x="1279648" y="20895"/>
                  </a:lnTo>
                  <a:lnTo>
                    <a:pt x="1282446" y="34289"/>
                  </a:lnTo>
                  <a:lnTo>
                    <a:pt x="1282446" y="172211"/>
                  </a:lnTo>
                  <a:lnTo>
                    <a:pt x="1279648" y="185606"/>
                  </a:lnTo>
                  <a:lnTo>
                    <a:pt x="1272063" y="196500"/>
                  </a:lnTo>
                  <a:lnTo>
                    <a:pt x="1260907" y="203823"/>
                  </a:lnTo>
                  <a:lnTo>
                    <a:pt x="1247394" y="206501"/>
                  </a:lnTo>
                  <a:lnTo>
                    <a:pt x="34290" y="206501"/>
                  </a:lnTo>
                  <a:lnTo>
                    <a:pt x="20895" y="203823"/>
                  </a:lnTo>
                  <a:lnTo>
                    <a:pt x="10001" y="196500"/>
                  </a:lnTo>
                  <a:lnTo>
                    <a:pt x="2678" y="185606"/>
                  </a:lnTo>
                  <a:lnTo>
                    <a:pt x="0" y="172211"/>
                  </a:lnTo>
                  <a:lnTo>
                    <a:pt x="0" y="3428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761E8516-78A2-C788-0476-032B2A7BF193}"/>
              </a:ext>
            </a:extLst>
          </p:cNvPr>
          <p:cNvSpPr txBox="1"/>
          <p:nvPr/>
        </p:nvSpPr>
        <p:spPr>
          <a:xfrm>
            <a:off x="791210" y="583831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sp>
        <p:nvSpPr>
          <p:cNvPr id="21" name="object 19">
            <a:extLst>
              <a:ext uri="{FF2B5EF4-FFF2-40B4-BE49-F238E27FC236}">
                <a16:creationId xmlns:a16="http://schemas.microsoft.com/office/drawing/2014/main" id="{412E1CFD-E248-A299-1F8E-9CB3D5D7DA97}"/>
              </a:ext>
            </a:extLst>
          </p:cNvPr>
          <p:cNvSpPr txBox="1"/>
          <p:nvPr/>
        </p:nvSpPr>
        <p:spPr>
          <a:xfrm>
            <a:off x="1059180" y="5614034"/>
            <a:ext cx="2894965" cy="1263166"/>
          </a:xfrm>
          <a:prstGeom prst="rect">
            <a:avLst/>
          </a:prstGeom>
          <a:ln w="9525">
            <a:solidFill>
              <a:srgbClr val="000000"/>
            </a:solidFill>
          </a:ln>
        </p:spPr>
        <p:txBody>
          <a:bodyPr vert="horz" wrap="square" lIns="0" tIns="250190" rIns="0" bIns="0" rtlCol="0">
            <a:spAutoFit/>
          </a:bodyPr>
          <a:lstStyle/>
          <a:p>
            <a:pPr marR="412750" algn="r">
              <a:lnSpc>
                <a:spcPct val="100000"/>
              </a:lnSpc>
              <a:spcBef>
                <a:spcPts val="1970"/>
              </a:spcBef>
            </a:pPr>
            <a:r>
              <a:rPr sz="1800" spc="-50" dirty="0">
                <a:solidFill>
                  <a:srgbClr val="FF0000"/>
                </a:solidFill>
                <a:latin typeface="游ゴシック" panose="020B0400000000000000" pitchFamily="50" charset="-128"/>
                <a:ea typeface="游ゴシック" panose="020B0400000000000000" pitchFamily="50" charset="-128"/>
                <a:cs typeface="MS Mincho"/>
              </a:rPr>
              <a:t>③</a:t>
            </a:r>
            <a:endParaRPr sz="1800" dirty="0">
              <a:latin typeface="游ゴシック" panose="020B0400000000000000" pitchFamily="50" charset="-128"/>
              <a:ea typeface="游ゴシック" panose="020B0400000000000000" pitchFamily="50" charset="-128"/>
              <a:cs typeface="MS Mincho"/>
            </a:endParaRPr>
          </a:p>
          <a:p>
            <a:pPr>
              <a:lnSpc>
                <a:spcPct val="100000"/>
              </a:lnSpc>
              <a:spcBef>
                <a:spcPts val="1440"/>
              </a:spcBef>
            </a:pPr>
            <a:endParaRPr sz="1800" dirty="0">
              <a:latin typeface="游ゴシック" panose="020B0400000000000000" pitchFamily="50" charset="-128"/>
              <a:ea typeface="游ゴシック" panose="020B0400000000000000" pitchFamily="50" charset="-128"/>
              <a:cs typeface="MS Mincho"/>
            </a:endParaRPr>
          </a:p>
          <a:p>
            <a:pPr marL="1739900">
              <a:lnSpc>
                <a:spcPct val="100000"/>
              </a:lnSpc>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grpSp>
        <p:nvGrpSpPr>
          <p:cNvPr id="22" name="object 20">
            <a:extLst>
              <a:ext uri="{FF2B5EF4-FFF2-40B4-BE49-F238E27FC236}">
                <a16:creationId xmlns:a16="http://schemas.microsoft.com/office/drawing/2014/main" id="{24FD3C2F-A404-DA8F-CF78-5272FCE64203}"/>
              </a:ext>
            </a:extLst>
          </p:cNvPr>
          <p:cNvGrpSpPr/>
          <p:nvPr/>
        </p:nvGrpSpPr>
        <p:grpSpPr>
          <a:xfrm>
            <a:off x="705358" y="6153918"/>
            <a:ext cx="3337560" cy="1328420"/>
            <a:chOff x="972058" y="6106293"/>
            <a:chExt cx="3337560" cy="1328420"/>
          </a:xfrm>
        </p:grpSpPr>
        <p:sp>
          <p:nvSpPr>
            <p:cNvPr id="23" name="object 21">
              <a:extLst>
                <a:ext uri="{FF2B5EF4-FFF2-40B4-BE49-F238E27FC236}">
                  <a16:creationId xmlns:a16="http://schemas.microsoft.com/office/drawing/2014/main" id="{52E1D322-EB38-04DE-BA05-802037966F96}"/>
                </a:ext>
              </a:extLst>
            </p:cNvPr>
            <p:cNvSpPr/>
            <p:nvPr/>
          </p:nvSpPr>
          <p:spPr>
            <a:xfrm>
              <a:off x="2292858" y="6115811"/>
              <a:ext cx="745490" cy="813435"/>
            </a:xfrm>
            <a:custGeom>
              <a:avLst/>
              <a:gdLst/>
              <a:ahLst/>
              <a:cxnLst/>
              <a:rect l="l" t="t" r="r" b="b"/>
              <a:pathLst>
                <a:path w="745489" h="813434">
                  <a:moveTo>
                    <a:pt x="0" y="124205"/>
                  </a:moveTo>
                  <a:lnTo>
                    <a:pt x="9763" y="75866"/>
                  </a:lnTo>
                  <a:lnTo>
                    <a:pt x="36385" y="36385"/>
                  </a:lnTo>
                  <a:lnTo>
                    <a:pt x="75866" y="9763"/>
                  </a:lnTo>
                  <a:lnTo>
                    <a:pt x="124205" y="0"/>
                  </a:lnTo>
                  <a:lnTo>
                    <a:pt x="621030" y="0"/>
                  </a:lnTo>
                  <a:lnTo>
                    <a:pt x="669369" y="9763"/>
                  </a:lnTo>
                  <a:lnTo>
                    <a:pt x="708850" y="36385"/>
                  </a:lnTo>
                  <a:lnTo>
                    <a:pt x="735472" y="75866"/>
                  </a:lnTo>
                  <a:lnTo>
                    <a:pt x="745236" y="124205"/>
                  </a:lnTo>
                  <a:lnTo>
                    <a:pt x="745236" y="688847"/>
                  </a:lnTo>
                  <a:lnTo>
                    <a:pt x="735472" y="737187"/>
                  </a:lnTo>
                  <a:lnTo>
                    <a:pt x="708850" y="776668"/>
                  </a:lnTo>
                  <a:lnTo>
                    <a:pt x="669369" y="803290"/>
                  </a:lnTo>
                  <a:lnTo>
                    <a:pt x="621030" y="813053"/>
                  </a:lnTo>
                  <a:lnTo>
                    <a:pt x="124205" y="813053"/>
                  </a:lnTo>
                  <a:lnTo>
                    <a:pt x="75866" y="803290"/>
                  </a:lnTo>
                  <a:lnTo>
                    <a:pt x="36385" y="776668"/>
                  </a:lnTo>
                  <a:lnTo>
                    <a:pt x="9763" y="737187"/>
                  </a:lnTo>
                  <a:lnTo>
                    <a:pt x="0" y="688847"/>
                  </a:lnTo>
                  <a:lnTo>
                    <a:pt x="0" y="12420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4" name="object 22">
              <a:extLst>
                <a:ext uri="{FF2B5EF4-FFF2-40B4-BE49-F238E27FC236}">
                  <a16:creationId xmlns:a16="http://schemas.microsoft.com/office/drawing/2014/main" id="{700EE6A9-31BC-1034-9589-CB005EEBF3EF}"/>
                </a:ext>
              </a:extLst>
            </p:cNvPr>
            <p:cNvSpPr/>
            <p:nvPr/>
          </p:nvSpPr>
          <p:spPr>
            <a:xfrm>
              <a:off x="978408" y="6960107"/>
              <a:ext cx="3324860" cy="467995"/>
            </a:xfrm>
            <a:custGeom>
              <a:avLst/>
              <a:gdLst/>
              <a:ahLst/>
              <a:cxnLst/>
              <a:rect l="l" t="t" r="r" b="b"/>
              <a:pathLst>
                <a:path w="3324860" h="467995">
                  <a:moveTo>
                    <a:pt x="0" y="77724"/>
                  </a:moveTo>
                  <a:lnTo>
                    <a:pt x="6155" y="47255"/>
                  </a:lnTo>
                  <a:lnTo>
                    <a:pt x="22955" y="22574"/>
                  </a:lnTo>
                  <a:lnTo>
                    <a:pt x="47898" y="6036"/>
                  </a:lnTo>
                  <a:lnTo>
                    <a:pt x="78486" y="0"/>
                  </a:lnTo>
                  <a:lnTo>
                    <a:pt x="3246120" y="0"/>
                  </a:lnTo>
                  <a:lnTo>
                    <a:pt x="3276707" y="6036"/>
                  </a:lnTo>
                  <a:lnTo>
                    <a:pt x="3301650" y="22574"/>
                  </a:lnTo>
                  <a:lnTo>
                    <a:pt x="3318450" y="47255"/>
                  </a:lnTo>
                  <a:lnTo>
                    <a:pt x="3324605" y="77724"/>
                  </a:lnTo>
                  <a:lnTo>
                    <a:pt x="3324605" y="389382"/>
                  </a:lnTo>
                  <a:lnTo>
                    <a:pt x="3318450" y="419969"/>
                  </a:lnTo>
                  <a:lnTo>
                    <a:pt x="3301650" y="444912"/>
                  </a:lnTo>
                  <a:lnTo>
                    <a:pt x="3276707" y="461712"/>
                  </a:lnTo>
                  <a:lnTo>
                    <a:pt x="3246120" y="467868"/>
                  </a:lnTo>
                  <a:lnTo>
                    <a:pt x="78486" y="467868"/>
                  </a:lnTo>
                  <a:lnTo>
                    <a:pt x="47898" y="461712"/>
                  </a:lnTo>
                  <a:lnTo>
                    <a:pt x="22955" y="444912"/>
                  </a:lnTo>
                  <a:lnTo>
                    <a:pt x="6155" y="419969"/>
                  </a:lnTo>
                  <a:lnTo>
                    <a:pt x="0" y="389382"/>
                  </a:lnTo>
                  <a:lnTo>
                    <a:pt x="0" y="77724"/>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5" name="object 23">
            <a:extLst>
              <a:ext uri="{FF2B5EF4-FFF2-40B4-BE49-F238E27FC236}">
                <a16:creationId xmlns:a16="http://schemas.microsoft.com/office/drawing/2014/main" id="{FF567162-2F28-C5C5-3115-EDBE6E3A5314}"/>
              </a:ext>
            </a:extLst>
          </p:cNvPr>
          <p:cNvSpPr txBox="1"/>
          <p:nvPr/>
        </p:nvSpPr>
        <p:spPr>
          <a:xfrm>
            <a:off x="4067809" y="5542657"/>
            <a:ext cx="2477771" cy="181460"/>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①</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点検者の優先順位を設定できます。</a:t>
            </a:r>
            <a:endParaRPr sz="1100" dirty="0">
              <a:latin typeface="游ゴシック" panose="020B0400000000000000" pitchFamily="50" charset="-128"/>
              <a:ea typeface="游ゴシック" panose="020B0400000000000000" pitchFamily="50" charset="-128"/>
              <a:cs typeface="MS Mincho"/>
            </a:endParaRPr>
          </a:p>
        </p:txBody>
      </p:sp>
      <p:sp>
        <p:nvSpPr>
          <p:cNvPr id="26" name="object 24">
            <a:extLst>
              <a:ext uri="{FF2B5EF4-FFF2-40B4-BE49-F238E27FC236}">
                <a16:creationId xmlns:a16="http://schemas.microsoft.com/office/drawing/2014/main" id="{45DB49A3-E24E-60C3-E20C-B31D3E12D65D}"/>
              </a:ext>
            </a:extLst>
          </p:cNvPr>
          <p:cNvSpPr txBox="1"/>
          <p:nvPr/>
        </p:nvSpPr>
        <p:spPr>
          <a:xfrm>
            <a:off x="879623" y="7979991"/>
            <a:ext cx="5071110" cy="971550"/>
          </a:xfrm>
          <a:prstGeom prst="rect">
            <a:avLst/>
          </a:prstGeom>
        </p:spPr>
        <p:txBody>
          <a:bodyPr vert="horz" wrap="square" lIns="0" tIns="12700" rIns="0" bIns="0" rtlCol="0">
            <a:spAutoFit/>
          </a:bodyPr>
          <a:lstStyle/>
          <a:p>
            <a:pPr marL="311785" marR="5080" indent="-280035">
              <a:lnSpc>
                <a:spcPct val="125000"/>
              </a:lnSpc>
              <a:spcBef>
                <a:spcPts val="100"/>
              </a:spcBef>
              <a:tabLst>
                <a:tab pos="311785"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②</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診療年月のレセプトの点数表や入院と外来分担適用可否をチェックします。チェック解除の場合は、その種類のレセプトが分担対象から除外されます。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117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③</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0" dirty="0">
                <a:latin typeface="游ゴシック" panose="020B0400000000000000" pitchFamily="50" charset="-128"/>
                <a:ea typeface="游ゴシック" panose="020B0400000000000000" pitchFamily="50" charset="-128"/>
                <a:cs typeface="MS Mincho"/>
              </a:rPr>
              <a:t>適用：分担対象設定</a:t>
            </a:r>
            <a:r>
              <a:rPr sz="1100" spc="-10" dirty="0">
                <a:latin typeface="游ゴシック" panose="020B0400000000000000" pitchFamily="50" charset="-128"/>
                <a:ea typeface="游ゴシック" panose="020B0400000000000000" pitchFamily="50" charset="-128"/>
                <a:cs typeface="MS Mincho"/>
              </a:rPr>
              <a:t>（</a:t>
            </a:r>
            <a:r>
              <a:rPr sz="1100" spc="-20" dirty="0">
                <a:latin typeface="游ゴシック" panose="020B0400000000000000" pitchFamily="50" charset="-128"/>
                <a:ea typeface="游ゴシック" panose="020B0400000000000000" pitchFamily="50" charset="-128"/>
                <a:cs typeface="MS Mincho"/>
              </a:rPr>
              <a:t>チェック</a:t>
            </a:r>
            <a:r>
              <a:rPr sz="1100" spc="-10" dirty="0">
                <a:latin typeface="游ゴシック" panose="020B0400000000000000" pitchFamily="50" charset="-128"/>
                <a:ea typeface="游ゴシック" panose="020B0400000000000000" pitchFamily="50" charset="-128"/>
                <a:cs typeface="MS Mincho"/>
              </a:rPr>
              <a:t>）</a:t>
            </a:r>
            <a:r>
              <a:rPr sz="1100" spc="-25" dirty="0">
                <a:latin typeface="游ゴシック" panose="020B0400000000000000" pitchFamily="50" charset="-128"/>
                <a:ea typeface="游ゴシック" panose="020B0400000000000000" pitchFamily="50" charset="-128"/>
                <a:cs typeface="MS Mincho"/>
              </a:rPr>
              <a:t>情報を最終適用します。</a:t>
            </a:r>
            <a:endParaRPr sz="1100" dirty="0">
              <a:latin typeface="游ゴシック" panose="020B0400000000000000" pitchFamily="50" charset="-128"/>
              <a:ea typeface="游ゴシック" panose="020B0400000000000000" pitchFamily="50" charset="-128"/>
              <a:cs typeface="MS Mincho"/>
            </a:endParaRPr>
          </a:p>
          <a:p>
            <a:pPr marL="292100">
              <a:lnSpc>
                <a:spcPct val="100000"/>
              </a:lnSpc>
              <a:spcBef>
                <a:spcPts val="330"/>
              </a:spcBef>
            </a:pPr>
            <a:r>
              <a:rPr sz="1100" spc="-25" dirty="0" err="1">
                <a:latin typeface="游ゴシック" panose="020B0400000000000000" pitchFamily="50" charset="-128"/>
                <a:ea typeface="游ゴシック" panose="020B0400000000000000" pitchFamily="50" charset="-128"/>
                <a:cs typeface="MS Mincho"/>
              </a:rPr>
              <a:t>キャンセル</a:t>
            </a:r>
            <a:r>
              <a:rPr sz="1100" spc="-25" dirty="0">
                <a:latin typeface="游ゴシック" panose="020B0400000000000000" pitchFamily="50" charset="-128"/>
                <a:ea typeface="游ゴシック" panose="020B0400000000000000" pitchFamily="50" charset="-128"/>
                <a:cs typeface="MS Mincho"/>
              </a:rPr>
              <a:t>：</a:t>
            </a:r>
            <a:r>
              <a:rPr lang="ja-JP" altLang="en-US" sz="1100" spc="-25" dirty="0">
                <a:latin typeface="游ゴシック" panose="020B0400000000000000" pitchFamily="50" charset="-128"/>
                <a:ea typeface="游ゴシック" panose="020B0400000000000000" pitchFamily="50" charset="-128"/>
                <a:cs typeface="MS Mincho"/>
              </a:rPr>
              <a:t>振り分け設定をしていない状態に戻ります。</a:t>
            </a:r>
            <a:endParaRPr sz="1100" dirty="0">
              <a:latin typeface="游ゴシック" panose="020B0400000000000000" pitchFamily="50" charset="-128"/>
              <a:ea typeface="游ゴシック" panose="020B0400000000000000" pitchFamily="50" charset="-128"/>
              <a:cs typeface="MS Mincho"/>
            </a:endParaRPr>
          </a:p>
        </p:txBody>
      </p:sp>
      <p:grpSp>
        <p:nvGrpSpPr>
          <p:cNvPr id="27" name="object 25">
            <a:extLst>
              <a:ext uri="{FF2B5EF4-FFF2-40B4-BE49-F238E27FC236}">
                <a16:creationId xmlns:a16="http://schemas.microsoft.com/office/drawing/2014/main" id="{3005339E-E197-F365-8E73-ACCABC88B6D0}"/>
              </a:ext>
            </a:extLst>
          </p:cNvPr>
          <p:cNvGrpSpPr/>
          <p:nvPr/>
        </p:nvGrpSpPr>
        <p:grpSpPr>
          <a:xfrm>
            <a:off x="4127753" y="5831204"/>
            <a:ext cx="2520697" cy="2017395"/>
            <a:chOff x="4394453" y="5783579"/>
            <a:chExt cx="2520697" cy="2017395"/>
          </a:xfrm>
        </p:grpSpPr>
        <p:pic>
          <p:nvPicPr>
            <p:cNvPr id="28" name="object 26">
              <a:extLst>
                <a:ext uri="{FF2B5EF4-FFF2-40B4-BE49-F238E27FC236}">
                  <a16:creationId xmlns:a16="http://schemas.microsoft.com/office/drawing/2014/main" id="{32C07BA8-AF79-D291-DF99-39FBD415D321}"/>
                </a:ext>
              </a:extLst>
            </p:cNvPr>
            <p:cNvPicPr/>
            <p:nvPr/>
          </p:nvPicPr>
          <p:blipFill>
            <a:blip r:embed="rId6" cstate="print"/>
            <a:stretch>
              <a:fillRect/>
            </a:stretch>
          </p:blipFill>
          <p:spPr>
            <a:xfrm>
              <a:off x="4759832" y="5783579"/>
              <a:ext cx="997458" cy="1163443"/>
            </a:xfrm>
            <a:prstGeom prst="rect">
              <a:avLst/>
            </a:prstGeom>
          </p:spPr>
        </p:pic>
        <p:sp>
          <p:nvSpPr>
            <p:cNvPr id="29" name="object 27">
              <a:extLst>
                <a:ext uri="{FF2B5EF4-FFF2-40B4-BE49-F238E27FC236}">
                  <a16:creationId xmlns:a16="http://schemas.microsoft.com/office/drawing/2014/main" id="{89AF72B8-06A8-7AF9-024A-88693D2FB5CB}"/>
                </a:ext>
              </a:extLst>
            </p:cNvPr>
            <p:cNvSpPr/>
            <p:nvPr/>
          </p:nvSpPr>
          <p:spPr>
            <a:xfrm>
              <a:off x="4741925" y="6535673"/>
              <a:ext cx="1019175" cy="196215"/>
            </a:xfrm>
            <a:custGeom>
              <a:avLst/>
              <a:gdLst/>
              <a:ahLst/>
              <a:cxnLst/>
              <a:rect l="l" t="t" r="r" b="b"/>
              <a:pathLst>
                <a:path w="1019175" h="196215">
                  <a:moveTo>
                    <a:pt x="0" y="32765"/>
                  </a:moveTo>
                  <a:lnTo>
                    <a:pt x="2547" y="19931"/>
                  </a:lnTo>
                  <a:lnTo>
                    <a:pt x="9525" y="9524"/>
                  </a:lnTo>
                  <a:lnTo>
                    <a:pt x="19931" y="2547"/>
                  </a:lnTo>
                  <a:lnTo>
                    <a:pt x="32766" y="0"/>
                  </a:lnTo>
                  <a:lnTo>
                    <a:pt x="986790" y="0"/>
                  </a:lnTo>
                  <a:lnTo>
                    <a:pt x="999184" y="2547"/>
                  </a:lnTo>
                  <a:lnTo>
                    <a:pt x="1009364" y="9524"/>
                  </a:lnTo>
                  <a:lnTo>
                    <a:pt x="1016257" y="19931"/>
                  </a:lnTo>
                  <a:lnTo>
                    <a:pt x="1018794" y="32765"/>
                  </a:lnTo>
                  <a:lnTo>
                    <a:pt x="1018794" y="163067"/>
                  </a:lnTo>
                  <a:lnTo>
                    <a:pt x="1016257" y="175902"/>
                  </a:lnTo>
                  <a:lnTo>
                    <a:pt x="1009364" y="186308"/>
                  </a:lnTo>
                  <a:lnTo>
                    <a:pt x="999184" y="193286"/>
                  </a:lnTo>
                  <a:lnTo>
                    <a:pt x="986790" y="195833"/>
                  </a:lnTo>
                  <a:lnTo>
                    <a:pt x="32766" y="195833"/>
                  </a:lnTo>
                  <a:lnTo>
                    <a:pt x="19931" y="193286"/>
                  </a:lnTo>
                  <a:lnTo>
                    <a:pt x="9524" y="186308"/>
                  </a:lnTo>
                  <a:lnTo>
                    <a:pt x="2547" y="175902"/>
                  </a:lnTo>
                  <a:lnTo>
                    <a:pt x="0" y="163067"/>
                  </a:lnTo>
                  <a:lnTo>
                    <a:pt x="0" y="32765"/>
                  </a:lnTo>
                  <a:close/>
                </a:path>
              </a:pathLst>
            </a:custGeom>
            <a:ln w="19037">
              <a:solidFill>
                <a:srgbClr val="006FBF"/>
              </a:solidFill>
            </a:ln>
          </p:spPr>
          <p:txBody>
            <a:bodyPr wrap="square" lIns="0" tIns="0" rIns="0" bIns="0" rtlCol="0"/>
            <a:lstStyle/>
            <a:p>
              <a:endParaRPr dirty="0">
                <a:latin typeface="游ゴシック" panose="020B0400000000000000" pitchFamily="50" charset="-128"/>
              </a:endParaRPr>
            </a:p>
          </p:txBody>
        </p:sp>
        <p:sp>
          <p:nvSpPr>
            <p:cNvPr id="30" name="object 28">
              <a:extLst>
                <a:ext uri="{FF2B5EF4-FFF2-40B4-BE49-F238E27FC236}">
                  <a16:creationId xmlns:a16="http://schemas.microsoft.com/office/drawing/2014/main" id="{0E2EF714-2DEC-DE44-F6FA-6B081D45B748}"/>
                </a:ext>
              </a:extLst>
            </p:cNvPr>
            <p:cNvSpPr/>
            <p:nvPr/>
          </p:nvSpPr>
          <p:spPr>
            <a:xfrm>
              <a:off x="4512944" y="5933693"/>
              <a:ext cx="285750" cy="738505"/>
            </a:xfrm>
            <a:custGeom>
              <a:avLst/>
              <a:gdLst/>
              <a:ahLst/>
              <a:cxnLst/>
              <a:rect l="l" t="t" r="r" b="b"/>
              <a:pathLst>
                <a:path w="285750" h="738504">
                  <a:moveTo>
                    <a:pt x="162306" y="662178"/>
                  </a:moveTo>
                  <a:lnTo>
                    <a:pt x="162306" y="738378"/>
                  </a:lnTo>
                  <a:lnTo>
                    <a:pt x="220218" y="709422"/>
                  </a:lnTo>
                  <a:lnTo>
                    <a:pt x="174498" y="709422"/>
                  </a:lnTo>
                  <a:lnTo>
                    <a:pt x="174498" y="690372"/>
                  </a:lnTo>
                  <a:lnTo>
                    <a:pt x="218694" y="690372"/>
                  </a:lnTo>
                  <a:lnTo>
                    <a:pt x="162306" y="662178"/>
                  </a:lnTo>
                  <a:close/>
                </a:path>
                <a:path w="285750" h="738504">
                  <a:moveTo>
                    <a:pt x="285750" y="0"/>
                  </a:moveTo>
                  <a:lnTo>
                    <a:pt x="0" y="0"/>
                  </a:lnTo>
                  <a:lnTo>
                    <a:pt x="0" y="709422"/>
                  </a:lnTo>
                  <a:lnTo>
                    <a:pt x="162306" y="709422"/>
                  </a:lnTo>
                  <a:lnTo>
                    <a:pt x="162306" y="700278"/>
                  </a:lnTo>
                  <a:lnTo>
                    <a:pt x="19050" y="700278"/>
                  </a:lnTo>
                  <a:lnTo>
                    <a:pt x="9906" y="690372"/>
                  </a:lnTo>
                  <a:lnTo>
                    <a:pt x="19050" y="690372"/>
                  </a:lnTo>
                  <a:lnTo>
                    <a:pt x="19050" y="19050"/>
                  </a:lnTo>
                  <a:lnTo>
                    <a:pt x="9905" y="19050"/>
                  </a:lnTo>
                  <a:lnTo>
                    <a:pt x="19050" y="9144"/>
                  </a:lnTo>
                  <a:lnTo>
                    <a:pt x="285750" y="9144"/>
                  </a:lnTo>
                  <a:lnTo>
                    <a:pt x="285750" y="0"/>
                  </a:lnTo>
                  <a:close/>
                </a:path>
                <a:path w="285750" h="738504">
                  <a:moveTo>
                    <a:pt x="218694" y="690372"/>
                  </a:moveTo>
                  <a:lnTo>
                    <a:pt x="174498" y="690372"/>
                  </a:lnTo>
                  <a:lnTo>
                    <a:pt x="174498" y="709422"/>
                  </a:lnTo>
                  <a:lnTo>
                    <a:pt x="220218" y="709422"/>
                  </a:lnTo>
                  <a:lnTo>
                    <a:pt x="238506" y="700278"/>
                  </a:lnTo>
                  <a:lnTo>
                    <a:pt x="218694" y="690372"/>
                  </a:lnTo>
                  <a:close/>
                </a:path>
                <a:path w="285750" h="738504">
                  <a:moveTo>
                    <a:pt x="19050" y="690372"/>
                  </a:moveTo>
                  <a:lnTo>
                    <a:pt x="9906" y="690372"/>
                  </a:lnTo>
                  <a:lnTo>
                    <a:pt x="19050" y="700278"/>
                  </a:lnTo>
                  <a:lnTo>
                    <a:pt x="19050" y="690372"/>
                  </a:lnTo>
                  <a:close/>
                </a:path>
                <a:path w="285750" h="738504">
                  <a:moveTo>
                    <a:pt x="162306" y="690372"/>
                  </a:moveTo>
                  <a:lnTo>
                    <a:pt x="19050" y="690372"/>
                  </a:lnTo>
                  <a:lnTo>
                    <a:pt x="19050" y="700278"/>
                  </a:lnTo>
                  <a:lnTo>
                    <a:pt x="162306" y="700278"/>
                  </a:lnTo>
                  <a:lnTo>
                    <a:pt x="162306" y="690372"/>
                  </a:lnTo>
                  <a:close/>
                </a:path>
                <a:path w="285750" h="738504">
                  <a:moveTo>
                    <a:pt x="19050" y="9144"/>
                  </a:moveTo>
                  <a:lnTo>
                    <a:pt x="9905" y="19050"/>
                  </a:lnTo>
                  <a:lnTo>
                    <a:pt x="19050" y="19050"/>
                  </a:lnTo>
                  <a:lnTo>
                    <a:pt x="19050" y="9144"/>
                  </a:lnTo>
                  <a:close/>
                </a:path>
                <a:path w="285750" h="738504">
                  <a:moveTo>
                    <a:pt x="285750" y="9144"/>
                  </a:moveTo>
                  <a:lnTo>
                    <a:pt x="19050" y="9144"/>
                  </a:lnTo>
                  <a:lnTo>
                    <a:pt x="19050" y="19050"/>
                  </a:lnTo>
                  <a:lnTo>
                    <a:pt x="285750" y="19050"/>
                  </a:lnTo>
                  <a:lnTo>
                    <a:pt x="285750" y="9144"/>
                  </a:lnTo>
                  <a:close/>
                </a:path>
              </a:pathLst>
            </a:custGeom>
            <a:solidFill>
              <a:srgbClr val="006FBF"/>
            </a:solidFill>
          </p:spPr>
          <p:txBody>
            <a:bodyPr wrap="square" lIns="0" tIns="0" rIns="0" bIns="0" rtlCol="0"/>
            <a:lstStyle/>
            <a:p>
              <a:endParaRPr dirty="0">
                <a:latin typeface="游ゴシック" panose="020B0400000000000000" pitchFamily="50" charset="-128"/>
              </a:endParaRPr>
            </a:p>
          </p:txBody>
        </p:sp>
        <p:sp>
          <p:nvSpPr>
            <p:cNvPr id="31" name="object 29">
              <a:extLst>
                <a:ext uri="{FF2B5EF4-FFF2-40B4-BE49-F238E27FC236}">
                  <a16:creationId xmlns:a16="http://schemas.microsoft.com/office/drawing/2014/main" id="{5C7A1B24-EF5A-5B5B-7399-5BBA35AC2824}"/>
                </a:ext>
              </a:extLst>
            </p:cNvPr>
            <p:cNvSpPr/>
            <p:nvPr/>
          </p:nvSpPr>
          <p:spPr>
            <a:xfrm>
              <a:off x="4817744" y="5824727"/>
              <a:ext cx="414655" cy="236220"/>
            </a:xfrm>
            <a:custGeom>
              <a:avLst/>
              <a:gdLst/>
              <a:ahLst/>
              <a:cxnLst/>
              <a:rect l="l" t="t" r="r" b="b"/>
              <a:pathLst>
                <a:path w="414654" h="236220">
                  <a:moveTo>
                    <a:pt x="0" y="39624"/>
                  </a:moveTo>
                  <a:lnTo>
                    <a:pt x="3071" y="24431"/>
                  </a:lnTo>
                  <a:lnTo>
                    <a:pt x="11429" y="11811"/>
                  </a:lnTo>
                  <a:lnTo>
                    <a:pt x="23788" y="3190"/>
                  </a:lnTo>
                  <a:lnTo>
                    <a:pt x="38862" y="0"/>
                  </a:lnTo>
                  <a:lnTo>
                    <a:pt x="374904" y="0"/>
                  </a:lnTo>
                  <a:lnTo>
                    <a:pt x="390417" y="3190"/>
                  </a:lnTo>
                  <a:lnTo>
                    <a:pt x="403002" y="11811"/>
                  </a:lnTo>
                  <a:lnTo>
                    <a:pt x="411444" y="24431"/>
                  </a:lnTo>
                  <a:lnTo>
                    <a:pt x="414528" y="39624"/>
                  </a:lnTo>
                  <a:lnTo>
                    <a:pt x="414528" y="196596"/>
                  </a:lnTo>
                  <a:lnTo>
                    <a:pt x="411444" y="212109"/>
                  </a:lnTo>
                  <a:lnTo>
                    <a:pt x="403002" y="224694"/>
                  </a:lnTo>
                  <a:lnTo>
                    <a:pt x="390417" y="233136"/>
                  </a:lnTo>
                  <a:lnTo>
                    <a:pt x="374904" y="236220"/>
                  </a:lnTo>
                  <a:lnTo>
                    <a:pt x="38862" y="236220"/>
                  </a:lnTo>
                  <a:lnTo>
                    <a:pt x="23788" y="233136"/>
                  </a:lnTo>
                  <a:lnTo>
                    <a:pt x="11429" y="224694"/>
                  </a:lnTo>
                  <a:lnTo>
                    <a:pt x="3071" y="212109"/>
                  </a:lnTo>
                  <a:lnTo>
                    <a:pt x="0" y="196596"/>
                  </a:lnTo>
                  <a:lnTo>
                    <a:pt x="0" y="39624"/>
                  </a:lnTo>
                  <a:close/>
                </a:path>
              </a:pathLst>
            </a:custGeom>
            <a:ln w="19037">
              <a:solidFill>
                <a:srgbClr val="006FBF"/>
              </a:solidFill>
            </a:ln>
          </p:spPr>
          <p:txBody>
            <a:bodyPr wrap="square" lIns="0" tIns="0" rIns="0" bIns="0" rtlCol="0"/>
            <a:lstStyle/>
            <a:p>
              <a:endParaRPr dirty="0">
                <a:latin typeface="游ゴシック" panose="020B0400000000000000" pitchFamily="50" charset="-128"/>
              </a:endParaRPr>
            </a:p>
          </p:txBody>
        </p:sp>
        <p:sp>
          <p:nvSpPr>
            <p:cNvPr id="32" name="object 30">
              <a:extLst>
                <a:ext uri="{FF2B5EF4-FFF2-40B4-BE49-F238E27FC236}">
                  <a16:creationId xmlns:a16="http://schemas.microsoft.com/office/drawing/2014/main" id="{389251C6-4585-E0A2-8BCE-A1C38D9557B9}"/>
                </a:ext>
              </a:extLst>
            </p:cNvPr>
            <p:cNvSpPr/>
            <p:nvPr/>
          </p:nvSpPr>
          <p:spPr>
            <a:xfrm>
              <a:off x="4394453" y="6953249"/>
              <a:ext cx="2520697" cy="847725"/>
            </a:xfrm>
            <a:custGeom>
              <a:avLst/>
              <a:gdLst/>
              <a:ahLst/>
              <a:cxnLst/>
              <a:rect l="l" t="t" r="r" b="b"/>
              <a:pathLst>
                <a:path w="2989579" h="847725">
                  <a:moveTo>
                    <a:pt x="2848356" y="0"/>
                  </a:moveTo>
                  <a:lnTo>
                    <a:pt x="140970" y="0"/>
                  </a:lnTo>
                  <a:lnTo>
                    <a:pt x="96463" y="7199"/>
                  </a:lnTo>
                  <a:lnTo>
                    <a:pt x="57771" y="27236"/>
                  </a:lnTo>
                  <a:lnTo>
                    <a:pt x="27236" y="57771"/>
                  </a:lnTo>
                  <a:lnTo>
                    <a:pt x="7199" y="96463"/>
                  </a:lnTo>
                  <a:lnTo>
                    <a:pt x="0" y="140970"/>
                  </a:lnTo>
                  <a:lnTo>
                    <a:pt x="0" y="706374"/>
                  </a:lnTo>
                  <a:lnTo>
                    <a:pt x="7199" y="750880"/>
                  </a:lnTo>
                  <a:lnTo>
                    <a:pt x="27236" y="789572"/>
                  </a:lnTo>
                  <a:lnTo>
                    <a:pt x="57771" y="820107"/>
                  </a:lnTo>
                  <a:lnTo>
                    <a:pt x="96463" y="840144"/>
                  </a:lnTo>
                  <a:lnTo>
                    <a:pt x="140970" y="847344"/>
                  </a:lnTo>
                  <a:lnTo>
                    <a:pt x="2848356" y="847344"/>
                  </a:lnTo>
                  <a:lnTo>
                    <a:pt x="2892862" y="840144"/>
                  </a:lnTo>
                  <a:lnTo>
                    <a:pt x="2931554" y="820107"/>
                  </a:lnTo>
                  <a:lnTo>
                    <a:pt x="2962089" y="789572"/>
                  </a:lnTo>
                  <a:lnTo>
                    <a:pt x="2982126" y="750880"/>
                  </a:lnTo>
                  <a:lnTo>
                    <a:pt x="2989326" y="706374"/>
                  </a:lnTo>
                  <a:lnTo>
                    <a:pt x="2989326" y="140970"/>
                  </a:lnTo>
                  <a:lnTo>
                    <a:pt x="2982126" y="96463"/>
                  </a:lnTo>
                  <a:lnTo>
                    <a:pt x="2962089" y="57771"/>
                  </a:lnTo>
                  <a:lnTo>
                    <a:pt x="2931554" y="27236"/>
                  </a:lnTo>
                  <a:lnTo>
                    <a:pt x="2892862" y="7199"/>
                  </a:lnTo>
                  <a:lnTo>
                    <a:pt x="2848356"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33" name="object 31">
              <a:extLst>
                <a:ext uri="{FF2B5EF4-FFF2-40B4-BE49-F238E27FC236}">
                  <a16:creationId xmlns:a16="http://schemas.microsoft.com/office/drawing/2014/main" id="{519A158A-F499-0D9A-F4CE-511E9A593C49}"/>
                </a:ext>
              </a:extLst>
            </p:cNvPr>
            <p:cNvSpPr/>
            <p:nvPr/>
          </p:nvSpPr>
          <p:spPr>
            <a:xfrm>
              <a:off x="4394453" y="6953249"/>
              <a:ext cx="2139697" cy="847725"/>
            </a:xfrm>
            <a:custGeom>
              <a:avLst/>
              <a:gdLst/>
              <a:ahLst/>
              <a:cxnLst/>
              <a:rect l="l" t="t" r="r" b="b"/>
              <a:pathLst>
                <a:path w="2989579" h="847725">
                  <a:moveTo>
                    <a:pt x="0" y="140970"/>
                  </a:moveTo>
                  <a:lnTo>
                    <a:pt x="7199" y="96463"/>
                  </a:lnTo>
                  <a:lnTo>
                    <a:pt x="27236" y="57771"/>
                  </a:lnTo>
                  <a:lnTo>
                    <a:pt x="57771" y="27236"/>
                  </a:lnTo>
                  <a:lnTo>
                    <a:pt x="96463" y="7199"/>
                  </a:lnTo>
                  <a:lnTo>
                    <a:pt x="140970" y="0"/>
                  </a:lnTo>
                  <a:lnTo>
                    <a:pt x="2848356" y="0"/>
                  </a:lnTo>
                  <a:lnTo>
                    <a:pt x="2892862" y="7199"/>
                  </a:lnTo>
                  <a:lnTo>
                    <a:pt x="2931554" y="27236"/>
                  </a:lnTo>
                  <a:lnTo>
                    <a:pt x="2962089" y="57771"/>
                  </a:lnTo>
                  <a:lnTo>
                    <a:pt x="2982126" y="96463"/>
                  </a:lnTo>
                  <a:lnTo>
                    <a:pt x="2989326" y="140970"/>
                  </a:lnTo>
                  <a:lnTo>
                    <a:pt x="2989326" y="706374"/>
                  </a:lnTo>
                  <a:lnTo>
                    <a:pt x="2982126" y="750880"/>
                  </a:lnTo>
                  <a:lnTo>
                    <a:pt x="2962089" y="789572"/>
                  </a:lnTo>
                  <a:lnTo>
                    <a:pt x="2931554" y="820107"/>
                  </a:lnTo>
                  <a:lnTo>
                    <a:pt x="2892862" y="840144"/>
                  </a:lnTo>
                  <a:lnTo>
                    <a:pt x="2848356" y="847344"/>
                  </a:lnTo>
                  <a:lnTo>
                    <a:pt x="140970" y="847344"/>
                  </a:lnTo>
                  <a:lnTo>
                    <a:pt x="96463" y="840144"/>
                  </a:lnTo>
                  <a:lnTo>
                    <a:pt x="57771" y="820107"/>
                  </a:lnTo>
                  <a:lnTo>
                    <a:pt x="27236" y="789572"/>
                  </a:lnTo>
                  <a:lnTo>
                    <a:pt x="7199" y="750880"/>
                  </a:lnTo>
                  <a:lnTo>
                    <a:pt x="0" y="706374"/>
                  </a:lnTo>
                  <a:lnTo>
                    <a:pt x="0" y="140970"/>
                  </a:lnTo>
                  <a:close/>
                </a:path>
              </a:pathLst>
            </a:custGeom>
            <a:ln w="9524">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34" name="object 32">
            <a:extLst>
              <a:ext uri="{FF2B5EF4-FFF2-40B4-BE49-F238E27FC236}">
                <a16:creationId xmlns:a16="http://schemas.microsoft.com/office/drawing/2014/main" id="{E3CD0471-9FB1-BFA2-0E2E-CFDEF6EC411F}"/>
              </a:ext>
            </a:extLst>
          </p:cNvPr>
          <p:cNvSpPr txBox="1"/>
          <p:nvPr/>
        </p:nvSpPr>
        <p:spPr>
          <a:xfrm>
            <a:off x="814069" y="7141333"/>
            <a:ext cx="3166110" cy="181460"/>
          </a:xfrm>
          <a:prstGeom prst="rect">
            <a:avLst/>
          </a:prstGeom>
        </p:spPr>
        <p:txBody>
          <a:bodyPr vert="horz" wrap="square" lIns="0" tIns="12065" rIns="0" bIns="0" rtlCol="0">
            <a:spAutoFit/>
          </a:bodyPr>
          <a:lstStyle/>
          <a:p>
            <a:pPr marL="12700">
              <a:lnSpc>
                <a:spcPct val="100000"/>
              </a:lnSpc>
              <a:spcBef>
                <a:spcPts val="95"/>
              </a:spcBef>
            </a:pPr>
            <a:r>
              <a:rPr sz="1100" dirty="0">
                <a:latin typeface="游ゴシック" panose="020B0400000000000000" pitchFamily="50" charset="-128"/>
                <a:ea typeface="游ゴシック" panose="020B0400000000000000" pitchFamily="50" charset="-128"/>
                <a:cs typeface="MS Mincho"/>
              </a:rPr>
              <a:t>*</a:t>
            </a:r>
            <a:r>
              <a:rPr sz="1100" spc="155" dirty="0">
                <a:latin typeface="游ゴシック" panose="020B0400000000000000" pitchFamily="50" charset="-128"/>
                <a:ea typeface="游ゴシック" panose="020B0400000000000000" pitchFamily="50" charset="-128"/>
                <a:cs typeface="MS Mincho"/>
              </a:rPr>
              <a:t> </a:t>
            </a:r>
            <a:r>
              <a:rPr sz="1100" spc="-10" dirty="0">
                <a:latin typeface="游ゴシック" panose="020B0400000000000000" pitchFamily="50" charset="-128"/>
                <a:ea typeface="游ゴシック" panose="020B0400000000000000" pitchFamily="50" charset="-128"/>
                <a:cs typeface="MS Mincho"/>
              </a:rPr>
              <a:t>2</a:t>
            </a:r>
            <a:r>
              <a:rPr sz="1100" spc="-25" dirty="0">
                <a:latin typeface="游ゴシック" panose="020B0400000000000000" pitchFamily="50" charset="-128"/>
                <a:ea typeface="游ゴシック" panose="020B0400000000000000" pitchFamily="50" charset="-128"/>
                <a:cs typeface="MS Mincho"/>
              </a:rPr>
              <a:t>人の所属ユーザーが登録されている場合です。</a:t>
            </a:r>
            <a:endParaRPr sz="1100" dirty="0">
              <a:latin typeface="游ゴシック" panose="020B0400000000000000" pitchFamily="50" charset="-128"/>
              <a:ea typeface="游ゴシック" panose="020B0400000000000000" pitchFamily="50" charset="-128"/>
              <a:cs typeface="MS Mincho"/>
            </a:endParaRPr>
          </a:p>
        </p:txBody>
      </p:sp>
      <p:sp>
        <p:nvSpPr>
          <p:cNvPr id="35" name="object 33">
            <a:extLst>
              <a:ext uri="{FF2B5EF4-FFF2-40B4-BE49-F238E27FC236}">
                <a16:creationId xmlns:a16="http://schemas.microsoft.com/office/drawing/2014/main" id="{B0BA7819-C18F-7123-82CD-F1455C8BE0B4}"/>
              </a:ext>
            </a:extLst>
          </p:cNvPr>
          <p:cNvSpPr txBox="1"/>
          <p:nvPr/>
        </p:nvSpPr>
        <p:spPr>
          <a:xfrm>
            <a:off x="4171443" y="7034733"/>
            <a:ext cx="2096008" cy="770275"/>
          </a:xfrm>
          <a:prstGeom prst="rect">
            <a:avLst/>
          </a:prstGeom>
        </p:spPr>
        <p:txBody>
          <a:bodyPr vert="horz" wrap="square" lIns="0" tIns="12700" rIns="0" bIns="0" rtlCol="0">
            <a:spAutoFit/>
          </a:bodyPr>
          <a:lstStyle/>
          <a:p>
            <a:pPr marL="12700" marR="5080" algn="just">
              <a:lnSpc>
                <a:spcPct val="124800"/>
              </a:lnSpc>
              <a:spcBef>
                <a:spcPts val="100"/>
              </a:spcBef>
            </a:pPr>
            <a:r>
              <a:rPr sz="1000" spc="-25" dirty="0">
                <a:latin typeface="游ゴシック" panose="020B0400000000000000" pitchFamily="50" charset="-128"/>
                <a:ea typeface="游ゴシック" panose="020B0400000000000000" pitchFamily="50" charset="-128"/>
                <a:cs typeface="MS Mincho"/>
              </a:rPr>
              <a:t>点検者を選択し、「上へ」ボタンを押すと選択したチェックが上に移動し、「下へ」ボタンを押すと選択した点検者が下に移動</a:t>
            </a:r>
            <a:r>
              <a:rPr sz="1000" spc="-30" dirty="0">
                <a:latin typeface="游ゴシック" panose="020B0400000000000000" pitchFamily="50" charset="-128"/>
                <a:ea typeface="游ゴシック" panose="020B0400000000000000" pitchFamily="50" charset="-128"/>
                <a:cs typeface="MS Mincho"/>
              </a:rPr>
              <a:t>します。</a:t>
            </a:r>
            <a:endParaRPr sz="1000" dirty="0">
              <a:latin typeface="游ゴシック" panose="020B0400000000000000" pitchFamily="50" charset="-128"/>
              <a:ea typeface="游ゴシック" panose="020B0400000000000000" pitchFamily="50" charset="-128"/>
              <a:cs typeface="MS Mincho"/>
            </a:endParaRPr>
          </a:p>
        </p:txBody>
      </p:sp>
      <p:pic>
        <p:nvPicPr>
          <p:cNvPr id="36" name="object 34">
            <a:extLst>
              <a:ext uri="{FF2B5EF4-FFF2-40B4-BE49-F238E27FC236}">
                <a16:creationId xmlns:a16="http://schemas.microsoft.com/office/drawing/2014/main" id="{83A7F154-DB13-DC0F-9AE0-C4694AD69705}"/>
              </a:ext>
            </a:extLst>
          </p:cNvPr>
          <p:cNvPicPr/>
          <p:nvPr/>
        </p:nvPicPr>
        <p:blipFill>
          <a:blip r:embed="rId7" cstate="print"/>
          <a:stretch>
            <a:fillRect/>
          </a:stretch>
        </p:blipFill>
        <p:spPr>
          <a:xfrm>
            <a:off x="1653758" y="2638135"/>
            <a:ext cx="253745" cy="208025"/>
          </a:xfrm>
          <a:prstGeom prst="rect">
            <a:avLst/>
          </a:prstGeom>
        </p:spPr>
      </p:pic>
    </p:spTree>
    <p:extLst>
      <p:ext uri="{BB962C8B-B14F-4D97-AF65-F5344CB8AC3E}">
        <p14:creationId xmlns:p14="http://schemas.microsoft.com/office/powerpoint/2010/main" val="1483901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D7CAC-DB8C-C0AD-8429-A7F2A726D01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A42DBE6-5925-7776-1051-1C7197702D02}"/>
              </a:ext>
            </a:extLst>
          </p:cNvPr>
          <p:cNvSpPr>
            <a:spLocks noGrp="1"/>
          </p:cNvSpPr>
          <p:nvPr>
            <p:ph type="sldNum" sz="quarter" idx="12"/>
          </p:nvPr>
        </p:nvSpPr>
        <p:spPr/>
        <p:txBody>
          <a:bodyPr/>
          <a:lstStyle/>
          <a:p>
            <a:fld id="{AE8EA5A1-38AB-4AA0-89CC-DE1004BC27E5}" type="slidenum">
              <a:rPr kumimoji="1" lang="ja-JP" altLang="en-US" smtClean="0"/>
              <a:t>152</a:t>
            </a:fld>
            <a:endParaRPr kumimoji="1" lang="ja-JP" altLang="en-US"/>
          </a:p>
        </p:txBody>
      </p:sp>
      <p:sp>
        <p:nvSpPr>
          <p:cNvPr id="4" name="object 2">
            <a:extLst>
              <a:ext uri="{FF2B5EF4-FFF2-40B4-BE49-F238E27FC236}">
                <a16:creationId xmlns:a16="http://schemas.microsoft.com/office/drawing/2014/main" id="{7E27A30B-10A4-6C37-CC69-4338CD9AC10A}"/>
              </a:ext>
            </a:extLst>
          </p:cNvPr>
          <p:cNvSpPr txBox="1"/>
          <p:nvPr/>
        </p:nvSpPr>
        <p:spPr>
          <a:xfrm>
            <a:off x="1688464" y="6052816"/>
            <a:ext cx="2397760" cy="181460"/>
          </a:xfrm>
          <a:prstGeom prst="rect">
            <a:avLst/>
          </a:prstGeom>
        </p:spPr>
        <p:txBody>
          <a:bodyPr vert="horz" wrap="square" lIns="0" tIns="12065" rIns="0" bIns="0" rtlCol="0">
            <a:spAutoFit/>
          </a:bodyPr>
          <a:lstStyle/>
          <a:p>
            <a:pPr marL="12700">
              <a:lnSpc>
                <a:spcPct val="100000"/>
              </a:lnSpc>
              <a:spcBef>
                <a:spcPts val="95"/>
              </a:spcBef>
            </a:pPr>
            <a:r>
              <a:rPr sz="1100" spc="-25" dirty="0" err="1">
                <a:latin typeface="游ゴシック" panose="020B0400000000000000" pitchFamily="50" charset="-128"/>
                <a:ea typeface="游ゴシック" panose="020B0400000000000000" pitchFamily="50" charset="-128"/>
                <a:cs typeface="MS Mincho"/>
              </a:rPr>
              <a:t>をクリックして自動</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処理します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pic>
        <p:nvPicPr>
          <p:cNvPr id="5" name="object 3">
            <a:extLst>
              <a:ext uri="{FF2B5EF4-FFF2-40B4-BE49-F238E27FC236}">
                <a16:creationId xmlns:a16="http://schemas.microsoft.com/office/drawing/2014/main" id="{58D306C4-C78E-550E-EBC8-7835F0FCA771}"/>
              </a:ext>
            </a:extLst>
          </p:cNvPr>
          <p:cNvPicPr/>
          <p:nvPr/>
        </p:nvPicPr>
        <p:blipFill>
          <a:blip r:embed="rId2" cstate="print"/>
          <a:stretch>
            <a:fillRect/>
          </a:stretch>
        </p:blipFill>
        <p:spPr>
          <a:xfrm>
            <a:off x="853439" y="6311645"/>
            <a:ext cx="3296412" cy="2132838"/>
          </a:xfrm>
          <a:prstGeom prst="rect">
            <a:avLst/>
          </a:prstGeom>
        </p:spPr>
      </p:pic>
      <p:grpSp>
        <p:nvGrpSpPr>
          <p:cNvPr id="6" name="object 4">
            <a:extLst>
              <a:ext uri="{FF2B5EF4-FFF2-40B4-BE49-F238E27FC236}">
                <a16:creationId xmlns:a16="http://schemas.microsoft.com/office/drawing/2014/main" id="{44E32F25-EF47-4C36-2294-2C946F2ADDAF}"/>
              </a:ext>
            </a:extLst>
          </p:cNvPr>
          <p:cNvGrpSpPr/>
          <p:nvPr/>
        </p:nvGrpSpPr>
        <p:grpSpPr>
          <a:xfrm>
            <a:off x="930021" y="1863851"/>
            <a:ext cx="5751893" cy="2129790"/>
            <a:chOff x="1206246" y="2282951"/>
            <a:chExt cx="5751893" cy="2129790"/>
          </a:xfrm>
        </p:grpSpPr>
        <p:pic>
          <p:nvPicPr>
            <p:cNvPr id="7" name="object 5">
              <a:extLst>
                <a:ext uri="{FF2B5EF4-FFF2-40B4-BE49-F238E27FC236}">
                  <a16:creationId xmlns:a16="http://schemas.microsoft.com/office/drawing/2014/main" id="{D839B283-A7D9-B3CC-7BC7-C7FBB6106E0D}"/>
                </a:ext>
              </a:extLst>
            </p:cNvPr>
            <p:cNvPicPr/>
            <p:nvPr/>
          </p:nvPicPr>
          <p:blipFill>
            <a:blip r:embed="rId3" cstate="print"/>
            <a:stretch>
              <a:fillRect/>
            </a:stretch>
          </p:blipFill>
          <p:spPr>
            <a:xfrm>
              <a:off x="1206246" y="2282951"/>
              <a:ext cx="3503676" cy="2129790"/>
            </a:xfrm>
            <a:prstGeom prst="rect">
              <a:avLst/>
            </a:prstGeom>
          </p:spPr>
        </p:pic>
        <p:sp>
          <p:nvSpPr>
            <p:cNvPr id="8" name="object 6">
              <a:extLst>
                <a:ext uri="{FF2B5EF4-FFF2-40B4-BE49-F238E27FC236}">
                  <a16:creationId xmlns:a16="http://schemas.microsoft.com/office/drawing/2014/main" id="{5901EE4C-89CA-0849-0A5F-23C80260E0E4}"/>
                </a:ext>
              </a:extLst>
            </p:cNvPr>
            <p:cNvSpPr/>
            <p:nvPr/>
          </p:nvSpPr>
          <p:spPr>
            <a:xfrm>
              <a:off x="1466088" y="3422903"/>
              <a:ext cx="2817495" cy="232410"/>
            </a:xfrm>
            <a:custGeom>
              <a:avLst/>
              <a:gdLst/>
              <a:ahLst/>
              <a:cxnLst/>
              <a:rect l="l" t="t" r="r" b="b"/>
              <a:pathLst>
                <a:path w="2817495" h="232410">
                  <a:moveTo>
                    <a:pt x="0" y="38861"/>
                  </a:moveTo>
                  <a:lnTo>
                    <a:pt x="3071" y="23788"/>
                  </a:lnTo>
                  <a:lnTo>
                    <a:pt x="11429" y="11429"/>
                  </a:lnTo>
                  <a:lnTo>
                    <a:pt x="23788" y="3071"/>
                  </a:lnTo>
                  <a:lnTo>
                    <a:pt x="38862" y="0"/>
                  </a:lnTo>
                  <a:lnTo>
                    <a:pt x="2779014" y="0"/>
                  </a:lnTo>
                  <a:lnTo>
                    <a:pt x="2793968" y="3071"/>
                  </a:lnTo>
                  <a:lnTo>
                    <a:pt x="2806065" y="11429"/>
                  </a:lnTo>
                  <a:lnTo>
                    <a:pt x="2814161" y="23788"/>
                  </a:lnTo>
                  <a:lnTo>
                    <a:pt x="2817114" y="38861"/>
                  </a:lnTo>
                  <a:lnTo>
                    <a:pt x="2817114" y="193547"/>
                  </a:lnTo>
                  <a:lnTo>
                    <a:pt x="2814161" y="208621"/>
                  </a:lnTo>
                  <a:lnTo>
                    <a:pt x="2806065" y="220979"/>
                  </a:lnTo>
                  <a:lnTo>
                    <a:pt x="2793968" y="229338"/>
                  </a:lnTo>
                  <a:lnTo>
                    <a:pt x="2779014" y="232409"/>
                  </a:lnTo>
                  <a:lnTo>
                    <a:pt x="38862" y="232409"/>
                  </a:lnTo>
                  <a:lnTo>
                    <a:pt x="23788" y="229338"/>
                  </a:lnTo>
                  <a:lnTo>
                    <a:pt x="11429" y="220979"/>
                  </a:lnTo>
                  <a:lnTo>
                    <a:pt x="3071" y="208621"/>
                  </a:lnTo>
                  <a:lnTo>
                    <a:pt x="0" y="193547"/>
                  </a:lnTo>
                  <a:lnTo>
                    <a:pt x="0" y="3886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3B2C3A56-0F38-F954-8C15-20478DBD9E2F}"/>
                </a:ext>
              </a:extLst>
            </p:cNvPr>
            <p:cNvSpPr/>
            <p:nvPr/>
          </p:nvSpPr>
          <p:spPr>
            <a:xfrm>
              <a:off x="4259389" y="2766102"/>
              <a:ext cx="2698750" cy="275590"/>
            </a:xfrm>
            <a:custGeom>
              <a:avLst/>
              <a:gdLst/>
              <a:ahLst/>
              <a:cxnLst/>
              <a:rect l="l" t="t" r="r" b="b"/>
              <a:pathLst>
                <a:path w="2912109" h="275589">
                  <a:moveTo>
                    <a:pt x="2911602" y="0"/>
                  </a:moveTo>
                  <a:lnTo>
                    <a:pt x="0" y="0"/>
                  </a:lnTo>
                  <a:lnTo>
                    <a:pt x="0" y="275081"/>
                  </a:lnTo>
                  <a:lnTo>
                    <a:pt x="2911602" y="275081"/>
                  </a:lnTo>
                  <a:lnTo>
                    <a:pt x="291160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8">
            <a:extLst>
              <a:ext uri="{FF2B5EF4-FFF2-40B4-BE49-F238E27FC236}">
                <a16:creationId xmlns:a16="http://schemas.microsoft.com/office/drawing/2014/main" id="{065FC872-BF65-D819-809D-DD298CFA9EA9}"/>
              </a:ext>
            </a:extLst>
          </p:cNvPr>
          <p:cNvSpPr txBox="1"/>
          <p:nvPr/>
        </p:nvSpPr>
        <p:spPr>
          <a:xfrm>
            <a:off x="745871" y="1110564"/>
            <a:ext cx="5531104" cy="639919"/>
          </a:xfrm>
          <a:prstGeom prst="rect">
            <a:avLst/>
          </a:prstGeom>
        </p:spPr>
        <p:txBody>
          <a:bodyPr vert="horz" wrap="square" lIns="0" tIns="54610" rIns="0" bIns="0" rtlCol="0">
            <a:spAutoFit/>
          </a:bodyPr>
          <a:lstStyle/>
          <a:p>
            <a:pPr marL="152400" indent="-139700">
              <a:lnSpc>
                <a:spcPct val="100000"/>
              </a:lnSpc>
              <a:spcBef>
                <a:spcPts val="430"/>
              </a:spcBef>
              <a:buSzPct val="90909"/>
              <a:buFont typeface="MS Mincho"/>
              <a:buChar char="●"/>
              <a:tabLst>
                <a:tab pos="152400" algn="l"/>
              </a:tabLst>
            </a:pPr>
            <a:r>
              <a:rPr sz="1100" spc="-25" dirty="0" err="1">
                <a:latin typeface="游ゴシック" panose="020B0400000000000000" pitchFamily="50" charset="-128"/>
                <a:ea typeface="游ゴシック" panose="020B0400000000000000" pitchFamily="50" charset="-128"/>
                <a:cs typeface="MS Mincho"/>
              </a:rPr>
              <a:t>レセプトの</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情報を確認する</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-自動点検の結果を、目視で確認する作業が画面点検です。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-画面点検画面を介して、作業時にユーザー別に確認可能なレセプト件数を変更します。</a:t>
            </a:r>
            <a:endParaRPr sz="1100" dirty="0">
              <a:latin typeface="游ゴシック" panose="020B0400000000000000" pitchFamily="50" charset="-128"/>
              <a:ea typeface="游ゴシック" panose="020B0400000000000000" pitchFamily="50" charset="-128"/>
              <a:cs typeface="MS Mincho"/>
            </a:endParaRPr>
          </a:p>
        </p:txBody>
      </p:sp>
      <p:sp>
        <p:nvSpPr>
          <p:cNvPr id="11" name="object 9">
            <a:extLst>
              <a:ext uri="{FF2B5EF4-FFF2-40B4-BE49-F238E27FC236}">
                <a16:creationId xmlns:a16="http://schemas.microsoft.com/office/drawing/2014/main" id="{795ED0F2-2C79-7F80-D5B2-78543EC32018}"/>
              </a:ext>
            </a:extLst>
          </p:cNvPr>
          <p:cNvSpPr txBox="1"/>
          <p:nvPr/>
        </p:nvSpPr>
        <p:spPr>
          <a:xfrm>
            <a:off x="3983164" y="2336372"/>
            <a:ext cx="2856738" cy="232756"/>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sz="1100" spc="-25" dirty="0">
                <a:latin typeface="游ゴシック" panose="020B0400000000000000" pitchFamily="50" charset="-128"/>
                <a:ea typeface="游ゴシック" panose="020B0400000000000000" pitchFamily="50" charset="-128"/>
                <a:cs typeface="MS Mincho"/>
              </a:rPr>
              <a:t>診療年月に該当するレセプトの総件数です。</a:t>
            </a:r>
            <a:endParaRPr sz="1100" dirty="0">
              <a:latin typeface="游ゴシック" panose="020B0400000000000000" pitchFamily="50" charset="-128"/>
              <a:ea typeface="游ゴシック" panose="020B0400000000000000" pitchFamily="50" charset="-128"/>
              <a:cs typeface="MS Mincho"/>
            </a:endParaRPr>
          </a:p>
        </p:txBody>
      </p:sp>
      <p:grpSp>
        <p:nvGrpSpPr>
          <p:cNvPr id="12" name="object 10">
            <a:extLst>
              <a:ext uri="{FF2B5EF4-FFF2-40B4-BE49-F238E27FC236}">
                <a16:creationId xmlns:a16="http://schemas.microsoft.com/office/drawing/2014/main" id="{4DD6686C-BDE9-D43E-B33A-9EA15A6F0D24}"/>
              </a:ext>
            </a:extLst>
          </p:cNvPr>
          <p:cNvGrpSpPr/>
          <p:nvPr/>
        </p:nvGrpSpPr>
        <p:grpSpPr>
          <a:xfrm>
            <a:off x="1179957" y="2571538"/>
            <a:ext cx="2906267" cy="1401022"/>
            <a:chOff x="1456182" y="2990638"/>
            <a:chExt cx="2906267" cy="1401022"/>
          </a:xfrm>
        </p:grpSpPr>
        <p:sp>
          <p:nvSpPr>
            <p:cNvPr id="13" name="object 11">
              <a:extLst>
                <a:ext uri="{FF2B5EF4-FFF2-40B4-BE49-F238E27FC236}">
                  <a16:creationId xmlns:a16="http://schemas.microsoft.com/office/drawing/2014/main" id="{C526DD4C-A498-3BBE-7B37-CBEA918D0E13}"/>
                </a:ext>
              </a:extLst>
            </p:cNvPr>
            <p:cNvSpPr/>
            <p:nvPr/>
          </p:nvSpPr>
          <p:spPr>
            <a:xfrm>
              <a:off x="4283202" y="2990638"/>
              <a:ext cx="79247" cy="548344"/>
            </a:xfrm>
            <a:custGeom>
              <a:avLst/>
              <a:gdLst/>
              <a:ahLst/>
              <a:cxnLst/>
              <a:rect l="l" t="t" r="r" b="b"/>
              <a:pathLst>
                <a:path w="174625" h="558800">
                  <a:moveTo>
                    <a:pt x="0" y="558546"/>
                  </a:moveTo>
                  <a:lnTo>
                    <a:pt x="174498"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E205A221-67EA-2AEC-A26B-207B29E43344}"/>
                </a:ext>
              </a:extLst>
            </p:cNvPr>
            <p:cNvSpPr/>
            <p:nvPr/>
          </p:nvSpPr>
          <p:spPr>
            <a:xfrm>
              <a:off x="1456182" y="3947160"/>
              <a:ext cx="2816860" cy="444500"/>
            </a:xfrm>
            <a:custGeom>
              <a:avLst/>
              <a:gdLst/>
              <a:ahLst/>
              <a:cxnLst/>
              <a:rect l="l" t="t" r="r" b="b"/>
              <a:pathLst>
                <a:path w="2816860" h="444500">
                  <a:moveTo>
                    <a:pt x="0" y="73914"/>
                  </a:moveTo>
                  <a:lnTo>
                    <a:pt x="5762" y="45005"/>
                  </a:lnTo>
                  <a:lnTo>
                    <a:pt x="21526" y="21526"/>
                  </a:lnTo>
                  <a:lnTo>
                    <a:pt x="45005" y="5762"/>
                  </a:lnTo>
                  <a:lnTo>
                    <a:pt x="73914" y="0"/>
                  </a:lnTo>
                  <a:lnTo>
                    <a:pt x="2742438" y="0"/>
                  </a:lnTo>
                  <a:lnTo>
                    <a:pt x="2771346" y="5762"/>
                  </a:lnTo>
                  <a:lnTo>
                    <a:pt x="2794825" y="21526"/>
                  </a:lnTo>
                  <a:lnTo>
                    <a:pt x="2810589" y="45005"/>
                  </a:lnTo>
                  <a:lnTo>
                    <a:pt x="2816352" y="73914"/>
                  </a:lnTo>
                  <a:lnTo>
                    <a:pt x="2816352" y="370332"/>
                  </a:lnTo>
                  <a:lnTo>
                    <a:pt x="2810589" y="398918"/>
                  </a:lnTo>
                  <a:lnTo>
                    <a:pt x="2794825" y="422433"/>
                  </a:lnTo>
                  <a:lnTo>
                    <a:pt x="2771346" y="438376"/>
                  </a:lnTo>
                  <a:lnTo>
                    <a:pt x="2742438" y="444246"/>
                  </a:lnTo>
                  <a:lnTo>
                    <a:pt x="73914" y="444246"/>
                  </a:lnTo>
                  <a:lnTo>
                    <a:pt x="45005" y="438376"/>
                  </a:lnTo>
                  <a:lnTo>
                    <a:pt x="21526" y="422433"/>
                  </a:lnTo>
                  <a:lnTo>
                    <a:pt x="5762" y="398918"/>
                  </a:lnTo>
                  <a:lnTo>
                    <a:pt x="0" y="370332"/>
                  </a:lnTo>
                  <a:lnTo>
                    <a:pt x="0" y="7391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BBA3BE07-DACD-AF47-F5C4-97F5996852A5}"/>
              </a:ext>
            </a:extLst>
          </p:cNvPr>
          <p:cNvSpPr txBox="1"/>
          <p:nvPr/>
        </p:nvSpPr>
        <p:spPr>
          <a:xfrm>
            <a:off x="4201286" y="3552444"/>
            <a:ext cx="2542540" cy="430567"/>
          </a:xfrm>
          <a:prstGeom prst="rect">
            <a:avLst/>
          </a:prstGeom>
          <a:ln w="9525">
            <a:solidFill>
              <a:srgbClr val="FF0000"/>
            </a:solidFill>
          </a:ln>
        </p:spPr>
        <p:txBody>
          <a:bodyPr vert="horz" wrap="square" lIns="0" tIns="20320" rIns="0" bIns="0" rtlCol="0">
            <a:spAutoFit/>
          </a:bodyPr>
          <a:lstStyle/>
          <a:p>
            <a:pPr marL="90805" marR="105410">
              <a:lnSpc>
                <a:spcPct val="125000"/>
              </a:lnSpc>
              <a:spcBef>
                <a:spcPts val="160"/>
              </a:spcBef>
            </a:pPr>
            <a:r>
              <a:rPr sz="1100" spc="-25" dirty="0">
                <a:latin typeface="游ゴシック" panose="020B0400000000000000" pitchFamily="50" charset="-128"/>
                <a:ea typeface="游ゴシック" panose="020B0400000000000000" pitchFamily="50" charset="-128"/>
                <a:cs typeface="MS Mincho"/>
              </a:rPr>
              <a:t>目視で点検確認すべきユーザー別分担</a:t>
            </a:r>
            <a:r>
              <a:rPr sz="1100" spc="-30" dirty="0">
                <a:latin typeface="游ゴシック" panose="020B0400000000000000" pitchFamily="50" charset="-128"/>
                <a:ea typeface="游ゴシック" panose="020B0400000000000000" pitchFamily="50" charset="-128"/>
                <a:cs typeface="MS Mincho"/>
              </a:rPr>
              <a:t>件数です。</a:t>
            </a:r>
            <a:endParaRPr sz="1100" dirty="0">
              <a:latin typeface="游ゴシック" panose="020B0400000000000000" pitchFamily="50" charset="-128"/>
              <a:ea typeface="游ゴシック" panose="020B0400000000000000" pitchFamily="50" charset="-128"/>
              <a:cs typeface="MS Mincho"/>
            </a:endParaRPr>
          </a:p>
        </p:txBody>
      </p:sp>
      <p:grpSp>
        <p:nvGrpSpPr>
          <p:cNvPr id="16" name="object 14">
            <a:extLst>
              <a:ext uri="{FF2B5EF4-FFF2-40B4-BE49-F238E27FC236}">
                <a16:creationId xmlns:a16="http://schemas.microsoft.com/office/drawing/2014/main" id="{1F4F0D66-784B-A5BF-79BE-4DCB572BA73A}"/>
              </a:ext>
            </a:extLst>
          </p:cNvPr>
          <p:cNvGrpSpPr/>
          <p:nvPr/>
        </p:nvGrpSpPr>
        <p:grpSpPr>
          <a:xfrm>
            <a:off x="3986784" y="2983991"/>
            <a:ext cx="2764155" cy="835660"/>
            <a:chOff x="4263009" y="3403091"/>
            <a:chExt cx="2764155" cy="835660"/>
          </a:xfrm>
        </p:grpSpPr>
        <p:sp>
          <p:nvSpPr>
            <p:cNvPr id="17" name="object 15">
              <a:extLst>
                <a:ext uri="{FF2B5EF4-FFF2-40B4-BE49-F238E27FC236}">
                  <a16:creationId xmlns:a16="http://schemas.microsoft.com/office/drawing/2014/main" id="{817577D2-EB1E-BC53-6A29-D10A54F29682}"/>
                </a:ext>
              </a:extLst>
            </p:cNvPr>
            <p:cNvSpPr/>
            <p:nvPr/>
          </p:nvSpPr>
          <p:spPr>
            <a:xfrm>
              <a:off x="4272534" y="4168901"/>
              <a:ext cx="205104" cy="60325"/>
            </a:xfrm>
            <a:custGeom>
              <a:avLst/>
              <a:gdLst/>
              <a:ahLst/>
              <a:cxnLst/>
              <a:rect l="l" t="t" r="r" b="b"/>
              <a:pathLst>
                <a:path w="205104" h="60325">
                  <a:moveTo>
                    <a:pt x="0" y="0"/>
                  </a:moveTo>
                  <a:lnTo>
                    <a:pt x="204978" y="60198"/>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16">
              <a:extLst>
                <a:ext uri="{FF2B5EF4-FFF2-40B4-BE49-F238E27FC236}">
                  <a16:creationId xmlns:a16="http://schemas.microsoft.com/office/drawing/2014/main" id="{972F436D-04E0-3396-1D0E-FAE2967FA770}"/>
                </a:ext>
              </a:extLst>
            </p:cNvPr>
            <p:cNvSpPr/>
            <p:nvPr/>
          </p:nvSpPr>
          <p:spPr>
            <a:xfrm>
              <a:off x="4485132" y="3403091"/>
              <a:ext cx="2542540" cy="304165"/>
            </a:xfrm>
            <a:custGeom>
              <a:avLst/>
              <a:gdLst/>
              <a:ahLst/>
              <a:cxnLst/>
              <a:rect l="l" t="t" r="r" b="b"/>
              <a:pathLst>
                <a:path w="2542540" h="304164">
                  <a:moveTo>
                    <a:pt x="2542032" y="0"/>
                  </a:moveTo>
                  <a:lnTo>
                    <a:pt x="0" y="0"/>
                  </a:lnTo>
                  <a:lnTo>
                    <a:pt x="0" y="304038"/>
                  </a:lnTo>
                  <a:lnTo>
                    <a:pt x="2542032" y="304038"/>
                  </a:lnTo>
                  <a:lnTo>
                    <a:pt x="254203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9" name="object 17">
            <a:extLst>
              <a:ext uri="{FF2B5EF4-FFF2-40B4-BE49-F238E27FC236}">
                <a16:creationId xmlns:a16="http://schemas.microsoft.com/office/drawing/2014/main" id="{AC89438D-5F8B-43B9-7DE2-59C10FDA9E64}"/>
              </a:ext>
            </a:extLst>
          </p:cNvPr>
          <p:cNvSpPr txBox="1"/>
          <p:nvPr/>
        </p:nvSpPr>
        <p:spPr>
          <a:xfrm>
            <a:off x="4208907" y="2983991"/>
            <a:ext cx="2417573" cy="232756"/>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されていないレセプト件数です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20" name="object 18">
            <a:extLst>
              <a:ext uri="{FF2B5EF4-FFF2-40B4-BE49-F238E27FC236}">
                <a16:creationId xmlns:a16="http://schemas.microsoft.com/office/drawing/2014/main" id="{D0D91FDA-C006-215E-17F7-44CB24BA30C8}"/>
              </a:ext>
            </a:extLst>
          </p:cNvPr>
          <p:cNvGrpSpPr/>
          <p:nvPr/>
        </p:nvGrpSpPr>
        <p:grpSpPr>
          <a:xfrm>
            <a:off x="928877" y="1860423"/>
            <a:ext cx="3289935" cy="1624330"/>
            <a:chOff x="1205102" y="2279523"/>
            <a:chExt cx="3289935" cy="1624330"/>
          </a:xfrm>
        </p:grpSpPr>
        <p:sp>
          <p:nvSpPr>
            <p:cNvPr id="21" name="object 19">
              <a:extLst>
                <a:ext uri="{FF2B5EF4-FFF2-40B4-BE49-F238E27FC236}">
                  <a16:creationId xmlns:a16="http://schemas.microsoft.com/office/drawing/2014/main" id="{49E4898E-0316-8CE9-33B0-F64E66955531}"/>
                </a:ext>
              </a:extLst>
            </p:cNvPr>
            <p:cNvSpPr/>
            <p:nvPr/>
          </p:nvSpPr>
          <p:spPr>
            <a:xfrm>
              <a:off x="1469897" y="3701796"/>
              <a:ext cx="2817495" cy="192405"/>
            </a:xfrm>
            <a:custGeom>
              <a:avLst/>
              <a:gdLst/>
              <a:ahLst/>
              <a:cxnLst/>
              <a:rect l="l" t="t" r="r" b="b"/>
              <a:pathLst>
                <a:path w="2817495" h="192404">
                  <a:moveTo>
                    <a:pt x="0" y="32003"/>
                  </a:moveTo>
                  <a:lnTo>
                    <a:pt x="2536" y="19609"/>
                  </a:lnTo>
                  <a:lnTo>
                    <a:pt x="9429" y="9429"/>
                  </a:lnTo>
                  <a:lnTo>
                    <a:pt x="19609" y="2536"/>
                  </a:lnTo>
                  <a:lnTo>
                    <a:pt x="32004" y="0"/>
                  </a:lnTo>
                  <a:lnTo>
                    <a:pt x="2785110" y="0"/>
                  </a:lnTo>
                  <a:lnTo>
                    <a:pt x="2797504" y="2536"/>
                  </a:lnTo>
                  <a:lnTo>
                    <a:pt x="2807684" y="9429"/>
                  </a:lnTo>
                  <a:lnTo>
                    <a:pt x="2814577" y="19609"/>
                  </a:lnTo>
                  <a:lnTo>
                    <a:pt x="2817114" y="32003"/>
                  </a:lnTo>
                  <a:lnTo>
                    <a:pt x="2817114" y="160019"/>
                  </a:lnTo>
                  <a:lnTo>
                    <a:pt x="2814577" y="172414"/>
                  </a:lnTo>
                  <a:lnTo>
                    <a:pt x="2807684" y="182594"/>
                  </a:lnTo>
                  <a:lnTo>
                    <a:pt x="2797504" y="189487"/>
                  </a:lnTo>
                  <a:lnTo>
                    <a:pt x="2785110" y="192023"/>
                  </a:lnTo>
                  <a:lnTo>
                    <a:pt x="32004" y="192023"/>
                  </a:lnTo>
                  <a:lnTo>
                    <a:pt x="19609" y="189487"/>
                  </a:lnTo>
                  <a:lnTo>
                    <a:pt x="9429" y="182594"/>
                  </a:lnTo>
                  <a:lnTo>
                    <a:pt x="2536" y="172414"/>
                  </a:lnTo>
                  <a:lnTo>
                    <a:pt x="0" y="160019"/>
                  </a:lnTo>
                  <a:lnTo>
                    <a:pt x="0" y="3200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object 20">
              <a:extLst>
                <a:ext uri="{FF2B5EF4-FFF2-40B4-BE49-F238E27FC236}">
                  <a16:creationId xmlns:a16="http://schemas.microsoft.com/office/drawing/2014/main" id="{1BCD5799-54BB-F183-60CB-1D26936D981D}"/>
                </a:ext>
              </a:extLst>
            </p:cNvPr>
            <p:cNvSpPr/>
            <p:nvPr/>
          </p:nvSpPr>
          <p:spPr>
            <a:xfrm>
              <a:off x="4287011" y="3555492"/>
              <a:ext cx="198120" cy="242570"/>
            </a:xfrm>
            <a:custGeom>
              <a:avLst/>
              <a:gdLst/>
              <a:ahLst/>
              <a:cxnLst/>
              <a:rect l="l" t="t" r="r" b="b"/>
              <a:pathLst>
                <a:path w="198120" h="242570">
                  <a:moveTo>
                    <a:pt x="0" y="242316"/>
                  </a:moveTo>
                  <a:lnTo>
                    <a:pt x="198120"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21">
              <a:extLst>
                <a:ext uri="{FF2B5EF4-FFF2-40B4-BE49-F238E27FC236}">
                  <a16:creationId xmlns:a16="http://schemas.microsoft.com/office/drawing/2014/main" id="{E5B558A0-0FC7-D5CD-CCB2-0F7F74BE15FA}"/>
                </a:ext>
              </a:extLst>
            </p:cNvPr>
            <p:cNvSpPr/>
            <p:nvPr/>
          </p:nvSpPr>
          <p:spPr>
            <a:xfrm>
              <a:off x="1214627" y="2289048"/>
              <a:ext cx="3263265" cy="231140"/>
            </a:xfrm>
            <a:custGeom>
              <a:avLst/>
              <a:gdLst/>
              <a:ahLst/>
              <a:cxnLst/>
              <a:rect l="l" t="t" r="r" b="b"/>
              <a:pathLst>
                <a:path w="3263265" h="231139">
                  <a:moveTo>
                    <a:pt x="0" y="38100"/>
                  </a:moveTo>
                  <a:lnTo>
                    <a:pt x="3071" y="23145"/>
                  </a:lnTo>
                  <a:lnTo>
                    <a:pt x="11429" y="11048"/>
                  </a:lnTo>
                  <a:lnTo>
                    <a:pt x="23788" y="2952"/>
                  </a:lnTo>
                  <a:lnTo>
                    <a:pt x="38862" y="0"/>
                  </a:lnTo>
                  <a:lnTo>
                    <a:pt x="3224022" y="0"/>
                  </a:lnTo>
                  <a:lnTo>
                    <a:pt x="3239095" y="2952"/>
                  </a:lnTo>
                  <a:lnTo>
                    <a:pt x="3251454" y="11049"/>
                  </a:lnTo>
                  <a:lnTo>
                    <a:pt x="3259812" y="23145"/>
                  </a:lnTo>
                  <a:lnTo>
                    <a:pt x="3262884" y="38100"/>
                  </a:lnTo>
                  <a:lnTo>
                    <a:pt x="3262884" y="192024"/>
                  </a:lnTo>
                  <a:lnTo>
                    <a:pt x="3259812" y="207097"/>
                  </a:lnTo>
                  <a:lnTo>
                    <a:pt x="3251454" y="219456"/>
                  </a:lnTo>
                  <a:lnTo>
                    <a:pt x="3239095" y="227814"/>
                  </a:lnTo>
                  <a:lnTo>
                    <a:pt x="3224022" y="230886"/>
                  </a:lnTo>
                  <a:lnTo>
                    <a:pt x="38862" y="230886"/>
                  </a:lnTo>
                  <a:lnTo>
                    <a:pt x="23788" y="227814"/>
                  </a:lnTo>
                  <a:lnTo>
                    <a:pt x="11429" y="219456"/>
                  </a:lnTo>
                  <a:lnTo>
                    <a:pt x="3071" y="207097"/>
                  </a:lnTo>
                  <a:lnTo>
                    <a:pt x="0" y="192024"/>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4" name="object 22">
            <a:extLst>
              <a:ext uri="{FF2B5EF4-FFF2-40B4-BE49-F238E27FC236}">
                <a16:creationId xmlns:a16="http://schemas.microsoft.com/office/drawing/2014/main" id="{A3F90076-9B00-E1B1-6D27-970CBE0A3935}"/>
              </a:ext>
            </a:extLst>
          </p:cNvPr>
          <p:cNvSpPr txBox="1"/>
          <p:nvPr/>
        </p:nvSpPr>
        <p:spPr>
          <a:xfrm>
            <a:off x="851027" y="4064076"/>
            <a:ext cx="5340223" cy="634469"/>
          </a:xfrm>
          <a:prstGeom prst="rect">
            <a:avLst/>
          </a:prstGeom>
        </p:spPr>
        <p:txBody>
          <a:bodyPr vert="horz" wrap="square" lIns="0" tIns="54610" rIns="0" bIns="0" rtlCol="0">
            <a:spAutoFit/>
          </a:bodyPr>
          <a:lstStyle/>
          <a:p>
            <a:pPr marL="12700">
              <a:lnSpc>
                <a:spcPct val="100000"/>
              </a:lnSpc>
              <a:spcBef>
                <a:spcPts val="430"/>
              </a:spcBef>
            </a:pPr>
            <a:r>
              <a:rPr sz="1100" spc="-20" dirty="0">
                <a:solidFill>
                  <a:srgbClr val="FF0000"/>
                </a:solidFill>
                <a:latin typeface="游ゴシック" panose="020B0400000000000000" pitchFamily="50" charset="-128"/>
                <a:ea typeface="游ゴシック" panose="020B0400000000000000" pitchFamily="50" charset="-128"/>
                <a:cs typeface="MS Mincho"/>
              </a:rPr>
              <a:t>①</a:t>
            </a:r>
            <a:r>
              <a:rPr sz="1100" spc="-25" dirty="0" err="1">
                <a:latin typeface="游ゴシック" panose="020B0400000000000000" pitchFamily="50" charset="-128"/>
                <a:ea typeface="游ゴシック" panose="020B0400000000000000" pitchFamily="50" charset="-128"/>
                <a:cs typeface="MS Mincho"/>
              </a:rPr>
              <a:t>自動</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条件に応じてレセプトをユーザー別に</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80340" marR="5080" indent="-168275">
              <a:lnSpc>
                <a:spcPct val="125000"/>
              </a:lnSpc>
              <a:buFont typeface="Arial"/>
              <a:buChar char="•"/>
              <a:tabLst>
                <a:tab pos="501015" algn="l"/>
              </a:tabLst>
            </a:pPr>
            <a:r>
              <a:rPr sz="1100" spc="-30" dirty="0">
                <a:latin typeface="游ゴシック" panose="020B0400000000000000" pitchFamily="50" charset="-128"/>
                <a:ea typeface="游ゴシック" panose="020B0400000000000000" pitchFamily="50" charset="-128"/>
                <a:cs typeface="MS Mincho"/>
              </a:rPr>
              <a:t>注 : </a:t>
            </a:r>
            <a:r>
              <a:rPr sz="1100" spc="-30" dirty="0" err="1">
                <a:latin typeface="游ゴシック" panose="020B0400000000000000" pitchFamily="50" charset="-128"/>
                <a:ea typeface="游ゴシック" panose="020B0400000000000000" pitchFamily="50" charset="-128"/>
                <a:cs typeface="MS Mincho"/>
              </a:rPr>
              <a:t>左側「点検者設定」領域のユーザーに対する入院と外来分担適用可否チェックを設定し</a:t>
            </a:r>
            <a:r>
              <a:rPr sz="1100" spc="-25" dirty="0" err="1">
                <a:latin typeface="游ゴシック" panose="020B0400000000000000" pitchFamily="50" charset="-128"/>
                <a:ea typeface="游ゴシック" panose="020B0400000000000000" pitchFamily="50" charset="-128"/>
                <a:cs typeface="MS Mincho"/>
              </a:rPr>
              <a:t>なければなりません</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25" name="object 23">
            <a:extLst>
              <a:ext uri="{FF2B5EF4-FFF2-40B4-BE49-F238E27FC236}">
                <a16:creationId xmlns:a16="http://schemas.microsoft.com/office/drawing/2014/main" id="{38037502-EE5D-F806-7932-C7547816D407}"/>
              </a:ext>
            </a:extLst>
          </p:cNvPr>
          <p:cNvSpPr txBox="1"/>
          <p:nvPr/>
        </p:nvSpPr>
        <p:spPr>
          <a:xfrm>
            <a:off x="2622295" y="658240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sp>
        <p:nvSpPr>
          <p:cNvPr id="26" name="object 24">
            <a:extLst>
              <a:ext uri="{FF2B5EF4-FFF2-40B4-BE49-F238E27FC236}">
                <a16:creationId xmlns:a16="http://schemas.microsoft.com/office/drawing/2014/main" id="{6501B3A0-8BD7-F59B-37EA-EA63CAB54B00}"/>
              </a:ext>
            </a:extLst>
          </p:cNvPr>
          <p:cNvSpPr txBox="1"/>
          <p:nvPr/>
        </p:nvSpPr>
        <p:spPr>
          <a:xfrm>
            <a:off x="555363" y="208355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grpSp>
        <p:nvGrpSpPr>
          <p:cNvPr id="27" name="object 25">
            <a:extLst>
              <a:ext uri="{FF2B5EF4-FFF2-40B4-BE49-F238E27FC236}">
                <a16:creationId xmlns:a16="http://schemas.microsoft.com/office/drawing/2014/main" id="{50ACEE5B-560E-0323-9585-0CADEBF92571}"/>
              </a:ext>
            </a:extLst>
          </p:cNvPr>
          <p:cNvGrpSpPr/>
          <p:nvPr/>
        </p:nvGrpSpPr>
        <p:grpSpPr>
          <a:xfrm>
            <a:off x="1199007" y="6618351"/>
            <a:ext cx="2960370" cy="1756410"/>
            <a:chOff x="1446657" y="7380351"/>
            <a:chExt cx="2960370" cy="1756410"/>
          </a:xfrm>
        </p:grpSpPr>
        <p:sp>
          <p:nvSpPr>
            <p:cNvPr id="28" name="object 26">
              <a:extLst>
                <a:ext uri="{FF2B5EF4-FFF2-40B4-BE49-F238E27FC236}">
                  <a16:creationId xmlns:a16="http://schemas.microsoft.com/office/drawing/2014/main" id="{06B52470-8C3E-7D51-E357-CB455AD0BBA1}"/>
                </a:ext>
              </a:extLst>
            </p:cNvPr>
            <p:cNvSpPr/>
            <p:nvPr/>
          </p:nvSpPr>
          <p:spPr>
            <a:xfrm>
              <a:off x="2111502" y="7389876"/>
              <a:ext cx="742315" cy="215265"/>
            </a:xfrm>
            <a:custGeom>
              <a:avLst/>
              <a:gdLst/>
              <a:ahLst/>
              <a:cxnLst/>
              <a:rect l="l" t="t" r="r" b="b"/>
              <a:pathLst>
                <a:path w="742314" h="215265">
                  <a:moveTo>
                    <a:pt x="0" y="35813"/>
                  </a:moveTo>
                  <a:lnTo>
                    <a:pt x="2809" y="21859"/>
                  </a:lnTo>
                  <a:lnTo>
                    <a:pt x="10477" y="10477"/>
                  </a:lnTo>
                  <a:lnTo>
                    <a:pt x="21859" y="2809"/>
                  </a:lnTo>
                  <a:lnTo>
                    <a:pt x="35814" y="0"/>
                  </a:lnTo>
                  <a:lnTo>
                    <a:pt x="706374" y="0"/>
                  </a:lnTo>
                  <a:lnTo>
                    <a:pt x="720328" y="2809"/>
                  </a:lnTo>
                  <a:lnTo>
                    <a:pt x="731710" y="10477"/>
                  </a:lnTo>
                  <a:lnTo>
                    <a:pt x="739378" y="21859"/>
                  </a:lnTo>
                  <a:lnTo>
                    <a:pt x="742188" y="35813"/>
                  </a:lnTo>
                  <a:lnTo>
                    <a:pt x="742188" y="179069"/>
                  </a:lnTo>
                  <a:lnTo>
                    <a:pt x="739378" y="193024"/>
                  </a:lnTo>
                  <a:lnTo>
                    <a:pt x="731710" y="204406"/>
                  </a:lnTo>
                  <a:lnTo>
                    <a:pt x="720328" y="212074"/>
                  </a:lnTo>
                  <a:lnTo>
                    <a:pt x="706374" y="214883"/>
                  </a:lnTo>
                  <a:lnTo>
                    <a:pt x="35814" y="214883"/>
                  </a:lnTo>
                  <a:lnTo>
                    <a:pt x="21859" y="212074"/>
                  </a:lnTo>
                  <a:lnTo>
                    <a:pt x="10477" y="204406"/>
                  </a:lnTo>
                  <a:lnTo>
                    <a:pt x="2809" y="193024"/>
                  </a:lnTo>
                  <a:lnTo>
                    <a:pt x="0" y="179069"/>
                  </a:lnTo>
                  <a:lnTo>
                    <a:pt x="0" y="3581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9" name="object 27">
              <a:extLst>
                <a:ext uri="{FF2B5EF4-FFF2-40B4-BE49-F238E27FC236}">
                  <a16:creationId xmlns:a16="http://schemas.microsoft.com/office/drawing/2014/main" id="{73015B5C-671A-74C6-9D61-0C7697B3952D}"/>
                </a:ext>
              </a:extLst>
            </p:cNvPr>
            <p:cNvSpPr/>
            <p:nvPr/>
          </p:nvSpPr>
          <p:spPr>
            <a:xfrm>
              <a:off x="1456182" y="8669274"/>
              <a:ext cx="2941320" cy="458470"/>
            </a:xfrm>
            <a:custGeom>
              <a:avLst/>
              <a:gdLst/>
              <a:ahLst/>
              <a:cxnLst/>
              <a:rect l="l" t="t" r="r" b="b"/>
              <a:pathLst>
                <a:path w="2941320" h="458470">
                  <a:moveTo>
                    <a:pt x="0" y="76200"/>
                  </a:moveTo>
                  <a:lnTo>
                    <a:pt x="5905" y="46612"/>
                  </a:lnTo>
                  <a:lnTo>
                    <a:pt x="22097" y="22383"/>
                  </a:lnTo>
                  <a:lnTo>
                    <a:pt x="46291" y="6012"/>
                  </a:lnTo>
                  <a:lnTo>
                    <a:pt x="76200" y="0"/>
                  </a:lnTo>
                  <a:lnTo>
                    <a:pt x="2864358" y="0"/>
                  </a:lnTo>
                  <a:lnTo>
                    <a:pt x="2894385" y="6012"/>
                  </a:lnTo>
                  <a:lnTo>
                    <a:pt x="2918841" y="22383"/>
                  </a:lnTo>
                  <a:lnTo>
                    <a:pt x="2935295" y="46612"/>
                  </a:lnTo>
                  <a:lnTo>
                    <a:pt x="2941320" y="76200"/>
                  </a:lnTo>
                  <a:lnTo>
                    <a:pt x="2941320" y="381762"/>
                  </a:lnTo>
                  <a:lnTo>
                    <a:pt x="2935295" y="411670"/>
                  </a:lnTo>
                  <a:lnTo>
                    <a:pt x="2918841" y="435864"/>
                  </a:lnTo>
                  <a:lnTo>
                    <a:pt x="2894385" y="452056"/>
                  </a:lnTo>
                  <a:lnTo>
                    <a:pt x="2864358" y="457962"/>
                  </a:lnTo>
                  <a:lnTo>
                    <a:pt x="76200" y="457962"/>
                  </a:lnTo>
                  <a:lnTo>
                    <a:pt x="46291" y="452056"/>
                  </a:lnTo>
                  <a:lnTo>
                    <a:pt x="22097" y="435864"/>
                  </a:lnTo>
                  <a:lnTo>
                    <a:pt x="5905" y="411670"/>
                  </a:lnTo>
                  <a:lnTo>
                    <a:pt x="0" y="381762"/>
                  </a:lnTo>
                  <a:lnTo>
                    <a:pt x="0" y="762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0" name="object 28">
              <a:extLst>
                <a:ext uri="{FF2B5EF4-FFF2-40B4-BE49-F238E27FC236}">
                  <a16:creationId xmlns:a16="http://schemas.microsoft.com/office/drawing/2014/main" id="{14F133EC-3694-CBE8-3488-98861CC41998}"/>
                </a:ext>
              </a:extLst>
            </p:cNvPr>
            <p:cNvSpPr/>
            <p:nvPr/>
          </p:nvSpPr>
          <p:spPr>
            <a:xfrm>
              <a:off x="1456182" y="8426196"/>
              <a:ext cx="2941320" cy="163830"/>
            </a:xfrm>
            <a:custGeom>
              <a:avLst/>
              <a:gdLst/>
              <a:ahLst/>
              <a:cxnLst/>
              <a:rect l="l" t="t" r="r" b="b"/>
              <a:pathLst>
                <a:path w="2941320" h="163829">
                  <a:moveTo>
                    <a:pt x="0" y="27431"/>
                  </a:moveTo>
                  <a:lnTo>
                    <a:pt x="2131" y="16716"/>
                  </a:lnTo>
                  <a:lnTo>
                    <a:pt x="7905" y="8000"/>
                  </a:lnTo>
                  <a:lnTo>
                    <a:pt x="16394" y="2143"/>
                  </a:lnTo>
                  <a:lnTo>
                    <a:pt x="26670" y="0"/>
                  </a:lnTo>
                  <a:lnTo>
                    <a:pt x="2913888" y="0"/>
                  </a:lnTo>
                  <a:lnTo>
                    <a:pt x="2924603" y="2143"/>
                  </a:lnTo>
                  <a:lnTo>
                    <a:pt x="2933319" y="8000"/>
                  </a:lnTo>
                  <a:lnTo>
                    <a:pt x="2939176" y="16716"/>
                  </a:lnTo>
                  <a:lnTo>
                    <a:pt x="2941320" y="27431"/>
                  </a:lnTo>
                  <a:lnTo>
                    <a:pt x="2941320" y="136397"/>
                  </a:lnTo>
                  <a:lnTo>
                    <a:pt x="2939176" y="147113"/>
                  </a:lnTo>
                  <a:lnTo>
                    <a:pt x="2933319" y="155828"/>
                  </a:lnTo>
                  <a:lnTo>
                    <a:pt x="2924603" y="161686"/>
                  </a:lnTo>
                  <a:lnTo>
                    <a:pt x="2913888" y="163829"/>
                  </a:lnTo>
                  <a:lnTo>
                    <a:pt x="26670" y="163829"/>
                  </a:lnTo>
                  <a:lnTo>
                    <a:pt x="16394" y="161686"/>
                  </a:lnTo>
                  <a:lnTo>
                    <a:pt x="7905" y="155828"/>
                  </a:lnTo>
                  <a:lnTo>
                    <a:pt x="2131" y="147113"/>
                  </a:lnTo>
                  <a:lnTo>
                    <a:pt x="0" y="136397"/>
                  </a:lnTo>
                  <a:lnTo>
                    <a:pt x="0" y="2743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1" name="object 29">
            <a:extLst>
              <a:ext uri="{FF2B5EF4-FFF2-40B4-BE49-F238E27FC236}">
                <a16:creationId xmlns:a16="http://schemas.microsoft.com/office/drawing/2014/main" id="{B4E588DE-C88B-50AB-B077-5302BEF5EE93}"/>
              </a:ext>
            </a:extLst>
          </p:cNvPr>
          <p:cNvGrpSpPr/>
          <p:nvPr/>
        </p:nvGrpSpPr>
        <p:grpSpPr>
          <a:xfrm>
            <a:off x="676021" y="1978660"/>
            <a:ext cx="1068705" cy="615950"/>
            <a:chOff x="952246" y="2397760"/>
            <a:chExt cx="1068705" cy="615950"/>
          </a:xfrm>
        </p:grpSpPr>
        <p:sp>
          <p:nvSpPr>
            <p:cNvPr id="32" name="object 30">
              <a:extLst>
                <a:ext uri="{FF2B5EF4-FFF2-40B4-BE49-F238E27FC236}">
                  <a16:creationId xmlns:a16="http://schemas.microsoft.com/office/drawing/2014/main" id="{F70B6612-6469-C48E-4D14-C038CDF408BB}"/>
                </a:ext>
              </a:extLst>
            </p:cNvPr>
            <p:cNvSpPr/>
            <p:nvPr/>
          </p:nvSpPr>
          <p:spPr>
            <a:xfrm>
              <a:off x="1269492" y="2795016"/>
              <a:ext cx="741680" cy="208915"/>
            </a:xfrm>
            <a:custGeom>
              <a:avLst/>
              <a:gdLst/>
              <a:ahLst/>
              <a:cxnLst/>
              <a:rect l="l" t="t" r="r" b="b"/>
              <a:pathLst>
                <a:path w="741680" h="208914">
                  <a:moveTo>
                    <a:pt x="0" y="34290"/>
                  </a:moveTo>
                  <a:lnTo>
                    <a:pt x="2690" y="20895"/>
                  </a:lnTo>
                  <a:lnTo>
                    <a:pt x="10096" y="10001"/>
                  </a:lnTo>
                  <a:lnTo>
                    <a:pt x="21216" y="2678"/>
                  </a:lnTo>
                  <a:lnTo>
                    <a:pt x="35052" y="0"/>
                  </a:lnTo>
                  <a:lnTo>
                    <a:pt x="706374" y="0"/>
                  </a:lnTo>
                  <a:lnTo>
                    <a:pt x="719887" y="2678"/>
                  </a:lnTo>
                  <a:lnTo>
                    <a:pt x="731043" y="10001"/>
                  </a:lnTo>
                  <a:lnTo>
                    <a:pt x="738628" y="20895"/>
                  </a:lnTo>
                  <a:lnTo>
                    <a:pt x="741426" y="34290"/>
                  </a:lnTo>
                  <a:lnTo>
                    <a:pt x="741426" y="173736"/>
                  </a:lnTo>
                  <a:lnTo>
                    <a:pt x="738628" y="187571"/>
                  </a:lnTo>
                  <a:lnTo>
                    <a:pt x="731043" y="198691"/>
                  </a:lnTo>
                  <a:lnTo>
                    <a:pt x="719887" y="206097"/>
                  </a:lnTo>
                  <a:lnTo>
                    <a:pt x="706374" y="208788"/>
                  </a:lnTo>
                  <a:lnTo>
                    <a:pt x="35052" y="208788"/>
                  </a:lnTo>
                  <a:lnTo>
                    <a:pt x="21216" y="206097"/>
                  </a:lnTo>
                  <a:lnTo>
                    <a:pt x="10096" y="198691"/>
                  </a:lnTo>
                  <a:lnTo>
                    <a:pt x="2690" y="187571"/>
                  </a:lnTo>
                  <a:lnTo>
                    <a:pt x="0" y="173736"/>
                  </a:lnTo>
                  <a:lnTo>
                    <a:pt x="0" y="3429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3" name="object 31">
              <a:extLst>
                <a:ext uri="{FF2B5EF4-FFF2-40B4-BE49-F238E27FC236}">
                  <a16:creationId xmlns:a16="http://schemas.microsoft.com/office/drawing/2014/main" id="{C61C16D2-A213-4C8C-6E1C-3C927E71183F}"/>
                </a:ext>
              </a:extLst>
            </p:cNvPr>
            <p:cNvSpPr/>
            <p:nvPr/>
          </p:nvSpPr>
          <p:spPr>
            <a:xfrm>
              <a:off x="958596" y="2404110"/>
              <a:ext cx="256540" cy="70485"/>
            </a:xfrm>
            <a:custGeom>
              <a:avLst/>
              <a:gdLst/>
              <a:ahLst/>
              <a:cxnLst/>
              <a:rect l="l" t="t" r="r" b="b"/>
              <a:pathLst>
                <a:path w="256540" h="70485">
                  <a:moveTo>
                    <a:pt x="256031" y="0"/>
                  </a:moveTo>
                  <a:lnTo>
                    <a:pt x="0" y="0"/>
                  </a:lnTo>
                  <a:lnTo>
                    <a:pt x="0" y="70104"/>
                  </a:lnTo>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4" name="object 32">
              <a:extLst>
                <a:ext uri="{FF2B5EF4-FFF2-40B4-BE49-F238E27FC236}">
                  <a16:creationId xmlns:a16="http://schemas.microsoft.com/office/drawing/2014/main" id="{854FF789-1A36-1B21-03A7-0F85EA2C6BFA}"/>
                </a:ext>
              </a:extLst>
            </p:cNvPr>
            <p:cNvSpPr/>
            <p:nvPr/>
          </p:nvSpPr>
          <p:spPr>
            <a:xfrm>
              <a:off x="958596" y="2843022"/>
              <a:ext cx="311150" cy="56515"/>
            </a:xfrm>
            <a:custGeom>
              <a:avLst/>
              <a:gdLst/>
              <a:ahLst/>
              <a:cxnLst/>
              <a:rect l="l" t="t" r="r" b="b"/>
              <a:pathLst>
                <a:path w="311150" h="56514">
                  <a:moveTo>
                    <a:pt x="310896" y="56388"/>
                  </a:moveTo>
                  <a:lnTo>
                    <a:pt x="0" y="56388"/>
                  </a:lnTo>
                  <a:lnTo>
                    <a:pt x="0" y="0"/>
                  </a:lnTo>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5" name="object 33">
            <a:extLst>
              <a:ext uri="{FF2B5EF4-FFF2-40B4-BE49-F238E27FC236}">
                <a16:creationId xmlns:a16="http://schemas.microsoft.com/office/drawing/2014/main" id="{C0D5C1FD-DA8D-A620-1E2F-A972E20D16E1}"/>
              </a:ext>
            </a:extLst>
          </p:cNvPr>
          <p:cNvGrpSpPr/>
          <p:nvPr/>
        </p:nvGrpSpPr>
        <p:grpSpPr>
          <a:xfrm>
            <a:off x="2514343" y="4721145"/>
            <a:ext cx="2750312" cy="1298575"/>
            <a:chOff x="3067811" y="5350002"/>
            <a:chExt cx="2750312" cy="1298575"/>
          </a:xfrm>
        </p:grpSpPr>
        <p:pic>
          <p:nvPicPr>
            <p:cNvPr id="36" name="object 34">
              <a:extLst>
                <a:ext uri="{FF2B5EF4-FFF2-40B4-BE49-F238E27FC236}">
                  <a16:creationId xmlns:a16="http://schemas.microsoft.com/office/drawing/2014/main" id="{17A23380-2146-E1F7-7228-016A81DBFBEB}"/>
                </a:ext>
              </a:extLst>
            </p:cNvPr>
            <p:cNvPicPr/>
            <p:nvPr/>
          </p:nvPicPr>
          <p:blipFill>
            <a:blip r:embed="rId4" cstate="print"/>
            <a:stretch>
              <a:fillRect/>
            </a:stretch>
          </p:blipFill>
          <p:spPr>
            <a:xfrm>
              <a:off x="3067811" y="5350764"/>
              <a:ext cx="2747010" cy="1296924"/>
            </a:xfrm>
            <a:prstGeom prst="rect">
              <a:avLst/>
            </a:prstGeom>
          </p:spPr>
        </p:pic>
        <p:sp>
          <p:nvSpPr>
            <p:cNvPr id="37" name="object 35">
              <a:extLst>
                <a:ext uri="{FF2B5EF4-FFF2-40B4-BE49-F238E27FC236}">
                  <a16:creationId xmlns:a16="http://schemas.microsoft.com/office/drawing/2014/main" id="{388397EA-7CC2-6FD0-B243-C9D27247B021}"/>
                </a:ext>
              </a:extLst>
            </p:cNvPr>
            <p:cNvSpPr/>
            <p:nvPr/>
          </p:nvSpPr>
          <p:spPr>
            <a:xfrm>
              <a:off x="3068573" y="5350002"/>
              <a:ext cx="2749550" cy="1298575"/>
            </a:xfrm>
            <a:custGeom>
              <a:avLst/>
              <a:gdLst/>
              <a:ahLst/>
              <a:cxnLst/>
              <a:rect l="l" t="t" r="r" b="b"/>
              <a:pathLst>
                <a:path w="2749550" h="1298575">
                  <a:moveTo>
                    <a:pt x="0" y="0"/>
                  </a:moveTo>
                  <a:lnTo>
                    <a:pt x="2749296" y="0"/>
                  </a:lnTo>
                  <a:lnTo>
                    <a:pt x="2749296" y="1298448"/>
                  </a:lnTo>
                  <a:lnTo>
                    <a:pt x="0" y="1298448"/>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8" name="object 36">
              <a:extLst>
                <a:ext uri="{FF2B5EF4-FFF2-40B4-BE49-F238E27FC236}">
                  <a16:creationId xmlns:a16="http://schemas.microsoft.com/office/drawing/2014/main" id="{FA09B6DC-5F29-DF85-E90C-4F5F8F06B4F1}"/>
                </a:ext>
              </a:extLst>
            </p:cNvPr>
            <p:cNvSpPr/>
            <p:nvPr/>
          </p:nvSpPr>
          <p:spPr>
            <a:xfrm>
              <a:off x="4002785" y="5830824"/>
              <a:ext cx="744855" cy="813435"/>
            </a:xfrm>
            <a:custGeom>
              <a:avLst/>
              <a:gdLst/>
              <a:ahLst/>
              <a:cxnLst/>
              <a:rect l="l" t="t" r="r" b="b"/>
              <a:pathLst>
                <a:path w="744854" h="813434">
                  <a:moveTo>
                    <a:pt x="0" y="124205"/>
                  </a:moveTo>
                  <a:lnTo>
                    <a:pt x="9644" y="75866"/>
                  </a:lnTo>
                  <a:lnTo>
                    <a:pt x="36004" y="36385"/>
                  </a:lnTo>
                  <a:lnTo>
                    <a:pt x="75223" y="9763"/>
                  </a:lnTo>
                  <a:lnTo>
                    <a:pt x="123444" y="0"/>
                  </a:lnTo>
                  <a:lnTo>
                    <a:pt x="620268" y="0"/>
                  </a:lnTo>
                  <a:lnTo>
                    <a:pt x="668607" y="9763"/>
                  </a:lnTo>
                  <a:lnTo>
                    <a:pt x="708088" y="36385"/>
                  </a:lnTo>
                  <a:lnTo>
                    <a:pt x="734710" y="75866"/>
                  </a:lnTo>
                  <a:lnTo>
                    <a:pt x="744474" y="124205"/>
                  </a:lnTo>
                  <a:lnTo>
                    <a:pt x="744474" y="688847"/>
                  </a:lnTo>
                  <a:lnTo>
                    <a:pt x="734710" y="737187"/>
                  </a:lnTo>
                  <a:lnTo>
                    <a:pt x="708088" y="776668"/>
                  </a:lnTo>
                  <a:lnTo>
                    <a:pt x="668607" y="803290"/>
                  </a:lnTo>
                  <a:lnTo>
                    <a:pt x="620268" y="813053"/>
                  </a:lnTo>
                  <a:lnTo>
                    <a:pt x="123444" y="813053"/>
                  </a:lnTo>
                  <a:lnTo>
                    <a:pt x="75223" y="803290"/>
                  </a:lnTo>
                  <a:lnTo>
                    <a:pt x="36004" y="776668"/>
                  </a:lnTo>
                  <a:lnTo>
                    <a:pt x="9644" y="737187"/>
                  </a:lnTo>
                  <a:lnTo>
                    <a:pt x="0" y="688847"/>
                  </a:lnTo>
                  <a:lnTo>
                    <a:pt x="0" y="12420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41" name="object 39">
            <a:extLst>
              <a:ext uri="{FF2B5EF4-FFF2-40B4-BE49-F238E27FC236}">
                <a16:creationId xmlns:a16="http://schemas.microsoft.com/office/drawing/2014/main" id="{C90E64C0-B30A-71B5-B7C1-ADCA58AEEF33}"/>
              </a:ext>
            </a:extLst>
          </p:cNvPr>
          <p:cNvSpPr/>
          <p:nvPr/>
        </p:nvSpPr>
        <p:spPr>
          <a:xfrm>
            <a:off x="2076830" y="4680965"/>
            <a:ext cx="368554" cy="351957"/>
          </a:xfrm>
          <a:custGeom>
            <a:avLst/>
            <a:gdLst/>
            <a:ahLst/>
            <a:cxnLst/>
            <a:rect l="l" t="t" r="r" b="b"/>
            <a:pathLst>
              <a:path w="720089" h="708660">
                <a:moveTo>
                  <a:pt x="659154" y="662348"/>
                </a:moveTo>
                <a:lnTo>
                  <a:pt x="639317" y="682752"/>
                </a:lnTo>
                <a:lnTo>
                  <a:pt x="720089" y="708660"/>
                </a:lnTo>
                <a:lnTo>
                  <a:pt x="707409" y="671322"/>
                </a:lnTo>
                <a:lnTo>
                  <a:pt x="668273" y="671322"/>
                </a:lnTo>
                <a:lnTo>
                  <a:pt x="659154" y="662348"/>
                </a:lnTo>
                <a:close/>
              </a:path>
              <a:path w="720089" h="708660">
                <a:moveTo>
                  <a:pt x="672308" y="648818"/>
                </a:moveTo>
                <a:lnTo>
                  <a:pt x="659154" y="662348"/>
                </a:lnTo>
                <a:lnTo>
                  <a:pt x="668273" y="671322"/>
                </a:lnTo>
                <a:lnTo>
                  <a:pt x="681227" y="657606"/>
                </a:lnTo>
                <a:lnTo>
                  <a:pt x="672308" y="648818"/>
                </a:lnTo>
                <a:close/>
              </a:path>
              <a:path w="720089" h="708660">
                <a:moveTo>
                  <a:pt x="692657" y="627888"/>
                </a:moveTo>
                <a:lnTo>
                  <a:pt x="672308" y="648818"/>
                </a:lnTo>
                <a:lnTo>
                  <a:pt x="681227" y="657606"/>
                </a:lnTo>
                <a:lnTo>
                  <a:pt x="668273" y="671322"/>
                </a:lnTo>
                <a:lnTo>
                  <a:pt x="707409" y="671322"/>
                </a:lnTo>
                <a:lnTo>
                  <a:pt x="692657" y="627888"/>
                </a:lnTo>
                <a:close/>
              </a:path>
              <a:path w="720089" h="708660">
                <a:moveTo>
                  <a:pt x="13715" y="0"/>
                </a:moveTo>
                <a:lnTo>
                  <a:pt x="0" y="13715"/>
                </a:lnTo>
                <a:lnTo>
                  <a:pt x="659154" y="662348"/>
                </a:lnTo>
                <a:lnTo>
                  <a:pt x="672308" y="648818"/>
                </a:lnTo>
                <a:lnTo>
                  <a:pt x="1371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42" name="object 40">
            <a:extLst>
              <a:ext uri="{FF2B5EF4-FFF2-40B4-BE49-F238E27FC236}">
                <a16:creationId xmlns:a16="http://schemas.microsoft.com/office/drawing/2014/main" id="{90175495-9515-33DD-1087-CA6CC8FE17EA}"/>
              </a:ext>
            </a:extLst>
          </p:cNvPr>
          <p:cNvPicPr/>
          <p:nvPr/>
        </p:nvPicPr>
        <p:blipFill>
          <a:blip r:embed="rId5" cstate="print"/>
          <a:stretch>
            <a:fillRect/>
          </a:stretch>
        </p:blipFill>
        <p:spPr>
          <a:xfrm>
            <a:off x="1047369" y="6002273"/>
            <a:ext cx="624840" cy="243839"/>
          </a:xfrm>
          <a:prstGeom prst="rect">
            <a:avLst/>
          </a:prstGeom>
        </p:spPr>
      </p:pic>
      <p:sp>
        <p:nvSpPr>
          <p:cNvPr id="43" name="object 41">
            <a:extLst>
              <a:ext uri="{FF2B5EF4-FFF2-40B4-BE49-F238E27FC236}">
                <a16:creationId xmlns:a16="http://schemas.microsoft.com/office/drawing/2014/main" id="{FF955900-A315-F186-15A7-6D99C1857D2D}"/>
              </a:ext>
            </a:extLst>
          </p:cNvPr>
          <p:cNvSpPr txBox="1"/>
          <p:nvPr/>
        </p:nvSpPr>
        <p:spPr>
          <a:xfrm>
            <a:off x="4263390" y="7664195"/>
            <a:ext cx="2418524" cy="434733"/>
          </a:xfrm>
          <a:prstGeom prst="rect">
            <a:avLst/>
          </a:prstGeom>
          <a:ln w="9525">
            <a:solidFill>
              <a:srgbClr val="FF0000"/>
            </a:solidFill>
          </a:ln>
        </p:spPr>
        <p:txBody>
          <a:bodyPr vert="horz" wrap="square" lIns="0" tIns="62229" rIns="0" bIns="0" rtlCol="0">
            <a:spAutoFit/>
          </a:bodyPr>
          <a:lstStyle/>
          <a:p>
            <a:pPr marL="90805">
              <a:lnSpc>
                <a:spcPct val="100000"/>
              </a:lnSpc>
              <a:spcBef>
                <a:spcPts val="489"/>
              </a:spcBef>
            </a:pPr>
            <a:r>
              <a:rPr lang="ja-JP" altLang="en-US" sz="1000" spc="-20" dirty="0">
                <a:latin typeface="游ゴシック" panose="020B0400000000000000" pitchFamily="50" charset="-128"/>
                <a:ea typeface="游ゴシック" panose="020B0400000000000000" pitchFamily="50" charset="-128"/>
                <a:cs typeface="MS Mincho"/>
              </a:rPr>
              <a:t>「未分担」件数は０になりました。</a:t>
            </a:r>
            <a:endParaRPr lang="en-US" altLang="ja-JP" sz="1000" spc="-20" dirty="0">
              <a:latin typeface="游ゴシック" panose="020B0400000000000000" pitchFamily="50" charset="-128"/>
              <a:ea typeface="游ゴシック" panose="020B0400000000000000" pitchFamily="50" charset="-128"/>
              <a:cs typeface="MS Mincho"/>
            </a:endParaRPr>
          </a:p>
          <a:p>
            <a:pPr marL="90805">
              <a:lnSpc>
                <a:spcPct val="100000"/>
              </a:lnSpc>
              <a:spcBef>
                <a:spcPts val="489"/>
              </a:spcBef>
            </a:pPr>
            <a:r>
              <a:rPr lang="ja-JP" altLang="en-US" sz="1000" spc="-20" dirty="0">
                <a:latin typeface="游ゴシック" panose="020B0400000000000000" pitchFamily="50" charset="-128"/>
                <a:ea typeface="游ゴシック" panose="020B0400000000000000" pitchFamily="50" charset="-128"/>
                <a:cs typeface="MS Mincho"/>
              </a:rPr>
              <a:t>ユーザー別にレセプトが</a:t>
            </a:r>
            <a:r>
              <a:rPr lang="ja-JP" altLang="en-US" sz="1000" spc="-25" dirty="0">
                <a:latin typeface="游ゴシック" panose="020B0400000000000000" pitchFamily="50" charset="-128"/>
                <a:ea typeface="游ゴシック" panose="020B0400000000000000" pitchFamily="50" charset="-128"/>
                <a:cs typeface="MS Mincho"/>
              </a:rPr>
              <a:t>分担</a:t>
            </a:r>
            <a:r>
              <a:rPr lang="ja-JP" altLang="en-US" sz="1000" spc="-20" dirty="0">
                <a:latin typeface="游ゴシック" panose="020B0400000000000000" pitchFamily="50" charset="-128"/>
                <a:ea typeface="游ゴシック" panose="020B0400000000000000" pitchFamily="50" charset="-128"/>
                <a:cs typeface="MS Mincho"/>
              </a:rPr>
              <a:t>されました。</a:t>
            </a:r>
            <a:endParaRPr sz="1000" dirty="0">
              <a:latin typeface="游ゴシック" panose="020B0400000000000000" pitchFamily="50" charset="-128"/>
              <a:ea typeface="游ゴシック" panose="020B0400000000000000" pitchFamily="50" charset="-128"/>
              <a:cs typeface="MS Mincho"/>
            </a:endParaRPr>
          </a:p>
        </p:txBody>
      </p:sp>
      <p:sp>
        <p:nvSpPr>
          <p:cNvPr id="44" name="object 42">
            <a:extLst>
              <a:ext uri="{FF2B5EF4-FFF2-40B4-BE49-F238E27FC236}">
                <a16:creationId xmlns:a16="http://schemas.microsoft.com/office/drawing/2014/main" id="{52678192-43E9-39E9-D1EA-76B583A5FE7F}"/>
              </a:ext>
            </a:extLst>
          </p:cNvPr>
          <p:cNvSpPr txBox="1"/>
          <p:nvPr/>
        </p:nvSpPr>
        <p:spPr>
          <a:xfrm>
            <a:off x="4246626" y="6509766"/>
            <a:ext cx="2497200" cy="586251"/>
          </a:xfrm>
          <a:prstGeom prst="rect">
            <a:avLst/>
          </a:prstGeom>
          <a:ln w="9525">
            <a:solidFill>
              <a:srgbClr val="FF0000"/>
            </a:solidFill>
          </a:ln>
        </p:spPr>
        <p:txBody>
          <a:bodyPr vert="horz" wrap="square" lIns="0" tIns="20955" rIns="0" bIns="0" rtlCol="0">
            <a:spAutoFit/>
          </a:bodyPr>
          <a:lstStyle/>
          <a:p>
            <a:pPr marL="92075" marR="103505">
              <a:lnSpc>
                <a:spcPct val="125000"/>
              </a:lnSpc>
              <a:spcBef>
                <a:spcPts val="165"/>
              </a:spcBef>
            </a:pPr>
            <a:r>
              <a:rPr sz="1000" spc="-10" dirty="0">
                <a:solidFill>
                  <a:srgbClr val="FF0000"/>
                </a:solidFill>
                <a:latin typeface="游ゴシック" panose="020B0400000000000000" pitchFamily="50" charset="-128"/>
                <a:ea typeface="游ゴシック" panose="020B0400000000000000" pitchFamily="50" charset="-128"/>
                <a:cs typeface="MS Mincho"/>
              </a:rPr>
              <a:t>*</a:t>
            </a:r>
            <a:r>
              <a:rPr sz="1000" spc="-25" dirty="0" err="1">
                <a:latin typeface="游ゴシック" panose="020B0400000000000000" pitchFamily="50" charset="-128"/>
                <a:ea typeface="游ゴシック" panose="020B0400000000000000" pitchFamily="50" charset="-128"/>
                <a:cs typeface="MS Mincho"/>
              </a:rPr>
              <a:t>注：分担された件数情報は</a:t>
            </a:r>
            <a:r>
              <a:rPr sz="1000" spc="-25" dirty="0">
                <a:latin typeface="游ゴシック" panose="020B0400000000000000" pitchFamily="50" charset="-128"/>
                <a:ea typeface="游ゴシック" panose="020B0400000000000000" pitchFamily="50" charset="-128"/>
                <a:cs typeface="MS Mincho"/>
              </a:rPr>
              <a:t>「</a:t>
            </a:r>
            <a:r>
              <a:rPr lang="ja-JP" altLang="en-US" sz="1000" spc="-25" dirty="0">
                <a:latin typeface="游ゴシック" panose="020B0400000000000000" pitchFamily="50" charset="-128"/>
                <a:ea typeface="游ゴシック" panose="020B0400000000000000" pitchFamily="50" charset="-128"/>
                <a:cs typeface="MS Mincho"/>
              </a:rPr>
              <a:t>振分</a:t>
            </a:r>
            <a:r>
              <a:rPr sz="1000" spc="-25" dirty="0" err="1">
                <a:latin typeface="游ゴシック" panose="020B0400000000000000" pitchFamily="50" charset="-128"/>
                <a:ea typeface="游ゴシック" panose="020B0400000000000000" pitchFamily="50" charset="-128"/>
                <a:cs typeface="MS Mincho"/>
              </a:rPr>
              <a:t>確定</a:t>
            </a:r>
            <a:r>
              <a:rPr sz="1000" spc="-25" dirty="0">
                <a:latin typeface="游ゴシック" panose="020B0400000000000000" pitchFamily="50" charset="-128"/>
                <a:ea typeface="游ゴシック" panose="020B0400000000000000" pitchFamily="50" charset="-128"/>
                <a:cs typeface="MS Mincho"/>
              </a:rPr>
              <a:t>」</a:t>
            </a:r>
            <a:br>
              <a:rPr lang="en-US" sz="1000" spc="-25" dirty="0">
                <a:latin typeface="游ゴシック" panose="020B0400000000000000" pitchFamily="50" charset="-128"/>
                <a:ea typeface="游ゴシック" panose="020B0400000000000000" pitchFamily="50" charset="-128"/>
                <a:cs typeface="MS Mincho"/>
              </a:rPr>
            </a:br>
            <a:r>
              <a:rPr sz="1000" spc="-25" dirty="0" err="1">
                <a:latin typeface="游ゴシック" panose="020B0400000000000000" pitchFamily="50" charset="-128"/>
                <a:ea typeface="游ゴシック" panose="020B0400000000000000" pitchFamily="50" charset="-128"/>
                <a:cs typeface="MS Mincho"/>
              </a:rPr>
              <a:t>ボタンをクリックしなければ確定保存</a:t>
            </a:r>
            <a:br>
              <a:rPr lang="en-US" sz="1000" spc="-25" dirty="0">
                <a:latin typeface="游ゴシック" panose="020B0400000000000000" pitchFamily="50" charset="-128"/>
                <a:ea typeface="游ゴシック" panose="020B0400000000000000" pitchFamily="50" charset="-128"/>
                <a:cs typeface="MS Mincho"/>
              </a:rPr>
            </a:br>
            <a:r>
              <a:rPr sz="1000" spc="-25" dirty="0" err="1">
                <a:latin typeface="游ゴシック" panose="020B0400000000000000" pitchFamily="50" charset="-128"/>
                <a:ea typeface="游ゴシック" panose="020B0400000000000000" pitchFamily="50" charset="-128"/>
                <a:cs typeface="MS Mincho"/>
              </a:rPr>
              <a:t>され</a:t>
            </a:r>
            <a:r>
              <a:rPr sz="1000" spc="-30" dirty="0" err="1">
                <a:latin typeface="游ゴシック" panose="020B0400000000000000" pitchFamily="50" charset="-128"/>
                <a:ea typeface="游ゴシック" panose="020B0400000000000000" pitchFamily="50" charset="-128"/>
                <a:cs typeface="MS Mincho"/>
              </a:rPr>
              <a:t>ません</a:t>
            </a:r>
            <a:r>
              <a:rPr sz="1000" spc="-30" dirty="0">
                <a:latin typeface="游ゴシック" panose="020B0400000000000000" pitchFamily="50" charset="-128"/>
                <a:ea typeface="游ゴシック" panose="020B0400000000000000" pitchFamily="50" charset="-128"/>
                <a:cs typeface="MS Mincho"/>
              </a:rPr>
              <a:t>。</a:t>
            </a:r>
            <a:endParaRPr sz="1000" dirty="0">
              <a:latin typeface="游ゴシック" panose="020B0400000000000000" pitchFamily="50" charset="-128"/>
              <a:ea typeface="游ゴシック" panose="020B0400000000000000" pitchFamily="50" charset="-128"/>
              <a:cs typeface="MS Mincho"/>
            </a:endParaRPr>
          </a:p>
        </p:txBody>
      </p:sp>
      <p:sp>
        <p:nvSpPr>
          <p:cNvPr id="45" name="object 43">
            <a:extLst>
              <a:ext uri="{FF2B5EF4-FFF2-40B4-BE49-F238E27FC236}">
                <a16:creationId xmlns:a16="http://schemas.microsoft.com/office/drawing/2014/main" id="{A166EA3D-5473-D8DA-479E-90F15F212CEA}"/>
              </a:ext>
            </a:extLst>
          </p:cNvPr>
          <p:cNvSpPr/>
          <p:nvPr/>
        </p:nvSpPr>
        <p:spPr>
          <a:xfrm>
            <a:off x="2958083" y="6728459"/>
            <a:ext cx="1289050" cy="161925"/>
          </a:xfrm>
          <a:custGeom>
            <a:avLst/>
            <a:gdLst/>
            <a:ahLst/>
            <a:cxnLst/>
            <a:rect l="l" t="t" r="r" b="b"/>
            <a:pathLst>
              <a:path w="1289050" h="161925">
                <a:moveTo>
                  <a:pt x="1216914" y="85344"/>
                </a:moveTo>
                <a:lnTo>
                  <a:pt x="1214062" y="113863"/>
                </a:lnTo>
                <a:lnTo>
                  <a:pt x="1226820" y="115062"/>
                </a:lnTo>
                <a:lnTo>
                  <a:pt x="1224534" y="134112"/>
                </a:lnTo>
                <a:lnTo>
                  <a:pt x="1212037" y="134112"/>
                </a:lnTo>
                <a:lnTo>
                  <a:pt x="1209294" y="161544"/>
                </a:lnTo>
                <a:lnTo>
                  <a:pt x="1278877" y="134112"/>
                </a:lnTo>
                <a:lnTo>
                  <a:pt x="1224534" y="134112"/>
                </a:lnTo>
                <a:lnTo>
                  <a:pt x="1212153" y="132948"/>
                </a:lnTo>
                <a:lnTo>
                  <a:pt x="1281828" y="132948"/>
                </a:lnTo>
                <a:lnTo>
                  <a:pt x="1288542" y="130302"/>
                </a:lnTo>
                <a:lnTo>
                  <a:pt x="1216914" y="85344"/>
                </a:lnTo>
                <a:close/>
              </a:path>
              <a:path w="1289050" h="161925">
                <a:moveTo>
                  <a:pt x="1214062" y="113863"/>
                </a:moveTo>
                <a:lnTo>
                  <a:pt x="1212153" y="132948"/>
                </a:lnTo>
                <a:lnTo>
                  <a:pt x="1224534" y="134112"/>
                </a:lnTo>
                <a:lnTo>
                  <a:pt x="1226820" y="115062"/>
                </a:lnTo>
                <a:lnTo>
                  <a:pt x="1214062" y="113863"/>
                </a:lnTo>
                <a:close/>
              </a:path>
              <a:path w="1289050" h="161925">
                <a:moveTo>
                  <a:pt x="1524" y="0"/>
                </a:moveTo>
                <a:lnTo>
                  <a:pt x="0" y="19050"/>
                </a:lnTo>
                <a:lnTo>
                  <a:pt x="1212153" y="132948"/>
                </a:lnTo>
                <a:lnTo>
                  <a:pt x="1213942" y="115062"/>
                </a:lnTo>
                <a:lnTo>
                  <a:pt x="1214062" y="113863"/>
                </a:lnTo>
                <a:lnTo>
                  <a:pt x="1524"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6" name="object 44">
            <a:extLst>
              <a:ext uri="{FF2B5EF4-FFF2-40B4-BE49-F238E27FC236}">
                <a16:creationId xmlns:a16="http://schemas.microsoft.com/office/drawing/2014/main" id="{ADA0F83E-6BA6-4F5E-9BD3-714961BB52AB}"/>
              </a:ext>
            </a:extLst>
          </p:cNvPr>
          <p:cNvSpPr txBox="1"/>
          <p:nvPr/>
        </p:nvSpPr>
        <p:spPr>
          <a:xfrm>
            <a:off x="907797" y="8433765"/>
            <a:ext cx="4521454" cy="634469"/>
          </a:xfrm>
          <a:prstGeom prst="rect">
            <a:avLst/>
          </a:prstGeom>
        </p:spPr>
        <p:txBody>
          <a:bodyPr vert="horz" wrap="square" lIns="0" tIns="54610" rIns="0" bIns="0" rtlCol="0">
            <a:spAutoFit/>
          </a:bodyPr>
          <a:lstStyle/>
          <a:p>
            <a:pPr marL="12700">
              <a:lnSpc>
                <a:spcPct val="100000"/>
              </a:lnSpc>
              <a:spcBef>
                <a:spcPts val="430"/>
              </a:spcBef>
            </a:pPr>
            <a:r>
              <a:rPr sz="1100" spc="95" dirty="0">
                <a:solidFill>
                  <a:srgbClr val="FF0000"/>
                </a:solidFill>
                <a:latin typeface="游ゴシック" panose="020B0400000000000000" pitchFamily="50" charset="-128"/>
                <a:ea typeface="游ゴシック" panose="020B0400000000000000" pitchFamily="50" charset="-128"/>
                <a:cs typeface="MS Mincho"/>
              </a:rPr>
              <a:t>② </a:t>
            </a:r>
            <a:r>
              <a:rPr sz="1100" spc="-25" dirty="0" err="1">
                <a:latin typeface="游ゴシック" panose="020B0400000000000000" pitchFamily="50" charset="-128"/>
                <a:ea typeface="游ゴシック" panose="020B0400000000000000" pitchFamily="50" charset="-128"/>
                <a:cs typeface="MS Mincho"/>
              </a:rPr>
              <a:t>自動</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条件に応じてレセプトがユーザーに</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されます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221615" marR="5080">
              <a:lnSpc>
                <a:spcPct val="125000"/>
              </a:lnSpc>
            </a:pPr>
            <a:r>
              <a:rPr lang="ja-JP" altLang="en-US" sz="1100" spc="-25" dirty="0">
                <a:latin typeface="游ゴシック" panose="020B0400000000000000" pitchFamily="50" charset="-128"/>
                <a:ea typeface="游ゴシック" panose="020B0400000000000000" pitchFamily="50" charset="-128"/>
                <a:cs typeface="MS Mincho"/>
              </a:rPr>
              <a:t>また</a:t>
            </a:r>
            <a:r>
              <a:rPr sz="1100" spc="-25" dirty="0">
                <a:latin typeface="游ゴシック" panose="020B0400000000000000" pitchFamily="50" charset="-128"/>
                <a:ea typeface="游ゴシック" panose="020B0400000000000000" pitchFamily="50" charset="-128"/>
                <a:cs typeface="MS Mincho"/>
              </a:rPr>
              <a:t>、</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された件数の編集ができるので配分された件数を確認し</a:t>
            </a:r>
            <a:r>
              <a:rPr sz="1100" spc="-25" dirty="0">
                <a:latin typeface="游ゴシック" panose="020B0400000000000000" pitchFamily="50" charset="-128"/>
                <a:ea typeface="游ゴシック" panose="020B0400000000000000" pitchFamily="50" charset="-128"/>
                <a:cs typeface="MS Mincho"/>
              </a:rPr>
              <a:t>、</a:t>
            </a:r>
            <a:br>
              <a:rPr lang="en-US" sz="1100" spc="-25" dirty="0">
                <a:latin typeface="游ゴシック" panose="020B0400000000000000" pitchFamily="50" charset="-128"/>
                <a:ea typeface="游ゴシック" panose="020B0400000000000000" pitchFamily="50" charset="-128"/>
                <a:cs typeface="MS Mincho"/>
              </a:rPr>
            </a:br>
            <a:r>
              <a:rPr sz="1100" spc="-25" dirty="0">
                <a:latin typeface="游ゴシック" panose="020B0400000000000000" pitchFamily="50" charset="-128"/>
                <a:ea typeface="游ゴシック" panose="020B0400000000000000" pitchFamily="50" charset="-128"/>
                <a:cs typeface="MS Mincho"/>
              </a:rPr>
              <a:t>「</a:t>
            </a:r>
            <a:r>
              <a:rPr lang="ja-JP" altLang="en-US" sz="1100" spc="-25" dirty="0">
                <a:latin typeface="游ゴシック" panose="020B0400000000000000" pitchFamily="50" charset="-128"/>
                <a:ea typeface="游ゴシック" panose="020B0400000000000000" pitchFamily="50" charset="-128"/>
                <a:cs typeface="MS Mincho"/>
              </a:rPr>
              <a:t>振分確定</a:t>
            </a:r>
            <a:r>
              <a:rPr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ボタンを押すと</a:t>
            </a:r>
            <a:r>
              <a:rPr lang="ja-JP" altLang="en-US" sz="1100" spc="-25" dirty="0">
                <a:latin typeface="游ゴシック" panose="020B0400000000000000" pitchFamily="50" charset="-128"/>
                <a:ea typeface="游ゴシック" panose="020B0400000000000000" pitchFamily="50" charset="-128"/>
                <a:cs typeface="MS Mincho"/>
              </a:rPr>
              <a:t>振分</a:t>
            </a:r>
            <a:r>
              <a:rPr sz="1100" spc="-25" dirty="0" err="1">
                <a:latin typeface="游ゴシック" panose="020B0400000000000000" pitchFamily="50" charset="-128"/>
                <a:ea typeface="游ゴシック" panose="020B0400000000000000" pitchFamily="50" charset="-128"/>
                <a:cs typeface="MS Mincho"/>
              </a:rPr>
              <a:t>が確定します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47" name="object 13">
            <a:extLst>
              <a:ext uri="{FF2B5EF4-FFF2-40B4-BE49-F238E27FC236}">
                <a16:creationId xmlns:a16="http://schemas.microsoft.com/office/drawing/2014/main" id="{6DE52761-FBF4-2F6C-413F-96297C1B643E}"/>
              </a:ext>
            </a:extLst>
          </p:cNvPr>
          <p:cNvSpPr txBox="1"/>
          <p:nvPr/>
        </p:nvSpPr>
        <p:spPr>
          <a:xfrm>
            <a:off x="4353689" y="5018639"/>
            <a:ext cx="2272792" cy="530412"/>
          </a:xfrm>
          <a:prstGeom prst="rect">
            <a:avLst/>
          </a:prstGeom>
          <a:solidFill>
            <a:schemeClr val="bg1"/>
          </a:solidFill>
          <a:ln w="9525">
            <a:solidFill>
              <a:srgbClr val="FF0000"/>
            </a:solidFill>
          </a:ln>
        </p:spPr>
        <p:txBody>
          <a:bodyPr vert="horz" wrap="square" lIns="0" tIns="21600" rIns="0" bIns="0" rtlCol="0">
            <a:spAutoFit/>
          </a:bodyPr>
          <a:lstStyle/>
          <a:p>
            <a:pPr marL="230504" marR="370840" indent="-139700">
              <a:lnSpc>
                <a:spcPct val="124800"/>
              </a:lnSpc>
              <a:spcBef>
                <a:spcPts val="165"/>
              </a:spcBef>
            </a:pPr>
            <a:r>
              <a:rPr lang="ja-JP" altLang="en-US" sz="900" spc="-25" dirty="0">
                <a:latin typeface="游ゴシック" panose="020B0400000000000000" pitchFamily="50" charset="-128"/>
                <a:ea typeface="游ゴシック" panose="020B0400000000000000" pitchFamily="50" charset="-128"/>
                <a:cs typeface="MS Mincho"/>
              </a:rPr>
              <a:t>「ユーザー</a:t>
            </a:r>
            <a:r>
              <a:rPr lang="en-US" altLang="ja-JP" sz="900" spc="-20" dirty="0">
                <a:latin typeface="游ゴシック" panose="020B0400000000000000" pitchFamily="50" charset="-128"/>
                <a:ea typeface="游ゴシック" panose="020B0400000000000000" pitchFamily="50" charset="-128"/>
                <a:cs typeface="MS Mincho"/>
              </a:rPr>
              <a:t>2</a:t>
            </a:r>
            <a:r>
              <a:rPr lang="ja-JP" altLang="en-US" sz="900" spc="-25" dirty="0">
                <a:latin typeface="游ゴシック" panose="020B0400000000000000" pitchFamily="50" charset="-128"/>
                <a:ea typeface="游ゴシック" panose="020B0400000000000000" pitchFamily="50" charset="-128"/>
                <a:cs typeface="MS Mincho"/>
              </a:rPr>
              <a:t>」は医科（</a:t>
            </a:r>
            <a:r>
              <a:rPr lang="ja-JP" altLang="en-US" sz="900" spc="-20" dirty="0">
                <a:latin typeface="游ゴシック" panose="020B0400000000000000" pitchFamily="50" charset="-128"/>
                <a:ea typeface="游ゴシック" panose="020B0400000000000000" pitchFamily="50" charset="-128"/>
                <a:cs typeface="MS Mincho"/>
              </a:rPr>
              <a:t>外来</a:t>
            </a:r>
            <a:r>
              <a:rPr lang="ja-JP" altLang="en-US" sz="900" spc="-50" dirty="0">
                <a:latin typeface="游ゴシック" panose="020B0400000000000000" pitchFamily="50" charset="-128"/>
                <a:ea typeface="游ゴシック" panose="020B0400000000000000" pitchFamily="50" charset="-128"/>
                <a:cs typeface="MS Mincho"/>
              </a:rPr>
              <a:t>）</a:t>
            </a:r>
            <a:br>
              <a:rPr lang="en-US" altLang="ja-JP" sz="900" spc="-50" dirty="0">
                <a:latin typeface="游ゴシック" panose="020B0400000000000000" pitchFamily="50" charset="-128"/>
                <a:ea typeface="游ゴシック" panose="020B0400000000000000" pitchFamily="50" charset="-128"/>
                <a:cs typeface="MS Mincho"/>
              </a:rPr>
            </a:br>
            <a:r>
              <a:rPr lang="ja-JP" altLang="en-US" sz="900" spc="-25" dirty="0">
                <a:latin typeface="游ゴシック" panose="020B0400000000000000" pitchFamily="50" charset="-128"/>
                <a:ea typeface="游ゴシック" panose="020B0400000000000000" pitchFamily="50" charset="-128"/>
                <a:cs typeface="MS Mincho"/>
              </a:rPr>
              <a:t>レセプトのみ分担チェック設定し、</a:t>
            </a:r>
            <a:br>
              <a:rPr lang="en-US" altLang="ja-JP" sz="900" spc="-25" dirty="0">
                <a:latin typeface="游ゴシック" panose="020B0400000000000000" pitchFamily="50" charset="-128"/>
                <a:ea typeface="游ゴシック" panose="020B0400000000000000" pitchFamily="50" charset="-128"/>
                <a:cs typeface="MS Mincho"/>
              </a:rPr>
            </a:br>
            <a:r>
              <a:rPr lang="ja-JP" altLang="en-US" sz="900" spc="-25" dirty="0">
                <a:latin typeface="游ゴシック" panose="020B0400000000000000" pitchFamily="50" charset="-128"/>
                <a:ea typeface="游ゴシック" panose="020B0400000000000000" pitchFamily="50" charset="-128"/>
                <a:cs typeface="MS Mincho"/>
              </a:rPr>
              <a:t>「適用」ボタンをクリックします。</a:t>
            </a:r>
            <a:endParaRPr lang="ja-JP" altLang="en-US" sz="900" dirty="0">
              <a:latin typeface="游ゴシック" panose="020B0400000000000000" pitchFamily="50" charset="-128"/>
              <a:ea typeface="游ゴシック" panose="020B0400000000000000" pitchFamily="50" charset="-128"/>
              <a:cs typeface="MS Mincho"/>
            </a:endParaRPr>
          </a:p>
        </p:txBody>
      </p:sp>
    </p:spTree>
    <p:extLst>
      <p:ext uri="{BB962C8B-B14F-4D97-AF65-F5344CB8AC3E}">
        <p14:creationId xmlns:p14="http://schemas.microsoft.com/office/powerpoint/2010/main" val="294678322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20951</TotalTime>
  <Words>3223</Words>
  <Application>Microsoft Office PowerPoint</Application>
  <PresentationFormat>A4 210 x 297 mm</PresentationFormat>
  <Paragraphs>434</Paragraphs>
  <Slides>44</Slides>
  <Notes>19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44</vt:i4>
      </vt:variant>
    </vt:vector>
  </HeadingPairs>
  <TitlesOfParts>
    <vt:vector size="53" baseType="lpstr">
      <vt:lpstr>MS PGothic</vt:lpstr>
      <vt:lpstr>ＭＳ ゴシック</vt:lpstr>
      <vt:lpstr>MS Mincho</vt:lpstr>
      <vt:lpstr>MS Mincho</vt:lpstr>
      <vt:lpstr>游ゴシック</vt:lpstr>
      <vt:lpstr>Aptos Display</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155</cp:revision>
  <cp:lastPrinted>2024-08-01T05:11:40Z</cp:lastPrinted>
  <dcterms:created xsi:type="dcterms:W3CDTF">2024-07-04T01:23:06Z</dcterms:created>
  <dcterms:modified xsi:type="dcterms:W3CDTF">2025-05-09T03:01:39Z</dcterms:modified>
</cp:coreProperties>
</file>