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49"/>
  </p:notesMasterIdLst>
  <p:sldIdLst>
    <p:sldId id="256" r:id="rId2"/>
    <p:sldId id="258" r:id="rId3"/>
    <p:sldId id="259" r:id="rId4"/>
    <p:sldId id="260" r:id="rId5"/>
    <p:sldId id="387" r:id="rId6"/>
    <p:sldId id="388" r:id="rId7"/>
    <p:sldId id="389" r:id="rId8"/>
    <p:sldId id="390" r:id="rId9"/>
    <p:sldId id="391" r:id="rId10"/>
    <p:sldId id="392" r:id="rId11"/>
    <p:sldId id="386" r:id="rId12"/>
    <p:sldId id="262" r:id="rId13"/>
    <p:sldId id="263" r:id="rId14"/>
    <p:sldId id="264" r:id="rId15"/>
    <p:sldId id="265" r:id="rId16"/>
    <p:sldId id="266" r:id="rId17"/>
    <p:sldId id="267" r:id="rId18"/>
    <p:sldId id="268" r:id="rId19"/>
    <p:sldId id="269" r:id="rId20"/>
    <p:sldId id="270" r:id="rId21"/>
    <p:sldId id="415" r:id="rId22"/>
    <p:sldId id="271" r:id="rId23"/>
    <p:sldId id="394" r:id="rId24"/>
    <p:sldId id="395" r:id="rId25"/>
    <p:sldId id="396" r:id="rId26"/>
    <p:sldId id="272" r:id="rId27"/>
    <p:sldId id="273" r:id="rId28"/>
    <p:sldId id="274" r:id="rId29"/>
    <p:sldId id="275" r:id="rId30"/>
    <p:sldId id="276" r:id="rId31"/>
    <p:sldId id="280" r:id="rId32"/>
    <p:sldId id="281" r:id="rId33"/>
    <p:sldId id="416" r:id="rId34"/>
    <p:sldId id="417" r:id="rId35"/>
    <p:sldId id="397" r:id="rId36"/>
    <p:sldId id="398" r:id="rId37"/>
    <p:sldId id="399" r:id="rId38"/>
    <p:sldId id="400" r:id="rId39"/>
    <p:sldId id="409" r:id="rId40"/>
    <p:sldId id="410" r:id="rId41"/>
    <p:sldId id="411" r:id="rId42"/>
    <p:sldId id="412" r:id="rId43"/>
    <p:sldId id="413" r:id="rId44"/>
    <p:sldId id="414" r:id="rId45"/>
    <p:sldId id="277" r:id="rId46"/>
    <p:sldId id="278" r:id="rId47"/>
    <p:sldId id="393" r:id="rId48"/>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DDDD"/>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182EC-6DDA-4631-9795-15B54556EC22}" v="43" dt="2025-05-09T02:48:23.217"/>
    <p1510:client id="{9C5AD2D4-7FB8-468C-9AB6-01AF18C933E4}" v="129" dt="2025-05-09T01:20:00.70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6" autoAdjust="0"/>
    <p:restoredTop sz="97548" autoAdjust="0"/>
  </p:normalViewPr>
  <p:slideViewPr>
    <p:cSldViewPr snapToGrid="0">
      <p:cViewPr varScale="1">
        <p:scale>
          <a:sx n="77" d="100"/>
          <a:sy n="77" d="100"/>
        </p:scale>
        <p:origin x="348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9C5AD2D4-7FB8-468C-9AB6-01AF18C933E4}"/>
    <pc:docChg chg="undo custSel modSld">
      <pc:chgData name="亜優美 小門" userId="9d8c698b34d5e675" providerId="LiveId" clId="{9C5AD2D4-7FB8-468C-9AB6-01AF18C933E4}" dt="2025-05-09T01:20:11.369" v="2144" actId="2085"/>
      <pc:docMkLst>
        <pc:docMk/>
      </pc:docMkLst>
      <pc:sldChg chg="modSp mod">
        <pc:chgData name="亜優美 小門" userId="9d8c698b34d5e675" providerId="LiveId" clId="{9C5AD2D4-7FB8-468C-9AB6-01AF18C933E4}" dt="2025-05-09T01:00:04.417" v="1855" actId="14100"/>
        <pc:sldMkLst>
          <pc:docMk/>
          <pc:sldMk cId="1449527315" sldId="262"/>
        </pc:sldMkLst>
        <pc:spChg chg="mod">
          <ac:chgData name="亜優美 小門" userId="9d8c698b34d5e675" providerId="LiveId" clId="{9C5AD2D4-7FB8-468C-9AB6-01AF18C933E4}" dt="2025-05-09T00:59:54.288" v="1851" actId="207"/>
          <ac:spMkLst>
            <pc:docMk/>
            <pc:sldMk cId="1449527315" sldId="262"/>
            <ac:spMk id="20" creationId="{17E3797D-3DEB-4A4F-4BF8-DDC81881860E}"/>
          </ac:spMkLst>
        </pc:spChg>
        <pc:spChg chg="mod">
          <ac:chgData name="亜優美 小門" userId="9d8c698b34d5e675" providerId="LiveId" clId="{9C5AD2D4-7FB8-468C-9AB6-01AF18C933E4}" dt="2025-05-09T01:00:04.417" v="1855" actId="14100"/>
          <ac:spMkLst>
            <pc:docMk/>
            <pc:sldMk cId="1449527315" sldId="262"/>
            <ac:spMk id="21" creationId="{C6B5FECF-04C6-867C-7EB9-18E8E9EF5707}"/>
          </ac:spMkLst>
        </pc:spChg>
      </pc:sldChg>
      <pc:sldChg chg="addSp delSp modSp mod">
        <pc:chgData name="亜優美 小門" userId="9d8c698b34d5e675" providerId="LiveId" clId="{9C5AD2D4-7FB8-468C-9AB6-01AF18C933E4}" dt="2025-05-08T06:23:18.358" v="1812" actId="14100"/>
        <pc:sldMkLst>
          <pc:docMk/>
          <pc:sldMk cId="3869508102" sldId="263"/>
        </pc:sldMkLst>
        <pc:spChg chg="mod">
          <ac:chgData name="亜優美 小門" userId="9d8c698b34d5e675" providerId="LiveId" clId="{9C5AD2D4-7FB8-468C-9AB6-01AF18C933E4}" dt="2025-05-08T06:23:18.358" v="1812" actId="14100"/>
          <ac:spMkLst>
            <pc:docMk/>
            <pc:sldMk cId="3869508102" sldId="263"/>
            <ac:spMk id="3" creationId="{ABC975AA-17DC-A1EF-9950-248D3860931F}"/>
          </ac:spMkLst>
        </pc:spChg>
        <pc:spChg chg="mod">
          <ac:chgData name="亜優美 小門" userId="9d8c698b34d5e675" providerId="LiveId" clId="{9C5AD2D4-7FB8-468C-9AB6-01AF18C933E4}" dt="2025-05-08T06:21:22.166" v="1785" actId="1036"/>
          <ac:spMkLst>
            <pc:docMk/>
            <pc:sldMk cId="3869508102" sldId="263"/>
            <ac:spMk id="10" creationId="{E434446C-5BC9-C18A-778C-A0453C923D79}"/>
          </ac:spMkLst>
        </pc:spChg>
        <pc:spChg chg="add mod">
          <ac:chgData name="亜優美 小門" userId="9d8c698b34d5e675" providerId="LiveId" clId="{9C5AD2D4-7FB8-468C-9AB6-01AF18C933E4}" dt="2025-05-08T06:21:56.611" v="1790" actId="14100"/>
          <ac:spMkLst>
            <pc:docMk/>
            <pc:sldMk cId="3869508102" sldId="263"/>
            <ac:spMk id="12" creationId="{FCFA3400-10A7-1CA8-D570-268C6FDABDBE}"/>
          </ac:spMkLst>
        </pc:spChg>
        <pc:spChg chg="add mod">
          <ac:chgData name="亜優美 小門" userId="9d8c698b34d5e675" providerId="LiveId" clId="{9C5AD2D4-7FB8-468C-9AB6-01AF18C933E4}" dt="2025-05-08T06:22:16.032" v="1794" actId="2085"/>
          <ac:spMkLst>
            <pc:docMk/>
            <pc:sldMk cId="3869508102" sldId="263"/>
            <ac:spMk id="16" creationId="{54769BC9-6F27-2134-AD62-235B3FCA9545}"/>
          </ac:spMkLst>
        </pc:spChg>
        <pc:spChg chg="add mod">
          <ac:chgData name="亜優美 小門" userId="9d8c698b34d5e675" providerId="LiveId" clId="{9C5AD2D4-7FB8-468C-9AB6-01AF18C933E4}" dt="2025-05-08T06:22:24.559" v="1798" actId="14100"/>
          <ac:spMkLst>
            <pc:docMk/>
            <pc:sldMk cId="3869508102" sldId="263"/>
            <ac:spMk id="17" creationId="{469DF76C-1415-C01C-8D54-16F2FB1BFFF6}"/>
          </ac:spMkLst>
        </pc:spChg>
        <pc:spChg chg="add mod">
          <ac:chgData name="亜優美 小門" userId="9d8c698b34d5e675" providerId="LiveId" clId="{9C5AD2D4-7FB8-468C-9AB6-01AF18C933E4}" dt="2025-05-08T06:22:29.760" v="1800" actId="1076"/>
          <ac:spMkLst>
            <pc:docMk/>
            <pc:sldMk cId="3869508102" sldId="263"/>
            <ac:spMk id="18" creationId="{09694536-70B5-09C7-681B-030C8B6A80D4}"/>
          </ac:spMkLst>
        </pc:spChg>
        <pc:spChg chg="add mod">
          <ac:chgData name="亜優美 小門" userId="9d8c698b34d5e675" providerId="LiveId" clId="{9C5AD2D4-7FB8-468C-9AB6-01AF18C933E4}" dt="2025-05-08T06:22:39.658" v="1803" actId="14100"/>
          <ac:spMkLst>
            <pc:docMk/>
            <pc:sldMk cId="3869508102" sldId="263"/>
            <ac:spMk id="22" creationId="{0749DDD5-5CA2-37F1-A111-52ED40B3B13F}"/>
          </ac:spMkLst>
        </pc:spChg>
        <pc:spChg chg="add mod">
          <ac:chgData name="亜優美 小門" userId="9d8c698b34d5e675" providerId="LiveId" clId="{9C5AD2D4-7FB8-468C-9AB6-01AF18C933E4}" dt="2025-05-08T06:22:49.731" v="1806" actId="1035"/>
          <ac:spMkLst>
            <pc:docMk/>
            <pc:sldMk cId="3869508102" sldId="263"/>
            <ac:spMk id="23" creationId="{18C6DC14-B3A4-D4E5-98B7-413F28142E11}"/>
          </ac:spMkLst>
        </pc:spChg>
        <pc:spChg chg="add mod">
          <ac:chgData name="亜優美 小門" userId="9d8c698b34d5e675" providerId="LiveId" clId="{9C5AD2D4-7FB8-468C-9AB6-01AF18C933E4}" dt="2025-05-08T06:22:59.882" v="1809" actId="14100"/>
          <ac:spMkLst>
            <pc:docMk/>
            <pc:sldMk cId="3869508102" sldId="263"/>
            <ac:spMk id="24" creationId="{97D87400-010E-BDAA-C30C-212E928CE09E}"/>
          </ac:spMkLst>
        </pc:spChg>
        <pc:grpChg chg="del mod">
          <ac:chgData name="亜優美 小門" userId="9d8c698b34d5e675" providerId="LiveId" clId="{9C5AD2D4-7FB8-468C-9AB6-01AF18C933E4}" dt="2025-05-08T06:22:02.786" v="1791" actId="478"/>
          <ac:grpSpMkLst>
            <pc:docMk/>
            <pc:sldMk cId="3869508102" sldId="263"/>
            <ac:grpSpMk id="21" creationId="{7EFBF9C8-0BD6-F6DA-C5CB-0E3ACA35ECE5}"/>
          </ac:grpSpMkLst>
        </pc:grpChg>
        <pc:picChg chg="add mod">
          <ac:chgData name="亜優美 小門" userId="9d8c698b34d5e675" providerId="LiveId" clId="{9C5AD2D4-7FB8-468C-9AB6-01AF18C933E4}" dt="2025-05-08T06:21:17.846" v="1779" actId="1038"/>
          <ac:picMkLst>
            <pc:docMk/>
            <pc:sldMk cId="3869508102" sldId="263"/>
            <ac:picMk id="11" creationId="{35ED4509-1843-B372-0D01-86B6EC1A643E}"/>
          </ac:picMkLst>
        </pc:picChg>
      </pc:sldChg>
      <pc:sldChg chg="addSp modSp mod">
        <pc:chgData name="亜優美 小門" userId="9d8c698b34d5e675" providerId="LiveId" clId="{9C5AD2D4-7FB8-468C-9AB6-01AF18C933E4}" dt="2025-05-09T01:00:34.386" v="1863" actId="14100"/>
        <pc:sldMkLst>
          <pc:docMk/>
          <pc:sldMk cId="1887635814" sldId="264"/>
        </pc:sldMkLst>
        <pc:spChg chg="mod">
          <ac:chgData name="亜優美 小門" userId="9d8c698b34d5e675" providerId="LiveId" clId="{9C5AD2D4-7FB8-468C-9AB6-01AF18C933E4}" dt="2025-05-09T01:00:25.240" v="1861" actId="571"/>
          <ac:spMkLst>
            <pc:docMk/>
            <pc:sldMk cId="1887635814" sldId="264"/>
            <ac:spMk id="2" creationId="{4C3DB260-1E42-8A13-6FCC-F54E92BE7A68}"/>
          </ac:spMkLst>
        </pc:spChg>
        <pc:spChg chg="add mod">
          <ac:chgData name="亜優美 小門" userId="9d8c698b34d5e675" providerId="LiveId" clId="{9C5AD2D4-7FB8-468C-9AB6-01AF18C933E4}" dt="2025-05-09T01:00:34.386" v="1863" actId="14100"/>
          <ac:spMkLst>
            <pc:docMk/>
            <pc:sldMk cId="1887635814" sldId="264"/>
            <ac:spMk id="5" creationId="{44B09EFB-7BE8-94F0-1C60-98A47C5F63E3}"/>
          </ac:spMkLst>
        </pc:spChg>
        <pc:spChg chg="mod">
          <ac:chgData name="亜優美 小門" userId="9d8c698b34d5e675" providerId="LiveId" clId="{9C5AD2D4-7FB8-468C-9AB6-01AF18C933E4}" dt="2025-05-09T01:00:25.240" v="1861" actId="571"/>
          <ac:spMkLst>
            <pc:docMk/>
            <pc:sldMk cId="1887635814" sldId="264"/>
            <ac:spMk id="14" creationId="{415AA59D-4DE5-1D31-E832-3EA2C39DFA0F}"/>
          </ac:spMkLst>
        </pc:spChg>
        <pc:grpChg chg="mod">
          <ac:chgData name="亜優美 小門" userId="9d8c698b34d5e675" providerId="LiveId" clId="{9C5AD2D4-7FB8-468C-9AB6-01AF18C933E4}" dt="2025-05-09T01:00:25.240" v="1861" actId="571"/>
          <ac:grpSpMkLst>
            <pc:docMk/>
            <pc:sldMk cId="1887635814" sldId="264"/>
            <ac:grpSpMk id="6" creationId="{9BBB617A-2E7A-D1B7-8782-DA684859E43B}"/>
          </ac:grpSpMkLst>
        </pc:grpChg>
        <pc:picChg chg="mod">
          <ac:chgData name="亜優美 小門" userId="9d8c698b34d5e675" providerId="LiveId" clId="{9C5AD2D4-7FB8-468C-9AB6-01AF18C933E4}" dt="2025-05-09T01:00:25.240" v="1861" actId="571"/>
          <ac:picMkLst>
            <pc:docMk/>
            <pc:sldMk cId="1887635814" sldId="264"/>
            <ac:picMk id="10" creationId="{39B2DA1D-9E2F-A9AC-A055-2401794EEA0D}"/>
          </ac:picMkLst>
        </pc:picChg>
      </pc:sldChg>
      <pc:sldChg chg="addSp modSp mod">
        <pc:chgData name="亜優美 小門" userId="9d8c698b34d5e675" providerId="LiveId" clId="{9C5AD2D4-7FB8-468C-9AB6-01AF18C933E4}" dt="2025-05-09T01:00:56.509" v="1871" actId="1037"/>
        <pc:sldMkLst>
          <pc:docMk/>
          <pc:sldMk cId="1071653542" sldId="265"/>
        </pc:sldMkLst>
        <pc:spChg chg="mod">
          <ac:chgData name="亜優美 小門" userId="9d8c698b34d5e675" providerId="LiveId" clId="{9C5AD2D4-7FB8-468C-9AB6-01AF18C933E4}" dt="2025-05-09T01:00:54.774" v="1868" actId="571"/>
          <ac:spMkLst>
            <pc:docMk/>
            <pc:sldMk cId="1071653542" sldId="265"/>
            <ac:spMk id="3" creationId="{2B97C262-1278-D1D6-A910-24B7C61B5E26}"/>
          </ac:spMkLst>
        </pc:spChg>
        <pc:spChg chg="add mod">
          <ac:chgData name="亜優美 小門" userId="9d8c698b34d5e675" providerId="LiveId" clId="{9C5AD2D4-7FB8-468C-9AB6-01AF18C933E4}" dt="2025-05-09T01:00:56.509" v="1871" actId="1037"/>
          <ac:spMkLst>
            <pc:docMk/>
            <pc:sldMk cId="1071653542" sldId="265"/>
            <ac:spMk id="6" creationId="{D83CDCA9-A3D8-CD66-E168-98562C5D73A1}"/>
          </ac:spMkLst>
        </pc:spChg>
        <pc:spChg chg="mod">
          <ac:chgData name="亜優美 小門" userId="9d8c698b34d5e675" providerId="LiveId" clId="{9C5AD2D4-7FB8-468C-9AB6-01AF18C933E4}" dt="2025-05-09T01:00:54.774" v="1868" actId="571"/>
          <ac:spMkLst>
            <pc:docMk/>
            <pc:sldMk cId="1071653542" sldId="265"/>
            <ac:spMk id="14" creationId="{D56D4FE6-C4E7-2914-9628-5E47A79701D2}"/>
          </ac:spMkLst>
        </pc:spChg>
        <pc:spChg chg="mod">
          <ac:chgData name="亜優美 小門" userId="9d8c698b34d5e675" providerId="LiveId" clId="{9C5AD2D4-7FB8-468C-9AB6-01AF18C933E4}" dt="2025-05-09T01:00:54.774" v="1868" actId="571"/>
          <ac:spMkLst>
            <pc:docMk/>
            <pc:sldMk cId="1071653542" sldId="265"/>
            <ac:spMk id="15" creationId="{6EF224FC-2EB5-83FD-F67D-96C924569ECA}"/>
          </ac:spMkLst>
        </pc:spChg>
        <pc:grpChg chg="mod">
          <ac:chgData name="亜優美 小門" userId="9d8c698b34d5e675" providerId="LiveId" clId="{9C5AD2D4-7FB8-468C-9AB6-01AF18C933E4}" dt="2025-05-09T01:00:54.774" v="1868" actId="571"/>
          <ac:grpSpMkLst>
            <pc:docMk/>
            <pc:sldMk cId="1071653542" sldId="265"/>
            <ac:grpSpMk id="4" creationId="{6AFFB855-4D51-FE55-903D-ABA169FFF9B6}"/>
          </ac:grpSpMkLst>
        </pc:grpChg>
        <pc:grpChg chg="mod">
          <ac:chgData name="亜優美 小門" userId="9d8c698b34d5e675" providerId="LiveId" clId="{9C5AD2D4-7FB8-468C-9AB6-01AF18C933E4}" dt="2025-05-09T01:00:54.774" v="1868" actId="571"/>
          <ac:grpSpMkLst>
            <pc:docMk/>
            <pc:sldMk cId="1071653542" sldId="265"/>
            <ac:grpSpMk id="13" creationId="{EB3A8E35-36A0-AF8A-3CDA-DC9B254614D7}"/>
          </ac:grpSpMkLst>
        </pc:grpChg>
        <pc:picChg chg="mod">
          <ac:chgData name="亜優美 小門" userId="9d8c698b34d5e675" providerId="LiveId" clId="{9C5AD2D4-7FB8-468C-9AB6-01AF18C933E4}" dt="2025-05-09T01:00:54.774" v="1868" actId="571"/>
          <ac:picMkLst>
            <pc:docMk/>
            <pc:sldMk cId="1071653542" sldId="265"/>
            <ac:picMk id="9227" creationId="{530C8794-BCC6-02EC-7E91-E837F24A788C}"/>
          </ac:picMkLst>
        </pc:picChg>
      </pc:sldChg>
      <pc:sldChg chg="modSp mod">
        <pc:chgData name="亜優美 小門" userId="9d8c698b34d5e675" providerId="LiveId" clId="{9C5AD2D4-7FB8-468C-9AB6-01AF18C933E4}" dt="2025-05-09T00:59:24.550" v="1847" actId="207"/>
        <pc:sldMkLst>
          <pc:docMk/>
          <pc:sldMk cId="680193995" sldId="267"/>
        </pc:sldMkLst>
        <pc:spChg chg="mod">
          <ac:chgData name="亜優美 小門" userId="9d8c698b34d5e675" providerId="LiveId" clId="{9C5AD2D4-7FB8-468C-9AB6-01AF18C933E4}" dt="2025-05-09T00:59:19.369" v="1841" actId="207"/>
          <ac:spMkLst>
            <pc:docMk/>
            <pc:sldMk cId="680193995" sldId="267"/>
            <ac:spMk id="10" creationId="{139AAFEB-9A97-A886-E73A-3161E9D5AC21}"/>
          </ac:spMkLst>
        </pc:spChg>
        <pc:spChg chg="mod">
          <ac:chgData name="亜優美 小門" userId="9d8c698b34d5e675" providerId="LiveId" clId="{9C5AD2D4-7FB8-468C-9AB6-01AF18C933E4}" dt="2025-05-09T00:59:24.550" v="1847" actId="207"/>
          <ac:spMkLst>
            <pc:docMk/>
            <pc:sldMk cId="680193995" sldId="267"/>
            <ac:spMk id="24" creationId="{3B2A2555-AFEB-B15E-B712-6CDB9B219D47}"/>
          </ac:spMkLst>
        </pc:spChg>
      </pc:sldChg>
      <pc:sldChg chg="modSp mod">
        <pc:chgData name="亜優美 小門" userId="9d8c698b34d5e675" providerId="LiveId" clId="{9C5AD2D4-7FB8-468C-9AB6-01AF18C933E4}" dt="2025-05-09T00:59:11.005" v="1837" actId="207"/>
        <pc:sldMkLst>
          <pc:docMk/>
          <pc:sldMk cId="1514707842" sldId="268"/>
        </pc:sldMkLst>
        <pc:spChg chg="mod">
          <ac:chgData name="亜優美 小門" userId="9d8c698b34d5e675" providerId="LiveId" clId="{9C5AD2D4-7FB8-468C-9AB6-01AF18C933E4}" dt="2025-05-09T00:59:11.005" v="1837" actId="207"/>
          <ac:spMkLst>
            <pc:docMk/>
            <pc:sldMk cId="1514707842" sldId="268"/>
            <ac:spMk id="3" creationId="{8117A7A8-5AA8-680B-BACD-9E18CF11BBB7}"/>
          </ac:spMkLst>
        </pc:spChg>
        <pc:spChg chg="mod">
          <ac:chgData name="亜優美 小門" userId="9d8c698b34d5e675" providerId="LiveId" clId="{9C5AD2D4-7FB8-468C-9AB6-01AF18C933E4}" dt="2025-05-08T01:21:59.510" v="968" actId="20577"/>
          <ac:spMkLst>
            <pc:docMk/>
            <pc:sldMk cId="1514707842" sldId="268"/>
            <ac:spMk id="6" creationId="{60088319-794D-28CF-8761-94C485767F4A}"/>
          </ac:spMkLst>
        </pc:spChg>
      </pc:sldChg>
      <pc:sldChg chg="addSp delSp modSp mod">
        <pc:chgData name="亜優美 小門" userId="9d8c698b34d5e675" providerId="LiveId" clId="{9C5AD2D4-7FB8-468C-9AB6-01AF18C933E4}" dt="2025-05-09T01:02:44.673" v="1885" actId="1076"/>
        <pc:sldMkLst>
          <pc:docMk/>
          <pc:sldMk cId="1075331383" sldId="269"/>
        </pc:sldMkLst>
        <pc:spChg chg="mod">
          <ac:chgData name="亜優美 小門" userId="9d8c698b34d5e675" providerId="LiveId" clId="{9C5AD2D4-7FB8-468C-9AB6-01AF18C933E4}" dt="2025-05-09T00:55:42.451" v="1813" actId="1076"/>
          <ac:spMkLst>
            <pc:docMk/>
            <pc:sldMk cId="1075331383" sldId="269"/>
            <ac:spMk id="7" creationId="{61CCDA99-0BCB-45C1-7028-796BC5BE25E6}"/>
          </ac:spMkLst>
        </pc:spChg>
        <pc:spChg chg="mod">
          <ac:chgData name="亜優美 小門" userId="9d8c698b34d5e675" providerId="LiveId" clId="{9C5AD2D4-7FB8-468C-9AB6-01AF18C933E4}" dt="2025-05-09T00:55:42.451" v="1813" actId="1076"/>
          <ac:spMkLst>
            <pc:docMk/>
            <pc:sldMk cId="1075331383" sldId="269"/>
            <ac:spMk id="8" creationId="{51614976-8976-4068-219F-87A1E8C57CE8}"/>
          </ac:spMkLst>
        </pc:spChg>
        <pc:spChg chg="mod">
          <ac:chgData name="亜優美 小門" userId="9d8c698b34d5e675" providerId="LiveId" clId="{9C5AD2D4-7FB8-468C-9AB6-01AF18C933E4}" dt="2025-05-09T00:55:51.564" v="1815" actId="1076"/>
          <ac:spMkLst>
            <pc:docMk/>
            <pc:sldMk cId="1075331383" sldId="269"/>
            <ac:spMk id="14" creationId="{9A011324-A810-833B-87D9-D10E15E96EA2}"/>
          </ac:spMkLst>
        </pc:spChg>
        <pc:spChg chg="mod">
          <ac:chgData name="亜優美 小門" userId="9d8c698b34d5e675" providerId="LiveId" clId="{9C5AD2D4-7FB8-468C-9AB6-01AF18C933E4}" dt="2025-05-09T00:55:51.564" v="1815" actId="1076"/>
          <ac:spMkLst>
            <pc:docMk/>
            <pc:sldMk cId="1075331383" sldId="269"/>
            <ac:spMk id="15" creationId="{9D70824B-BF29-744E-EBD4-8AA091485284}"/>
          </ac:spMkLst>
        </pc:spChg>
        <pc:spChg chg="add mod">
          <ac:chgData name="亜優美 小門" userId="9d8c698b34d5e675" providerId="LiveId" clId="{9C5AD2D4-7FB8-468C-9AB6-01AF18C933E4}" dt="2025-05-09T01:01:27.444" v="1874" actId="14100"/>
          <ac:spMkLst>
            <pc:docMk/>
            <pc:sldMk cId="1075331383" sldId="269"/>
            <ac:spMk id="18" creationId="{7EC2B9C4-392A-F9CE-AA9D-744C4143CEB7}"/>
          </ac:spMkLst>
        </pc:spChg>
        <pc:spChg chg="add mod">
          <ac:chgData name="亜優美 小門" userId="9d8c698b34d5e675" providerId="LiveId" clId="{9C5AD2D4-7FB8-468C-9AB6-01AF18C933E4}" dt="2025-05-09T01:01:33.962" v="1877" actId="14100"/>
          <ac:spMkLst>
            <pc:docMk/>
            <pc:sldMk cId="1075331383" sldId="269"/>
            <ac:spMk id="20" creationId="{B9DF59AC-CE54-4F5F-906D-5694B742E253}"/>
          </ac:spMkLst>
        </pc:spChg>
        <pc:spChg chg="mod">
          <ac:chgData name="亜優美 小門" userId="9d8c698b34d5e675" providerId="LiveId" clId="{9C5AD2D4-7FB8-468C-9AB6-01AF18C933E4}" dt="2025-05-09T00:58:07.756" v="1830" actId="166"/>
          <ac:spMkLst>
            <pc:docMk/>
            <pc:sldMk cId="1075331383" sldId="269"/>
            <ac:spMk id="27" creationId="{4A193734-65A2-C5BC-AD4F-0D4ACB46E179}"/>
          </ac:spMkLst>
        </pc:spChg>
        <pc:spChg chg="mod">
          <ac:chgData name="亜優美 小門" userId="9d8c698b34d5e675" providerId="LiveId" clId="{9C5AD2D4-7FB8-468C-9AB6-01AF18C933E4}" dt="2025-05-09T00:57:39.422" v="1826" actId="166"/>
          <ac:spMkLst>
            <pc:docMk/>
            <pc:sldMk cId="1075331383" sldId="269"/>
            <ac:spMk id="29" creationId="{AB1AB60F-302A-3066-AFD6-743157DC7739}"/>
          </ac:spMkLst>
        </pc:spChg>
        <pc:spChg chg="mod">
          <ac:chgData name="亜優美 小門" userId="9d8c698b34d5e675" providerId="LiveId" clId="{9C5AD2D4-7FB8-468C-9AB6-01AF18C933E4}" dt="2025-05-09T00:57:39.422" v="1826" actId="166"/>
          <ac:spMkLst>
            <pc:docMk/>
            <pc:sldMk cId="1075331383" sldId="269"/>
            <ac:spMk id="30" creationId="{63D467AB-9E06-E88F-BF60-26A7FB32DEB0}"/>
          </ac:spMkLst>
        </pc:spChg>
        <pc:spChg chg="mod">
          <ac:chgData name="亜優美 小門" userId="9d8c698b34d5e675" providerId="LiveId" clId="{9C5AD2D4-7FB8-468C-9AB6-01AF18C933E4}" dt="2025-05-09T00:57:39.422" v="1826" actId="166"/>
          <ac:spMkLst>
            <pc:docMk/>
            <pc:sldMk cId="1075331383" sldId="269"/>
            <ac:spMk id="31" creationId="{A427866A-188A-79A9-8944-54ECA6FCEB52}"/>
          </ac:spMkLst>
        </pc:spChg>
        <pc:spChg chg="mod">
          <ac:chgData name="亜優美 小門" userId="9d8c698b34d5e675" providerId="LiveId" clId="{9C5AD2D4-7FB8-468C-9AB6-01AF18C933E4}" dt="2025-05-09T00:57:39.422" v="1826" actId="166"/>
          <ac:spMkLst>
            <pc:docMk/>
            <pc:sldMk cId="1075331383" sldId="269"/>
            <ac:spMk id="32" creationId="{AFEBCBB2-25D3-C091-CF2A-C8CB01F81C6F}"/>
          </ac:spMkLst>
        </pc:spChg>
        <pc:spChg chg="mod">
          <ac:chgData name="亜優美 小門" userId="9d8c698b34d5e675" providerId="LiveId" clId="{9C5AD2D4-7FB8-468C-9AB6-01AF18C933E4}" dt="2025-05-09T00:57:39.422" v="1826" actId="166"/>
          <ac:spMkLst>
            <pc:docMk/>
            <pc:sldMk cId="1075331383" sldId="269"/>
            <ac:spMk id="33" creationId="{A97FC30C-226C-FF55-C2BF-465C9287A31D}"/>
          </ac:spMkLst>
        </pc:spChg>
        <pc:spChg chg="mod">
          <ac:chgData name="亜優美 小門" userId="9d8c698b34d5e675" providerId="LiveId" clId="{9C5AD2D4-7FB8-468C-9AB6-01AF18C933E4}" dt="2025-05-09T00:57:39.422" v="1826" actId="166"/>
          <ac:spMkLst>
            <pc:docMk/>
            <pc:sldMk cId="1075331383" sldId="269"/>
            <ac:spMk id="34" creationId="{903B2380-1B97-DBEA-9A24-14FCE83FF764}"/>
          </ac:spMkLst>
        </pc:spChg>
        <pc:grpChg chg="add mod">
          <ac:chgData name="亜優美 小門" userId="9d8c698b34d5e675" providerId="LiveId" clId="{9C5AD2D4-7FB8-468C-9AB6-01AF18C933E4}" dt="2025-05-09T00:55:51.564" v="1815" actId="1076"/>
          <ac:grpSpMkLst>
            <pc:docMk/>
            <pc:sldMk cId="1075331383" sldId="269"/>
            <ac:grpSpMk id="2" creationId="{48B6B0DF-22B4-5094-9828-42CE99DD2494}"/>
          </ac:grpSpMkLst>
        </pc:grpChg>
        <pc:grpChg chg="mod">
          <ac:chgData name="亜優美 小門" userId="9d8c698b34d5e675" providerId="LiveId" clId="{9C5AD2D4-7FB8-468C-9AB6-01AF18C933E4}" dt="2025-05-09T00:55:51.564" v="1815" actId="1076"/>
          <ac:grpSpMkLst>
            <pc:docMk/>
            <pc:sldMk cId="1075331383" sldId="269"/>
            <ac:grpSpMk id="4" creationId="{8DFEEB74-1FCE-A897-48B6-799550C19D51}"/>
          </ac:grpSpMkLst>
        </pc:grpChg>
        <pc:grpChg chg="mod">
          <ac:chgData name="亜優美 小門" userId="9d8c698b34d5e675" providerId="LiveId" clId="{9C5AD2D4-7FB8-468C-9AB6-01AF18C933E4}" dt="2025-05-09T00:55:51.564" v="1815" actId="1076"/>
          <ac:grpSpMkLst>
            <pc:docMk/>
            <pc:sldMk cId="1075331383" sldId="269"/>
            <ac:grpSpMk id="5" creationId="{944EA479-2930-5D16-357D-F499A6A83813}"/>
          </ac:grpSpMkLst>
        </pc:grpChg>
        <pc:grpChg chg="del mod">
          <ac:chgData name="亜優美 小門" userId="9d8c698b34d5e675" providerId="LiveId" clId="{9C5AD2D4-7FB8-468C-9AB6-01AF18C933E4}" dt="2025-05-09T00:55:57.938" v="1816" actId="478"/>
          <ac:grpSpMkLst>
            <pc:docMk/>
            <pc:sldMk cId="1075331383" sldId="269"/>
            <ac:grpSpMk id="21" creationId="{C20D5AB7-D6CF-2A45-E934-1BF620BB6623}"/>
          </ac:grpSpMkLst>
        </pc:grpChg>
        <pc:picChg chg="mod">
          <ac:chgData name="亜優美 小門" userId="9d8c698b34d5e675" providerId="LiveId" clId="{9C5AD2D4-7FB8-468C-9AB6-01AF18C933E4}" dt="2025-05-09T00:55:51.564" v="1815" actId="1076"/>
          <ac:picMkLst>
            <pc:docMk/>
            <pc:sldMk cId="1075331383" sldId="269"/>
            <ac:picMk id="6" creationId="{9376C30F-B0DF-1A57-7B18-3C122005B734}"/>
          </ac:picMkLst>
        </pc:picChg>
        <pc:picChg chg="mod">
          <ac:chgData name="亜優美 小門" userId="9d8c698b34d5e675" providerId="LiveId" clId="{9C5AD2D4-7FB8-468C-9AB6-01AF18C933E4}" dt="2025-05-09T00:55:51.564" v="1815" actId="1076"/>
          <ac:picMkLst>
            <pc:docMk/>
            <pc:sldMk cId="1075331383" sldId="269"/>
            <ac:picMk id="9" creationId="{339288EE-D136-5E83-EAF8-4BAF4CA5E286}"/>
          </ac:picMkLst>
        </pc:picChg>
        <pc:picChg chg="mod">
          <ac:chgData name="亜優美 小門" userId="9d8c698b34d5e675" providerId="LiveId" clId="{9C5AD2D4-7FB8-468C-9AB6-01AF18C933E4}" dt="2025-05-09T00:55:51.564" v="1815" actId="1076"/>
          <ac:picMkLst>
            <pc:docMk/>
            <pc:sldMk cId="1075331383" sldId="269"/>
            <ac:picMk id="11" creationId="{3E822091-E678-41E0-87B9-52535BD9A6A2}"/>
          </ac:picMkLst>
        </pc:picChg>
        <pc:picChg chg="mod">
          <ac:chgData name="亜優美 小門" userId="9d8c698b34d5e675" providerId="LiveId" clId="{9C5AD2D4-7FB8-468C-9AB6-01AF18C933E4}" dt="2025-05-09T00:55:51.564" v="1815" actId="1076"/>
          <ac:picMkLst>
            <pc:docMk/>
            <pc:sldMk cId="1075331383" sldId="269"/>
            <ac:picMk id="13" creationId="{BDB7CD1E-4A67-1439-83F4-608510909315}"/>
          </ac:picMkLst>
        </pc:picChg>
        <pc:picChg chg="add mod ord">
          <ac:chgData name="亜優美 小門" userId="9d8c698b34d5e675" providerId="LiveId" clId="{9C5AD2D4-7FB8-468C-9AB6-01AF18C933E4}" dt="2025-05-09T01:02:35.390" v="1883" actId="1076"/>
          <ac:picMkLst>
            <pc:docMk/>
            <pc:sldMk cId="1075331383" sldId="269"/>
            <ac:picMk id="17" creationId="{1822FC73-A29D-5B60-B18F-C80A7972D593}"/>
          </ac:picMkLst>
        </pc:picChg>
        <pc:picChg chg="mod">
          <ac:chgData name="亜優美 小門" userId="9d8c698b34d5e675" providerId="LiveId" clId="{9C5AD2D4-7FB8-468C-9AB6-01AF18C933E4}" dt="2025-05-09T00:55:42.451" v="1813" actId="1076"/>
          <ac:picMkLst>
            <pc:docMk/>
            <pc:sldMk cId="1075331383" sldId="269"/>
            <ac:picMk id="19" creationId="{5FE22183-C1DD-D6C6-B818-D2302D02C5B2}"/>
          </ac:picMkLst>
        </pc:picChg>
        <pc:picChg chg="add del mod">
          <ac:chgData name="亜優美 小門" userId="9d8c698b34d5e675" providerId="LiveId" clId="{9C5AD2D4-7FB8-468C-9AB6-01AF18C933E4}" dt="2025-05-09T01:02:31.449" v="1882" actId="478"/>
          <ac:picMkLst>
            <pc:docMk/>
            <pc:sldMk cId="1075331383" sldId="269"/>
            <ac:picMk id="22" creationId="{E8844D29-4D11-72C7-F540-6B208B5E14E1}"/>
          </ac:picMkLst>
        </pc:picChg>
        <pc:picChg chg="add mod">
          <ac:chgData name="亜優美 小門" userId="9d8c698b34d5e675" providerId="LiveId" clId="{9C5AD2D4-7FB8-468C-9AB6-01AF18C933E4}" dt="2025-05-09T01:02:44.673" v="1885" actId="1076"/>
          <ac:picMkLst>
            <pc:docMk/>
            <pc:sldMk cId="1075331383" sldId="269"/>
            <ac:picMk id="23" creationId="{81C82B0F-12D5-4CD5-1625-73075168AD75}"/>
          </ac:picMkLst>
        </pc:picChg>
        <pc:picChg chg="mod">
          <ac:chgData name="亜優美 小門" userId="9d8c698b34d5e675" providerId="LiveId" clId="{9C5AD2D4-7FB8-468C-9AB6-01AF18C933E4}" dt="2025-05-09T00:56:26.063" v="1818" actId="1076"/>
          <ac:picMkLst>
            <pc:docMk/>
            <pc:sldMk cId="1075331383" sldId="269"/>
            <ac:picMk id="24" creationId="{609AB0EB-A2DA-080D-296A-70F3E51AB9B1}"/>
          </ac:picMkLst>
        </pc:picChg>
        <pc:picChg chg="del mod">
          <ac:chgData name="亜優美 小門" userId="9d8c698b34d5e675" providerId="LiveId" clId="{9C5AD2D4-7FB8-468C-9AB6-01AF18C933E4}" dt="2025-05-09T01:01:44.049" v="1878" actId="478"/>
          <ac:picMkLst>
            <pc:docMk/>
            <pc:sldMk cId="1075331383" sldId="269"/>
            <ac:picMk id="35" creationId="{BED392AE-BDF2-3CC5-B4C5-FA2180230257}"/>
          </ac:picMkLst>
        </pc:picChg>
        <pc:picChg chg="mod">
          <ac:chgData name="亜優美 小門" userId="9d8c698b34d5e675" providerId="LiveId" clId="{9C5AD2D4-7FB8-468C-9AB6-01AF18C933E4}" dt="2025-05-09T00:55:42.451" v="1813" actId="1076"/>
          <ac:picMkLst>
            <pc:docMk/>
            <pc:sldMk cId="1075331383" sldId="269"/>
            <ac:picMk id="11267" creationId="{5D96DD74-1EF1-6FCA-3131-AEDD361FC818}"/>
          </ac:picMkLst>
        </pc:picChg>
        <pc:cxnChg chg="mod">
          <ac:chgData name="亜優美 小門" userId="9d8c698b34d5e675" providerId="LiveId" clId="{9C5AD2D4-7FB8-468C-9AB6-01AF18C933E4}" dt="2025-05-09T00:57:39.422" v="1826" actId="166"/>
          <ac:cxnSpMkLst>
            <pc:docMk/>
            <pc:sldMk cId="1075331383" sldId="269"/>
            <ac:cxnSpMk id="12" creationId="{AC6C1BE8-2188-7B3E-C988-EC0FDABE54EA}"/>
          </ac:cxnSpMkLst>
        </pc:cxnChg>
        <pc:cxnChg chg="mod">
          <ac:chgData name="亜優美 小門" userId="9d8c698b34d5e675" providerId="LiveId" clId="{9C5AD2D4-7FB8-468C-9AB6-01AF18C933E4}" dt="2025-05-09T00:58:10.651" v="1831" actId="1076"/>
          <ac:cxnSpMkLst>
            <pc:docMk/>
            <pc:sldMk cId="1075331383" sldId="269"/>
            <ac:cxnSpMk id="26" creationId="{ADFDE4B1-3FF8-EEC6-77CF-FBACB49BF5F3}"/>
          </ac:cxnSpMkLst>
        </pc:cxnChg>
        <pc:cxnChg chg="ord">
          <ac:chgData name="亜優美 小門" userId="9d8c698b34d5e675" providerId="LiveId" clId="{9C5AD2D4-7FB8-468C-9AB6-01AF18C933E4}" dt="2025-05-09T00:58:17.985" v="1832" actId="166"/>
          <ac:cxnSpMkLst>
            <pc:docMk/>
            <pc:sldMk cId="1075331383" sldId="269"/>
            <ac:cxnSpMk id="28" creationId="{A8BCDE83-2EF4-6328-855C-4CD5CE7172F4}"/>
          </ac:cxnSpMkLst>
        </pc:cxnChg>
      </pc:sldChg>
      <pc:sldChg chg="addSp modSp mod">
        <pc:chgData name="亜優美 小門" userId="9d8c698b34d5e675" providerId="LiveId" clId="{9C5AD2D4-7FB8-468C-9AB6-01AF18C933E4}" dt="2025-05-09T01:04:15.145" v="1899" actId="1076"/>
        <pc:sldMkLst>
          <pc:docMk/>
          <pc:sldMk cId="3410098826" sldId="270"/>
        </pc:sldMkLst>
        <pc:spChg chg="add mod">
          <ac:chgData name="亜優美 小門" userId="9d8c698b34d5e675" providerId="LiveId" clId="{9C5AD2D4-7FB8-468C-9AB6-01AF18C933E4}" dt="2025-05-09T01:04:15.145" v="1899" actId="1076"/>
          <ac:spMkLst>
            <pc:docMk/>
            <pc:sldMk cId="3410098826" sldId="270"/>
            <ac:spMk id="5" creationId="{7B3ECD2D-D1EE-C883-0706-CC96CA89C52C}"/>
          </ac:spMkLst>
        </pc:spChg>
        <pc:spChg chg="mod">
          <ac:chgData name="亜優美 小門" userId="9d8c698b34d5e675" providerId="LiveId" clId="{9C5AD2D4-7FB8-468C-9AB6-01AF18C933E4}" dt="2025-05-08T01:22:29.295" v="981" actId="20577"/>
          <ac:spMkLst>
            <pc:docMk/>
            <pc:sldMk cId="3410098826" sldId="270"/>
            <ac:spMk id="8" creationId="{D0BB7418-D010-3935-9EA5-F6A89EF60DFE}"/>
          </ac:spMkLst>
        </pc:spChg>
        <pc:spChg chg="mod">
          <ac:chgData name="亜優美 小門" userId="9d8c698b34d5e675" providerId="LiveId" clId="{9C5AD2D4-7FB8-468C-9AB6-01AF18C933E4}" dt="2025-05-08T01:26:20.496" v="1119" actId="20577"/>
          <ac:spMkLst>
            <pc:docMk/>
            <pc:sldMk cId="3410098826" sldId="270"/>
            <ac:spMk id="9" creationId="{F22873FE-E5F5-985B-D65D-62EA4B2D908B}"/>
          </ac:spMkLst>
        </pc:spChg>
        <pc:picChg chg="add mod">
          <ac:chgData name="亜優美 小門" userId="9d8c698b34d5e675" providerId="LiveId" clId="{9C5AD2D4-7FB8-468C-9AB6-01AF18C933E4}" dt="2025-05-09T01:03:11.844" v="1887" actId="1076"/>
          <ac:picMkLst>
            <pc:docMk/>
            <pc:sldMk cId="3410098826" sldId="270"/>
            <ac:picMk id="2" creationId="{C305793D-0FAE-29DC-19C9-2016ED660209}"/>
          </ac:picMkLst>
        </pc:picChg>
        <pc:picChg chg="add mod">
          <ac:chgData name="亜優美 小門" userId="9d8c698b34d5e675" providerId="LiveId" clId="{9C5AD2D4-7FB8-468C-9AB6-01AF18C933E4}" dt="2025-05-09T01:03:32.535" v="1894" actId="1036"/>
          <ac:picMkLst>
            <pc:docMk/>
            <pc:sldMk cId="3410098826" sldId="270"/>
            <ac:picMk id="3" creationId="{DE2A05EC-B95D-47D5-9207-78955F2AF2A5}"/>
          </ac:picMkLst>
        </pc:picChg>
      </pc:sldChg>
      <pc:sldChg chg="modSp mod">
        <pc:chgData name="亜優美 小門" userId="9d8c698b34d5e675" providerId="LiveId" clId="{9C5AD2D4-7FB8-468C-9AB6-01AF18C933E4}" dt="2025-05-09T01:04:33.889" v="1908" actId="207"/>
        <pc:sldMkLst>
          <pc:docMk/>
          <pc:sldMk cId="3449968258" sldId="271"/>
        </pc:sldMkLst>
        <pc:spChg chg="mod">
          <ac:chgData name="亜優美 小門" userId="9d8c698b34d5e675" providerId="LiveId" clId="{9C5AD2D4-7FB8-468C-9AB6-01AF18C933E4}" dt="2025-05-09T01:04:31.294" v="1905" actId="207"/>
          <ac:spMkLst>
            <pc:docMk/>
            <pc:sldMk cId="3449968258" sldId="271"/>
            <ac:spMk id="8" creationId="{DDAFB5BE-87D6-00EC-31AD-49E2855B93E0}"/>
          </ac:spMkLst>
        </pc:spChg>
        <pc:spChg chg="mod">
          <ac:chgData name="亜優美 小門" userId="9d8c698b34d5e675" providerId="LiveId" clId="{9C5AD2D4-7FB8-468C-9AB6-01AF18C933E4}" dt="2025-05-09T01:04:33.889" v="1908" actId="207"/>
          <ac:spMkLst>
            <pc:docMk/>
            <pc:sldMk cId="3449968258" sldId="271"/>
            <ac:spMk id="22" creationId="{F1E5EDFE-A963-8B3C-380E-9FAE5255B7F8}"/>
          </ac:spMkLst>
        </pc:spChg>
      </pc:sldChg>
      <pc:sldChg chg="addSp modSp mod">
        <pc:chgData name="亜優美 小門" userId="9d8c698b34d5e675" providerId="LiveId" clId="{9C5AD2D4-7FB8-468C-9AB6-01AF18C933E4}" dt="2025-05-09T01:05:58.818" v="1926"/>
        <pc:sldMkLst>
          <pc:docMk/>
          <pc:sldMk cId="2866719230" sldId="272"/>
        </pc:sldMkLst>
        <pc:spChg chg="mod">
          <ac:chgData name="亜優美 小門" userId="9d8c698b34d5e675" providerId="LiveId" clId="{9C5AD2D4-7FB8-468C-9AB6-01AF18C933E4}" dt="2025-05-09T01:05:35.770" v="1919" actId="207"/>
          <ac:spMkLst>
            <pc:docMk/>
            <pc:sldMk cId="2866719230" sldId="272"/>
            <ac:spMk id="2" creationId="{3BE960D5-B652-28F4-869E-15858E02F9EC}"/>
          </ac:spMkLst>
        </pc:spChg>
        <pc:spChg chg="mod">
          <ac:chgData name="亜優美 小門" userId="9d8c698b34d5e675" providerId="LiveId" clId="{9C5AD2D4-7FB8-468C-9AB6-01AF18C933E4}" dt="2025-05-02T02:44:34.385" v="866" actId="6549"/>
          <ac:spMkLst>
            <pc:docMk/>
            <pc:sldMk cId="2866719230" sldId="272"/>
            <ac:spMk id="7" creationId="{006A2AD6-3DCB-2A00-37AD-8EA5971D6582}"/>
          </ac:spMkLst>
        </pc:spChg>
        <pc:spChg chg="add mod">
          <ac:chgData name="亜優美 小門" userId="9d8c698b34d5e675" providerId="LiveId" clId="{9C5AD2D4-7FB8-468C-9AB6-01AF18C933E4}" dt="2025-05-09T01:05:47.788" v="1925" actId="1036"/>
          <ac:spMkLst>
            <pc:docMk/>
            <pc:sldMk cId="2866719230" sldId="272"/>
            <ac:spMk id="8" creationId="{2F8594BB-8202-139F-65A8-A98D7F3CC751}"/>
          </ac:spMkLst>
        </pc:spChg>
        <pc:picChg chg="add mod">
          <ac:chgData name="亜優美 小門" userId="9d8c698b34d5e675" providerId="LiveId" clId="{9C5AD2D4-7FB8-468C-9AB6-01AF18C933E4}" dt="2025-05-09T01:05:58.818" v="1926"/>
          <ac:picMkLst>
            <pc:docMk/>
            <pc:sldMk cId="2866719230" sldId="272"/>
            <ac:picMk id="11" creationId="{970497D3-9E5E-3C8B-7B7E-78020A7FD059}"/>
          </ac:picMkLst>
        </pc:picChg>
      </pc:sldChg>
      <pc:sldChg chg="addSp modSp mod">
        <pc:chgData name="亜優美 小門" userId="9d8c698b34d5e675" providerId="LiveId" clId="{9C5AD2D4-7FB8-468C-9AB6-01AF18C933E4}" dt="2025-05-09T01:06:23.673" v="1928" actId="1076"/>
        <pc:sldMkLst>
          <pc:docMk/>
          <pc:sldMk cId="2932127703" sldId="273"/>
        </pc:sldMkLst>
        <pc:spChg chg="mod">
          <ac:chgData name="亜優美 小門" userId="9d8c698b34d5e675" providerId="LiveId" clId="{9C5AD2D4-7FB8-468C-9AB6-01AF18C933E4}" dt="2025-05-02T02:44:26.432" v="857" actId="20577"/>
          <ac:spMkLst>
            <pc:docMk/>
            <pc:sldMk cId="2932127703" sldId="273"/>
            <ac:spMk id="2" creationId="{EE53959D-2EDC-72E2-52E4-C9D02A2852D4}"/>
          </ac:spMkLst>
        </pc:spChg>
        <pc:picChg chg="add mod">
          <ac:chgData name="亜優美 小門" userId="9d8c698b34d5e675" providerId="LiveId" clId="{9C5AD2D4-7FB8-468C-9AB6-01AF18C933E4}" dt="2025-05-09T01:06:23.673" v="1928" actId="1076"/>
          <ac:picMkLst>
            <pc:docMk/>
            <pc:sldMk cId="2932127703" sldId="273"/>
            <ac:picMk id="7" creationId="{58597CB7-0A13-DC0C-E4C8-61E30630DFCB}"/>
          </ac:picMkLst>
        </pc:picChg>
      </pc:sldChg>
      <pc:sldChg chg="modSp mod">
        <pc:chgData name="亜優美 小門" userId="9d8c698b34d5e675" providerId="LiveId" clId="{9C5AD2D4-7FB8-468C-9AB6-01AF18C933E4}" dt="2025-05-09T01:06:31.113" v="1933" actId="207"/>
        <pc:sldMkLst>
          <pc:docMk/>
          <pc:sldMk cId="3246508610" sldId="274"/>
        </pc:sldMkLst>
        <pc:spChg chg="mod">
          <ac:chgData name="亜優美 小門" userId="9d8c698b34d5e675" providerId="LiveId" clId="{9C5AD2D4-7FB8-468C-9AB6-01AF18C933E4}" dt="2025-05-09T01:06:31.113" v="1933" actId="207"/>
          <ac:spMkLst>
            <pc:docMk/>
            <pc:sldMk cId="3246508610" sldId="274"/>
            <ac:spMk id="4" creationId="{C630D9D2-9FCD-DBB6-0CD0-44C24AD01B38}"/>
          </ac:spMkLst>
        </pc:spChg>
      </pc:sldChg>
      <pc:sldChg chg="addSp modSp mod">
        <pc:chgData name="亜優美 小門" userId="9d8c698b34d5e675" providerId="LiveId" clId="{9C5AD2D4-7FB8-468C-9AB6-01AF18C933E4}" dt="2025-05-09T01:07:02.031" v="1939" actId="1076"/>
        <pc:sldMkLst>
          <pc:docMk/>
          <pc:sldMk cId="1442812490" sldId="275"/>
        </pc:sldMkLst>
        <pc:spChg chg="add mod">
          <ac:chgData name="亜優美 小門" userId="9d8c698b34d5e675" providerId="LiveId" clId="{9C5AD2D4-7FB8-468C-9AB6-01AF18C933E4}" dt="2025-05-09T01:06:41.342" v="1934"/>
          <ac:spMkLst>
            <pc:docMk/>
            <pc:sldMk cId="1442812490" sldId="275"/>
            <ac:spMk id="5" creationId="{5FA1EB3E-EA69-E02C-DA1A-5E32C29D510A}"/>
          </ac:spMkLst>
        </pc:spChg>
        <pc:spChg chg="add mod">
          <ac:chgData name="亜優美 小門" userId="9d8c698b34d5e675" providerId="LiveId" clId="{9C5AD2D4-7FB8-468C-9AB6-01AF18C933E4}" dt="2025-05-09T01:06:43.239" v="1935"/>
          <ac:spMkLst>
            <pc:docMk/>
            <pc:sldMk cId="1442812490" sldId="275"/>
            <ac:spMk id="14" creationId="{DD9B77A8-BB6A-5AB7-D325-552DBF26B79F}"/>
          </ac:spMkLst>
        </pc:spChg>
        <pc:spChg chg="add mod">
          <ac:chgData name="亜優美 小門" userId="9d8c698b34d5e675" providerId="LiveId" clId="{9C5AD2D4-7FB8-468C-9AB6-01AF18C933E4}" dt="2025-05-09T01:06:55.819" v="1937" actId="1076"/>
          <ac:spMkLst>
            <pc:docMk/>
            <pc:sldMk cId="1442812490" sldId="275"/>
            <ac:spMk id="17" creationId="{7A954051-28FD-9E6C-1389-81CE52392697}"/>
          </ac:spMkLst>
        </pc:spChg>
        <pc:spChg chg="add mod">
          <ac:chgData name="亜優美 小門" userId="9d8c698b34d5e675" providerId="LiveId" clId="{9C5AD2D4-7FB8-468C-9AB6-01AF18C933E4}" dt="2025-05-09T01:07:02.031" v="1939" actId="1076"/>
          <ac:spMkLst>
            <pc:docMk/>
            <pc:sldMk cId="1442812490" sldId="275"/>
            <ac:spMk id="18" creationId="{FA899D33-813A-F6EF-D811-E9A6DAD14686}"/>
          </ac:spMkLst>
        </pc:spChg>
      </pc:sldChg>
      <pc:sldChg chg="addSp modSp mod">
        <pc:chgData name="亜優美 小門" userId="9d8c698b34d5e675" providerId="LiveId" clId="{9C5AD2D4-7FB8-468C-9AB6-01AF18C933E4}" dt="2025-05-09T01:07:17.570" v="1947" actId="1076"/>
        <pc:sldMkLst>
          <pc:docMk/>
          <pc:sldMk cId="73635499" sldId="276"/>
        </pc:sldMkLst>
        <pc:spChg chg="mod">
          <ac:chgData name="亜優美 小門" userId="9d8c698b34d5e675" providerId="LiveId" clId="{9C5AD2D4-7FB8-468C-9AB6-01AF18C933E4}" dt="2025-05-09T01:07:07.640" v="1944" actId="207"/>
          <ac:spMkLst>
            <pc:docMk/>
            <pc:sldMk cId="73635499" sldId="276"/>
            <ac:spMk id="2" creationId="{5B065772-DD49-E733-770C-3D9EF7DB130F}"/>
          </ac:spMkLst>
        </pc:spChg>
        <pc:spChg chg="add mod">
          <ac:chgData name="亜優美 小門" userId="9d8c698b34d5e675" providerId="LiveId" clId="{9C5AD2D4-7FB8-468C-9AB6-01AF18C933E4}" dt="2025-05-09T01:07:10.153" v="1945"/>
          <ac:spMkLst>
            <pc:docMk/>
            <pc:sldMk cId="73635499" sldId="276"/>
            <ac:spMk id="5" creationId="{8935535E-B131-D763-6135-7B18AB31FAFA}"/>
          </ac:spMkLst>
        </pc:spChg>
        <pc:spChg chg="add mod">
          <ac:chgData name="亜優美 小門" userId="9d8c698b34d5e675" providerId="LiveId" clId="{9C5AD2D4-7FB8-468C-9AB6-01AF18C933E4}" dt="2025-05-09T01:07:17.570" v="1947" actId="1076"/>
          <ac:spMkLst>
            <pc:docMk/>
            <pc:sldMk cId="73635499" sldId="276"/>
            <ac:spMk id="13" creationId="{41512686-EADF-1747-85FF-2BBAD1906DFC}"/>
          </ac:spMkLst>
        </pc:spChg>
      </pc:sldChg>
      <pc:sldChg chg="addSp modSp mod">
        <pc:chgData name="亜優美 小門" userId="9d8c698b34d5e675" providerId="LiveId" clId="{9C5AD2D4-7FB8-468C-9AB6-01AF18C933E4}" dt="2025-05-09T01:20:11.369" v="2144" actId="2085"/>
        <pc:sldMkLst>
          <pc:docMk/>
          <pc:sldMk cId="3996297858" sldId="277"/>
        </pc:sldMkLst>
        <pc:spChg chg="mod">
          <ac:chgData name="亜優美 小門" userId="9d8c698b34d5e675" providerId="LiveId" clId="{9C5AD2D4-7FB8-468C-9AB6-01AF18C933E4}" dt="2025-05-08T01:35:36.994" v="1490" actId="20577"/>
          <ac:spMkLst>
            <pc:docMk/>
            <pc:sldMk cId="3996297858" sldId="277"/>
            <ac:spMk id="3" creationId="{D40ADA19-AEFE-EFB0-050C-8E2D49852AFC}"/>
          </ac:spMkLst>
        </pc:spChg>
        <pc:spChg chg="add mod">
          <ac:chgData name="亜優美 小門" userId="9d8c698b34d5e675" providerId="LiveId" clId="{9C5AD2D4-7FB8-468C-9AB6-01AF18C933E4}" dt="2025-05-08T01:36:27.830" v="1499" actId="1076"/>
          <ac:spMkLst>
            <pc:docMk/>
            <pc:sldMk cId="3996297858" sldId="277"/>
            <ac:spMk id="5" creationId="{3FC0E49E-FD20-49D1-D4E3-7BEC2F9F5751}"/>
          </ac:spMkLst>
        </pc:spChg>
        <pc:spChg chg="mod">
          <ac:chgData name="亜優美 小門" userId="9d8c698b34d5e675" providerId="LiveId" clId="{9C5AD2D4-7FB8-468C-9AB6-01AF18C933E4}" dt="2025-05-08T01:35:51.802" v="1492" actId="1076"/>
          <ac:spMkLst>
            <pc:docMk/>
            <pc:sldMk cId="3996297858" sldId="277"/>
            <ac:spMk id="6" creationId="{7431B1C4-5A42-AD93-9D74-E6BF6C0CB095}"/>
          </ac:spMkLst>
        </pc:spChg>
        <pc:spChg chg="mod">
          <ac:chgData name="亜優美 小門" userId="9d8c698b34d5e675" providerId="LiveId" clId="{9C5AD2D4-7FB8-468C-9AB6-01AF18C933E4}" dt="2025-05-08T01:35:59.400" v="1495" actId="207"/>
          <ac:spMkLst>
            <pc:docMk/>
            <pc:sldMk cId="3996297858" sldId="277"/>
            <ac:spMk id="8" creationId="{467253E9-C578-E68F-BD40-2BF84CDDF70F}"/>
          </ac:spMkLst>
        </pc:spChg>
        <pc:spChg chg="add mod">
          <ac:chgData name="亜優美 小門" userId="9d8c698b34d5e675" providerId="LiveId" clId="{9C5AD2D4-7FB8-468C-9AB6-01AF18C933E4}" dt="2025-05-08T01:36:41.088" v="1504" actId="1038"/>
          <ac:spMkLst>
            <pc:docMk/>
            <pc:sldMk cId="3996297858" sldId="277"/>
            <ac:spMk id="10" creationId="{07F8831D-C7AB-FAB1-30CF-E4C54C7D877D}"/>
          </ac:spMkLst>
        </pc:spChg>
        <pc:spChg chg="add mod">
          <ac:chgData name="亜優美 小門" userId="9d8c698b34d5e675" providerId="LiveId" clId="{9C5AD2D4-7FB8-468C-9AB6-01AF18C933E4}" dt="2025-05-08T01:36:48.438" v="1507" actId="1035"/>
          <ac:spMkLst>
            <pc:docMk/>
            <pc:sldMk cId="3996297858" sldId="277"/>
            <ac:spMk id="11" creationId="{AC8F245D-D3BB-79A3-5662-4A96130D05CF}"/>
          </ac:spMkLst>
        </pc:spChg>
        <pc:spChg chg="add mod">
          <ac:chgData name="亜優美 小門" userId="9d8c698b34d5e675" providerId="LiveId" clId="{9C5AD2D4-7FB8-468C-9AB6-01AF18C933E4}" dt="2025-05-08T01:36:54.906" v="1509" actId="1076"/>
          <ac:spMkLst>
            <pc:docMk/>
            <pc:sldMk cId="3996297858" sldId="277"/>
            <ac:spMk id="13" creationId="{4F4B4074-9CE1-6710-0F70-0935CF9C768F}"/>
          </ac:spMkLst>
        </pc:spChg>
        <pc:spChg chg="add mod">
          <ac:chgData name="亜優美 小門" userId="9d8c698b34d5e675" providerId="LiveId" clId="{9C5AD2D4-7FB8-468C-9AB6-01AF18C933E4}" dt="2025-05-09T01:20:11.369" v="2144" actId="2085"/>
          <ac:spMkLst>
            <pc:docMk/>
            <pc:sldMk cId="3996297858" sldId="277"/>
            <ac:spMk id="14" creationId="{B198EB7C-5FE7-7797-149D-D4B56D0D2C50}"/>
          </ac:spMkLst>
        </pc:spChg>
        <pc:grpChg chg="mod">
          <ac:chgData name="亜優美 小門" userId="9d8c698b34d5e675" providerId="LiveId" clId="{9C5AD2D4-7FB8-468C-9AB6-01AF18C933E4}" dt="2025-05-08T01:35:51.802" v="1492" actId="1076"/>
          <ac:grpSpMkLst>
            <pc:docMk/>
            <pc:sldMk cId="3996297858" sldId="277"/>
            <ac:grpSpMk id="4" creationId="{DBDADBD5-7232-BF64-FDD8-876F435A6E8B}"/>
          </ac:grpSpMkLst>
        </pc:grpChg>
        <pc:picChg chg="mod">
          <ac:chgData name="亜優美 小門" userId="9d8c698b34d5e675" providerId="LiveId" clId="{9C5AD2D4-7FB8-468C-9AB6-01AF18C933E4}" dt="2025-05-08T01:35:51.802" v="1492" actId="1076"/>
          <ac:picMkLst>
            <pc:docMk/>
            <pc:sldMk cId="3996297858" sldId="277"/>
            <ac:picMk id="19458" creationId="{CEED3ED9-C258-DF56-AE23-6AC9C31A4117}"/>
          </ac:picMkLst>
        </pc:picChg>
      </pc:sldChg>
      <pc:sldChg chg="addSp modSp mod">
        <pc:chgData name="亜優美 小門" userId="9d8c698b34d5e675" providerId="LiveId" clId="{9C5AD2D4-7FB8-468C-9AB6-01AF18C933E4}" dt="2025-05-08T01:37:58.009" v="1528" actId="1038"/>
        <pc:sldMkLst>
          <pc:docMk/>
          <pc:sldMk cId="3333765337" sldId="278"/>
        </pc:sldMkLst>
        <pc:spChg chg="add mod">
          <ac:chgData name="亜優美 小門" userId="9d8c698b34d5e675" providerId="LiveId" clId="{9C5AD2D4-7FB8-468C-9AB6-01AF18C933E4}" dt="2025-05-08T01:37:50.536" v="1523" actId="1038"/>
          <ac:spMkLst>
            <pc:docMk/>
            <pc:sldMk cId="3333765337" sldId="278"/>
            <ac:spMk id="2" creationId="{B0A62B3E-2098-CCE2-CE42-CA4F400254D0}"/>
          </ac:spMkLst>
        </pc:spChg>
        <pc:spChg chg="add mod">
          <ac:chgData name="亜優美 小門" userId="9d8c698b34d5e675" providerId="LiveId" clId="{9C5AD2D4-7FB8-468C-9AB6-01AF18C933E4}" dt="2025-05-08T01:37:58.009" v="1528" actId="1038"/>
          <ac:spMkLst>
            <pc:docMk/>
            <pc:sldMk cId="3333765337" sldId="278"/>
            <ac:spMk id="5" creationId="{082A5794-BBBF-24D6-FD8C-D4B7CC966715}"/>
          </ac:spMkLst>
        </pc:spChg>
        <pc:spChg chg="mod">
          <ac:chgData name="亜優美 小門" userId="9d8c698b34d5e675" providerId="LiveId" clId="{9C5AD2D4-7FB8-468C-9AB6-01AF18C933E4}" dt="2025-05-08T01:37:25.971" v="1515" actId="207"/>
          <ac:spMkLst>
            <pc:docMk/>
            <pc:sldMk cId="3333765337" sldId="278"/>
            <ac:spMk id="21" creationId="{192EF5D9-BE6B-7638-3F2B-8FD5D084EF2C}"/>
          </ac:spMkLst>
        </pc:spChg>
      </pc:sldChg>
      <pc:sldChg chg="addSp modSp mod">
        <pc:chgData name="亜優美 小門" userId="9d8c698b34d5e675" providerId="LiveId" clId="{9C5AD2D4-7FB8-468C-9AB6-01AF18C933E4}" dt="2025-05-09T01:07:29.209" v="1951" actId="1076"/>
        <pc:sldMkLst>
          <pc:docMk/>
          <pc:sldMk cId="2860864758" sldId="280"/>
        </pc:sldMkLst>
        <pc:spChg chg="mod">
          <ac:chgData name="亜優美 小門" userId="9d8c698b34d5e675" providerId="LiveId" clId="{9C5AD2D4-7FB8-468C-9AB6-01AF18C933E4}" dt="2025-05-09T01:07:22.792" v="1949" actId="207"/>
          <ac:spMkLst>
            <pc:docMk/>
            <pc:sldMk cId="2860864758" sldId="280"/>
            <ac:spMk id="2" creationId="{5C52838B-6450-4642-86C7-8444ED371FF9}"/>
          </ac:spMkLst>
        </pc:spChg>
        <pc:spChg chg="add mod">
          <ac:chgData name="亜優美 小門" userId="9d8c698b34d5e675" providerId="LiveId" clId="{9C5AD2D4-7FB8-468C-9AB6-01AF18C933E4}" dt="2025-05-09T01:07:29.209" v="1951" actId="1076"/>
          <ac:spMkLst>
            <pc:docMk/>
            <pc:sldMk cId="2860864758" sldId="280"/>
            <ac:spMk id="5" creationId="{599B58B4-9EC6-6C68-938F-51D845EE9D7C}"/>
          </ac:spMkLst>
        </pc:spChg>
        <pc:spChg chg="mod">
          <ac:chgData name="亜優美 小門" userId="9d8c698b34d5e675" providerId="LiveId" clId="{9C5AD2D4-7FB8-468C-9AB6-01AF18C933E4}" dt="2025-05-02T02:46:19.761" v="896" actId="20577"/>
          <ac:spMkLst>
            <pc:docMk/>
            <pc:sldMk cId="2860864758" sldId="280"/>
            <ac:spMk id="7" creationId="{9584A7F1-5E84-966F-461A-D19AE76768CF}"/>
          </ac:spMkLst>
        </pc:spChg>
      </pc:sldChg>
      <pc:sldChg chg="modSp mod">
        <pc:chgData name="亜優美 小門" userId="9d8c698b34d5e675" providerId="LiveId" clId="{9C5AD2D4-7FB8-468C-9AB6-01AF18C933E4}" dt="2025-05-09T01:08:03.033" v="1961" actId="1035"/>
        <pc:sldMkLst>
          <pc:docMk/>
          <pc:sldMk cId="2324677021" sldId="281"/>
        </pc:sldMkLst>
        <pc:spChg chg="mod">
          <ac:chgData name="亜優美 小門" userId="9d8c698b34d5e675" providerId="LiveId" clId="{9C5AD2D4-7FB8-468C-9AB6-01AF18C933E4}" dt="2025-05-02T02:46:29.975" v="897" actId="20577"/>
          <ac:spMkLst>
            <pc:docMk/>
            <pc:sldMk cId="2324677021" sldId="281"/>
            <ac:spMk id="6" creationId="{9B3A24DA-41B0-5B97-530B-CB5200233820}"/>
          </ac:spMkLst>
        </pc:spChg>
        <pc:spChg chg="mod">
          <ac:chgData name="亜優美 小門" userId="9d8c698b34d5e675" providerId="LiveId" clId="{9C5AD2D4-7FB8-468C-9AB6-01AF18C933E4}" dt="2025-05-02T02:47:01.481" v="966" actId="20577"/>
          <ac:spMkLst>
            <pc:docMk/>
            <pc:sldMk cId="2324677021" sldId="281"/>
            <ac:spMk id="8" creationId="{EAEED068-8D36-197A-DE71-8E141F27A3BF}"/>
          </ac:spMkLst>
        </pc:spChg>
        <pc:spChg chg="mod">
          <ac:chgData name="亜優美 小門" userId="9d8c698b34d5e675" providerId="LiveId" clId="{9C5AD2D4-7FB8-468C-9AB6-01AF18C933E4}" dt="2025-05-09T01:08:03.033" v="1961" actId="1035"/>
          <ac:spMkLst>
            <pc:docMk/>
            <pc:sldMk cId="2324677021" sldId="281"/>
            <ac:spMk id="9" creationId="{1BB53C09-DFED-0622-9ADC-6AC809561494}"/>
          </ac:spMkLst>
        </pc:spChg>
      </pc:sldChg>
      <pc:sldChg chg="modSp mod">
        <pc:chgData name="亜優美 小門" userId="9d8c698b34d5e675" providerId="LiveId" clId="{9C5AD2D4-7FB8-468C-9AB6-01AF18C933E4}" dt="2025-05-02T02:38:06.684" v="548" actId="1035"/>
        <pc:sldMkLst>
          <pc:docMk/>
          <pc:sldMk cId="2648222555" sldId="391"/>
        </pc:sldMkLst>
        <pc:spChg chg="mod">
          <ac:chgData name="亜優美 小門" userId="9d8c698b34d5e675" providerId="LiveId" clId="{9C5AD2D4-7FB8-468C-9AB6-01AF18C933E4}" dt="2025-05-02T02:38:06.684" v="548" actId="1035"/>
          <ac:spMkLst>
            <pc:docMk/>
            <pc:sldMk cId="2648222555" sldId="391"/>
            <ac:spMk id="3" creationId="{C99AE61C-8452-3565-3F92-980A120BCDC1}"/>
          </ac:spMkLst>
        </pc:spChg>
        <pc:spChg chg="mod">
          <ac:chgData name="亜優美 小門" userId="9d8c698b34d5e675" providerId="LiveId" clId="{9C5AD2D4-7FB8-468C-9AB6-01AF18C933E4}" dt="2025-05-02T02:38:06.684" v="548" actId="1035"/>
          <ac:spMkLst>
            <pc:docMk/>
            <pc:sldMk cId="2648222555" sldId="391"/>
            <ac:spMk id="5" creationId="{86BA26AC-27C6-D426-AC01-509F7759FAC9}"/>
          </ac:spMkLst>
        </pc:spChg>
        <pc:spChg chg="mod">
          <ac:chgData name="亜優美 小門" userId="9d8c698b34d5e675" providerId="LiveId" clId="{9C5AD2D4-7FB8-468C-9AB6-01AF18C933E4}" dt="2025-05-02T02:38:06.684" v="548" actId="1035"/>
          <ac:spMkLst>
            <pc:docMk/>
            <pc:sldMk cId="2648222555" sldId="391"/>
            <ac:spMk id="6" creationId="{99C1D8FD-7628-40EA-8A19-A98A6A9FA559}"/>
          </ac:spMkLst>
        </pc:spChg>
        <pc:spChg chg="mod">
          <ac:chgData name="亜優美 小門" userId="9d8c698b34d5e675" providerId="LiveId" clId="{9C5AD2D4-7FB8-468C-9AB6-01AF18C933E4}" dt="2025-05-02T02:38:06.684" v="548" actId="1035"/>
          <ac:spMkLst>
            <pc:docMk/>
            <pc:sldMk cId="2648222555" sldId="391"/>
            <ac:spMk id="8" creationId="{0164C0EA-40BA-0F52-3A61-480BA92F68A5}"/>
          </ac:spMkLst>
        </pc:spChg>
        <pc:spChg chg="mod">
          <ac:chgData name="亜優美 小門" userId="9d8c698b34d5e675" providerId="LiveId" clId="{9C5AD2D4-7FB8-468C-9AB6-01AF18C933E4}" dt="2025-05-02T02:38:06.684" v="548" actId="1035"/>
          <ac:spMkLst>
            <pc:docMk/>
            <pc:sldMk cId="2648222555" sldId="391"/>
            <ac:spMk id="9" creationId="{CCC8D533-A3B9-690E-8504-6D31B9AC7994}"/>
          </ac:spMkLst>
        </pc:spChg>
        <pc:spChg chg="mod">
          <ac:chgData name="亜優美 小門" userId="9d8c698b34d5e675" providerId="LiveId" clId="{9C5AD2D4-7FB8-468C-9AB6-01AF18C933E4}" dt="2025-05-02T02:38:06.684" v="548" actId="1035"/>
          <ac:spMkLst>
            <pc:docMk/>
            <pc:sldMk cId="2648222555" sldId="391"/>
            <ac:spMk id="11" creationId="{312609B4-DC7E-A0FC-EE5B-3660A13D644C}"/>
          </ac:spMkLst>
        </pc:spChg>
        <pc:spChg chg="mod">
          <ac:chgData name="亜優美 小門" userId="9d8c698b34d5e675" providerId="LiveId" clId="{9C5AD2D4-7FB8-468C-9AB6-01AF18C933E4}" dt="2025-05-02T02:38:06.684" v="548" actId="1035"/>
          <ac:spMkLst>
            <pc:docMk/>
            <pc:sldMk cId="2648222555" sldId="391"/>
            <ac:spMk id="12" creationId="{149AF9DB-3DA5-F8FB-0F68-AE082DDD7041}"/>
          </ac:spMkLst>
        </pc:spChg>
        <pc:spChg chg="mod">
          <ac:chgData name="亜優美 小門" userId="9d8c698b34d5e675" providerId="LiveId" clId="{9C5AD2D4-7FB8-468C-9AB6-01AF18C933E4}" dt="2025-05-02T02:38:06.684" v="548" actId="1035"/>
          <ac:spMkLst>
            <pc:docMk/>
            <pc:sldMk cId="2648222555" sldId="391"/>
            <ac:spMk id="17" creationId="{6B4F024D-4ABC-1A01-0440-D5985D116C0D}"/>
          </ac:spMkLst>
        </pc:spChg>
        <pc:spChg chg="mod">
          <ac:chgData name="亜優美 小門" userId="9d8c698b34d5e675" providerId="LiveId" clId="{9C5AD2D4-7FB8-468C-9AB6-01AF18C933E4}" dt="2025-05-02T02:38:06.684" v="548" actId="1035"/>
          <ac:spMkLst>
            <pc:docMk/>
            <pc:sldMk cId="2648222555" sldId="391"/>
            <ac:spMk id="18" creationId="{B6ADA6F9-6CFD-D21B-DB9A-E14509290284}"/>
          </ac:spMkLst>
        </pc:spChg>
        <pc:spChg chg="mod">
          <ac:chgData name="亜優美 小門" userId="9d8c698b34d5e675" providerId="LiveId" clId="{9C5AD2D4-7FB8-468C-9AB6-01AF18C933E4}" dt="2025-05-02T02:38:06.684" v="548" actId="1035"/>
          <ac:spMkLst>
            <pc:docMk/>
            <pc:sldMk cId="2648222555" sldId="391"/>
            <ac:spMk id="21" creationId="{5F0914DB-9575-D52F-9827-04FA7046A76B}"/>
          </ac:spMkLst>
        </pc:spChg>
      </pc:sldChg>
      <pc:sldChg chg="addSp modSp mod">
        <pc:chgData name="亜優美 小門" userId="9d8c698b34d5e675" providerId="LiveId" clId="{9C5AD2D4-7FB8-468C-9AB6-01AF18C933E4}" dt="2025-05-08T01:38:50.612" v="1542" actId="14100"/>
        <pc:sldMkLst>
          <pc:docMk/>
          <pc:sldMk cId="843402979" sldId="393"/>
        </pc:sldMkLst>
        <pc:spChg chg="add mod">
          <ac:chgData name="亜優美 小門" userId="9d8c698b34d5e675" providerId="LiveId" clId="{9C5AD2D4-7FB8-468C-9AB6-01AF18C933E4}" dt="2025-05-08T01:38:20.359" v="1530" actId="1076"/>
          <ac:spMkLst>
            <pc:docMk/>
            <pc:sldMk cId="843402979" sldId="393"/>
            <ac:spMk id="4" creationId="{D6D65CB6-238E-1944-5438-FFD7032B942E}"/>
          </ac:spMkLst>
        </pc:spChg>
        <pc:spChg chg="add mod">
          <ac:chgData name="亜優美 小門" userId="9d8c698b34d5e675" providerId="LiveId" clId="{9C5AD2D4-7FB8-468C-9AB6-01AF18C933E4}" dt="2025-05-08T01:38:32.917" v="1537" actId="1038"/>
          <ac:spMkLst>
            <pc:docMk/>
            <pc:sldMk cId="843402979" sldId="393"/>
            <ac:spMk id="5" creationId="{ABF6C06F-CCE8-E138-AA7C-B01F10999B25}"/>
          </ac:spMkLst>
        </pc:spChg>
        <pc:spChg chg="add mod">
          <ac:chgData name="亜優美 小門" userId="9d8c698b34d5e675" providerId="LiveId" clId="{9C5AD2D4-7FB8-468C-9AB6-01AF18C933E4}" dt="2025-05-08T01:38:40.800" v="1539" actId="1076"/>
          <ac:spMkLst>
            <pc:docMk/>
            <pc:sldMk cId="843402979" sldId="393"/>
            <ac:spMk id="6" creationId="{238E2CAD-3277-D812-3E5A-5CAD6A6581BF}"/>
          </ac:spMkLst>
        </pc:spChg>
        <pc:spChg chg="add mod">
          <ac:chgData name="亜優美 小門" userId="9d8c698b34d5e675" providerId="LiveId" clId="{9C5AD2D4-7FB8-468C-9AB6-01AF18C933E4}" dt="2025-05-08T01:38:50.612" v="1542" actId="14100"/>
          <ac:spMkLst>
            <pc:docMk/>
            <pc:sldMk cId="843402979" sldId="393"/>
            <ac:spMk id="8" creationId="{D6DEDC3D-0012-C741-9D29-3BF481F0A058}"/>
          </ac:spMkLst>
        </pc:spChg>
      </pc:sldChg>
      <pc:sldChg chg="addSp modSp mod">
        <pc:chgData name="亜優美 小門" userId="9d8c698b34d5e675" providerId="LiveId" clId="{9C5AD2D4-7FB8-468C-9AB6-01AF18C933E4}" dt="2025-05-09T01:04:49.491" v="1909"/>
        <pc:sldMkLst>
          <pc:docMk/>
          <pc:sldMk cId="2114243267" sldId="394"/>
        </pc:sldMkLst>
        <pc:spChg chg="mod">
          <ac:chgData name="亜優美 小門" userId="9d8c698b34d5e675" providerId="LiveId" clId="{9C5AD2D4-7FB8-468C-9AB6-01AF18C933E4}" dt="2025-05-02T02:39:14.761" v="558" actId="20577"/>
          <ac:spMkLst>
            <pc:docMk/>
            <pc:sldMk cId="2114243267" sldId="394"/>
            <ac:spMk id="16" creationId="{119E0B06-AFB7-A469-41E1-898B8ED59C94}"/>
          </ac:spMkLst>
        </pc:spChg>
        <pc:spChg chg="mod">
          <ac:chgData name="亜優美 小門" userId="9d8c698b34d5e675" providerId="LiveId" clId="{9C5AD2D4-7FB8-468C-9AB6-01AF18C933E4}" dt="2025-05-08T01:28:29.737" v="1164" actId="14100"/>
          <ac:spMkLst>
            <pc:docMk/>
            <pc:sldMk cId="2114243267" sldId="394"/>
            <ac:spMk id="17" creationId="{8F86CF38-F132-A8AD-BCA8-CDC4FE9FD7E0}"/>
          </ac:spMkLst>
        </pc:spChg>
        <pc:picChg chg="add mod">
          <ac:chgData name="亜優美 小門" userId="9d8c698b34d5e675" providerId="LiveId" clId="{9C5AD2D4-7FB8-468C-9AB6-01AF18C933E4}" dt="2025-05-09T01:04:49.491" v="1909"/>
          <ac:picMkLst>
            <pc:docMk/>
            <pc:sldMk cId="2114243267" sldId="394"/>
            <ac:picMk id="11" creationId="{9C6C2507-CA81-F659-A0AF-B517C73183C3}"/>
          </ac:picMkLst>
        </pc:picChg>
      </pc:sldChg>
      <pc:sldChg chg="addSp modSp mod">
        <pc:chgData name="亜優美 小門" userId="9d8c698b34d5e675" providerId="LiveId" clId="{9C5AD2D4-7FB8-468C-9AB6-01AF18C933E4}" dt="2025-05-09T01:05:07.302" v="1913" actId="1037"/>
        <pc:sldMkLst>
          <pc:docMk/>
          <pc:sldMk cId="2389739263" sldId="395"/>
        </pc:sldMkLst>
        <pc:spChg chg="mod">
          <ac:chgData name="亜優美 小門" userId="9d8c698b34d5e675" providerId="LiveId" clId="{9C5AD2D4-7FB8-468C-9AB6-01AF18C933E4}" dt="2025-05-02T02:41:06.555" v="652" actId="1036"/>
          <ac:spMkLst>
            <pc:docMk/>
            <pc:sldMk cId="2389739263" sldId="395"/>
            <ac:spMk id="6" creationId="{3265C61A-0C5E-ACCC-5B58-E608E694F35B}"/>
          </ac:spMkLst>
        </pc:spChg>
        <pc:spChg chg="mod">
          <ac:chgData name="亜優美 小門" userId="9d8c698b34d5e675" providerId="LiveId" clId="{9C5AD2D4-7FB8-468C-9AB6-01AF18C933E4}" dt="2025-05-08T01:29:09.724" v="1185" actId="20577"/>
          <ac:spMkLst>
            <pc:docMk/>
            <pc:sldMk cId="2389739263" sldId="395"/>
            <ac:spMk id="15" creationId="{0108C2BD-D37D-696C-92D7-16501A4A2B71}"/>
          </ac:spMkLst>
        </pc:spChg>
        <pc:spChg chg="mod">
          <ac:chgData name="亜優美 小門" userId="9d8c698b34d5e675" providerId="LiveId" clId="{9C5AD2D4-7FB8-468C-9AB6-01AF18C933E4}" dt="2025-05-02T02:41:06.555" v="652" actId="1036"/>
          <ac:spMkLst>
            <pc:docMk/>
            <pc:sldMk cId="2389739263" sldId="395"/>
            <ac:spMk id="18" creationId="{3BEF75D6-AB74-8CC9-7124-F38FB198B074}"/>
          </ac:spMkLst>
        </pc:spChg>
        <pc:spChg chg="mod">
          <ac:chgData name="亜優美 小門" userId="9d8c698b34d5e675" providerId="LiveId" clId="{9C5AD2D4-7FB8-468C-9AB6-01AF18C933E4}" dt="2025-05-02T02:41:06.555" v="652" actId="1036"/>
          <ac:spMkLst>
            <pc:docMk/>
            <pc:sldMk cId="2389739263" sldId="395"/>
            <ac:spMk id="22" creationId="{9C5EBB44-FC07-989A-C287-C8EFA23AC001}"/>
          </ac:spMkLst>
        </pc:spChg>
        <pc:spChg chg="mod">
          <ac:chgData name="亜優美 小門" userId="9d8c698b34d5e675" providerId="LiveId" clId="{9C5AD2D4-7FB8-468C-9AB6-01AF18C933E4}" dt="2025-05-02T02:41:06.555" v="652" actId="1036"/>
          <ac:spMkLst>
            <pc:docMk/>
            <pc:sldMk cId="2389739263" sldId="395"/>
            <ac:spMk id="23" creationId="{D2369886-DC04-85C7-4A9C-AEB40BAE6674}"/>
          </ac:spMkLst>
        </pc:spChg>
        <pc:spChg chg="mod">
          <ac:chgData name="亜優美 小門" userId="9d8c698b34d5e675" providerId="LiveId" clId="{9C5AD2D4-7FB8-468C-9AB6-01AF18C933E4}" dt="2025-05-02T02:41:06.555" v="652" actId="1036"/>
          <ac:spMkLst>
            <pc:docMk/>
            <pc:sldMk cId="2389739263" sldId="395"/>
            <ac:spMk id="24" creationId="{0111DDE1-AE96-B322-C1C8-1298B75A8823}"/>
          </ac:spMkLst>
        </pc:spChg>
        <pc:picChg chg="add mod">
          <ac:chgData name="亜優美 小門" userId="9d8c698b34d5e675" providerId="LiveId" clId="{9C5AD2D4-7FB8-468C-9AB6-01AF18C933E4}" dt="2025-05-09T01:05:07.302" v="1913" actId="1037"/>
          <ac:picMkLst>
            <pc:docMk/>
            <pc:sldMk cId="2389739263" sldId="395"/>
            <ac:picMk id="2" creationId="{6CBFA367-9F67-759F-201A-C9AF45489F2D}"/>
          </ac:picMkLst>
        </pc:picChg>
        <pc:picChg chg="mod">
          <ac:chgData name="亜優美 小門" userId="9d8c698b34d5e675" providerId="LiveId" clId="{9C5AD2D4-7FB8-468C-9AB6-01AF18C933E4}" dt="2025-05-02T02:41:06.555" v="652" actId="1036"/>
          <ac:picMkLst>
            <pc:docMk/>
            <pc:sldMk cId="2389739263" sldId="395"/>
            <ac:picMk id="3" creationId="{892559AF-4B8B-8049-E276-97FF262BFD01}"/>
          </ac:picMkLst>
        </pc:picChg>
        <pc:cxnChg chg="mod">
          <ac:chgData name="亜優美 小門" userId="9d8c698b34d5e675" providerId="LiveId" clId="{9C5AD2D4-7FB8-468C-9AB6-01AF18C933E4}" dt="2025-05-02T02:41:06.555" v="652" actId="1036"/>
          <ac:cxnSpMkLst>
            <pc:docMk/>
            <pc:sldMk cId="2389739263" sldId="395"/>
            <ac:cxnSpMk id="7" creationId="{8CCB994C-B268-0D73-5E9D-C671C83097E5}"/>
          </ac:cxnSpMkLst>
        </pc:cxnChg>
      </pc:sldChg>
      <pc:sldChg chg="addSp modSp mod">
        <pc:chgData name="亜優美 小門" userId="9d8c698b34d5e675" providerId="LiveId" clId="{9C5AD2D4-7FB8-468C-9AB6-01AF18C933E4}" dt="2025-05-09T01:05:26.195" v="1914"/>
        <pc:sldMkLst>
          <pc:docMk/>
          <pc:sldMk cId="2558241356" sldId="396"/>
        </pc:sldMkLst>
        <pc:spChg chg="add mod">
          <ac:chgData name="亜優美 小門" userId="9d8c698b34d5e675" providerId="LiveId" clId="{9C5AD2D4-7FB8-468C-9AB6-01AF18C933E4}" dt="2025-05-08T01:31:27.201" v="1197" actId="14100"/>
          <ac:spMkLst>
            <pc:docMk/>
            <pc:sldMk cId="2558241356" sldId="396"/>
            <ac:spMk id="5" creationId="{CC9BAA9C-A165-C2BD-0592-BAF24E4AD060}"/>
          </ac:spMkLst>
        </pc:spChg>
        <pc:spChg chg="add mod">
          <ac:chgData name="亜優美 小門" userId="9d8c698b34d5e675" providerId="LiveId" clId="{9C5AD2D4-7FB8-468C-9AB6-01AF18C933E4}" dt="2025-05-08T01:32:59.059" v="1417" actId="1076"/>
          <ac:spMkLst>
            <pc:docMk/>
            <pc:sldMk cId="2558241356" sldId="396"/>
            <ac:spMk id="6" creationId="{14E4E852-1B65-F316-272A-C0FC93B05AAA}"/>
          </ac:spMkLst>
        </pc:spChg>
        <pc:spChg chg="mod">
          <ac:chgData name="亜優美 小門" userId="9d8c698b34d5e675" providerId="LiveId" clId="{9C5AD2D4-7FB8-468C-9AB6-01AF18C933E4}" dt="2025-05-08T01:34:38.917" v="1451" actId="207"/>
          <ac:spMkLst>
            <pc:docMk/>
            <pc:sldMk cId="2558241356" sldId="396"/>
            <ac:spMk id="9" creationId="{79889C1D-1686-904A-6192-7EC58841DF1E}"/>
          </ac:spMkLst>
        </pc:spChg>
        <pc:spChg chg="mod">
          <ac:chgData name="亜優美 小門" userId="9d8c698b34d5e675" providerId="LiveId" clId="{9C5AD2D4-7FB8-468C-9AB6-01AF18C933E4}" dt="2025-05-08T01:32:44.237" v="1408" actId="1076"/>
          <ac:spMkLst>
            <pc:docMk/>
            <pc:sldMk cId="2558241356" sldId="396"/>
            <ac:spMk id="12" creationId="{33E154CE-0729-46C9-751F-E1BE35068B9B}"/>
          </ac:spMkLst>
        </pc:spChg>
        <pc:spChg chg="mod">
          <ac:chgData name="亜優美 小門" userId="9d8c698b34d5e675" providerId="LiveId" clId="{9C5AD2D4-7FB8-468C-9AB6-01AF18C933E4}" dt="2025-05-08T01:30:46.144" v="1194" actId="20577"/>
          <ac:spMkLst>
            <pc:docMk/>
            <pc:sldMk cId="2558241356" sldId="396"/>
            <ac:spMk id="16" creationId="{09CEA08E-BF5D-AD1D-4DB7-B144CF21F7FA}"/>
          </ac:spMkLst>
        </pc:spChg>
        <pc:spChg chg="mod">
          <ac:chgData name="亜優美 小門" userId="9d8c698b34d5e675" providerId="LiveId" clId="{9C5AD2D4-7FB8-468C-9AB6-01AF18C933E4}" dt="2025-05-08T01:33:05.749" v="1418" actId="1076"/>
          <ac:spMkLst>
            <pc:docMk/>
            <pc:sldMk cId="2558241356" sldId="396"/>
            <ac:spMk id="18" creationId="{73C8D6EA-2431-79B0-46A3-46EF34A61C00}"/>
          </ac:spMkLst>
        </pc:spChg>
        <pc:picChg chg="add mod">
          <ac:chgData name="亜優美 小門" userId="9d8c698b34d5e675" providerId="LiveId" clId="{9C5AD2D4-7FB8-468C-9AB6-01AF18C933E4}" dt="2025-05-09T01:05:26.195" v="1914"/>
          <ac:picMkLst>
            <pc:docMk/>
            <pc:sldMk cId="2558241356" sldId="396"/>
            <ac:picMk id="7" creationId="{863F5B0C-C13E-6B1E-8197-FA3D1CCDEFD9}"/>
          </ac:picMkLst>
        </pc:picChg>
      </pc:sldChg>
      <pc:sldChg chg="modSp mod">
        <pc:chgData name="亜優美 小門" userId="9d8c698b34d5e675" providerId="LiveId" clId="{9C5AD2D4-7FB8-468C-9AB6-01AF18C933E4}" dt="2025-05-09T01:12:20.744" v="2025" actId="207"/>
        <pc:sldMkLst>
          <pc:docMk/>
          <pc:sldMk cId="1131035534" sldId="398"/>
        </pc:sldMkLst>
        <pc:spChg chg="mod">
          <ac:chgData name="亜優美 小門" userId="9d8c698b34d5e675" providerId="LiveId" clId="{9C5AD2D4-7FB8-468C-9AB6-01AF18C933E4}" dt="2025-05-09T01:12:13.520" v="2018" actId="207"/>
          <ac:spMkLst>
            <pc:docMk/>
            <pc:sldMk cId="1131035534" sldId="398"/>
            <ac:spMk id="16" creationId="{D787BF9B-5F13-89CF-01BB-8F06020B13FF}"/>
          </ac:spMkLst>
        </pc:spChg>
        <pc:spChg chg="mod">
          <ac:chgData name="亜優美 小門" userId="9d8c698b34d5e675" providerId="LiveId" clId="{9C5AD2D4-7FB8-468C-9AB6-01AF18C933E4}" dt="2025-05-09T01:12:16.707" v="2021" actId="207"/>
          <ac:spMkLst>
            <pc:docMk/>
            <pc:sldMk cId="1131035534" sldId="398"/>
            <ac:spMk id="17" creationId="{7BADA94C-020A-3E2E-E66F-FAFCBAE82729}"/>
          </ac:spMkLst>
        </pc:spChg>
        <pc:spChg chg="mod">
          <ac:chgData name="亜優美 小門" userId="9d8c698b34d5e675" providerId="LiveId" clId="{9C5AD2D4-7FB8-468C-9AB6-01AF18C933E4}" dt="2025-05-09T01:12:20.744" v="2025" actId="207"/>
          <ac:spMkLst>
            <pc:docMk/>
            <pc:sldMk cId="1131035534" sldId="398"/>
            <ac:spMk id="18" creationId="{451A8AD1-0606-E7E1-5B95-7A351ECD1025}"/>
          </ac:spMkLst>
        </pc:spChg>
      </pc:sldChg>
      <pc:sldChg chg="addSp delSp modSp mod">
        <pc:chgData name="亜優美 小門" userId="9d8c698b34d5e675" providerId="LiveId" clId="{9C5AD2D4-7FB8-468C-9AB6-01AF18C933E4}" dt="2025-05-09T01:13:36.621" v="2050" actId="207"/>
        <pc:sldMkLst>
          <pc:docMk/>
          <pc:sldMk cId="3845231870" sldId="399"/>
        </pc:sldMkLst>
        <pc:spChg chg="add mod">
          <ac:chgData name="亜優美 小門" userId="9d8c698b34d5e675" providerId="LiveId" clId="{9C5AD2D4-7FB8-468C-9AB6-01AF18C933E4}" dt="2025-05-09T01:13:25.250" v="2037" actId="1076"/>
          <ac:spMkLst>
            <pc:docMk/>
            <pc:sldMk cId="3845231870" sldId="399"/>
            <ac:spMk id="4" creationId="{0250CE11-D28F-0AF8-C6E0-2E6548B64A03}"/>
          </ac:spMkLst>
        </pc:spChg>
        <pc:spChg chg="del mod topLvl">
          <ac:chgData name="亜優美 小門" userId="9d8c698b34d5e675" providerId="LiveId" clId="{9C5AD2D4-7FB8-468C-9AB6-01AF18C933E4}" dt="2025-05-09T01:13:09.455" v="2029" actId="478"/>
          <ac:spMkLst>
            <pc:docMk/>
            <pc:sldMk cId="3845231870" sldId="399"/>
            <ac:spMk id="13" creationId="{A3FA952E-91FA-5D5D-537F-BD1989C11B9D}"/>
          </ac:spMkLst>
        </pc:spChg>
        <pc:spChg chg="mod">
          <ac:chgData name="亜優美 小門" userId="9d8c698b34d5e675" providerId="LiveId" clId="{9C5AD2D4-7FB8-468C-9AB6-01AF18C933E4}" dt="2025-05-09T01:13:11.624" v="2033" actId="207"/>
          <ac:spMkLst>
            <pc:docMk/>
            <pc:sldMk cId="3845231870" sldId="399"/>
            <ac:spMk id="21" creationId="{0159D66F-5980-51F6-97A0-E4CB1E2022F6}"/>
          </ac:spMkLst>
        </pc:spChg>
        <pc:spChg chg="mod">
          <ac:chgData name="亜優美 小門" userId="9d8c698b34d5e675" providerId="LiveId" clId="{9C5AD2D4-7FB8-468C-9AB6-01AF18C933E4}" dt="2025-05-09T01:13:34.538" v="2044" actId="207"/>
          <ac:spMkLst>
            <pc:docMk/>
            <pc:sldMk cId="3845231870" sldId="399"/>
            <ac:spMk id="22" creationId="{10D266D5-8F36-B356-FE0E-E35A15D381C7}"/>
          </ac:spMkLst>
        </pc:spChg>
        <pc:spChg chg="mod">
          <ac:chgData name="亜優美 小門" userId="9d8c698b34d5e675" providerId="LiveId" clId="{9C5AD2D4-7FB8-468C-9AB6-01AF18C933E4}" dt="2025-05-09T01:13:31.711" v="2041" actId="207"/>
          <ac:spMkLst>
            <pc:docMk/>
            <pc:sldMk cId="3845231870" sldId="399"/>
            <ac:spMk id="24" creationId="{4553E269-C742-7618-20D8-1AC9A1470A08}"/>
          </ac:spMkLst>
        </pc:spChg>
        <pc:spChg chg="mod">
          <ac:chgData name="亜優美 小門" userId="9d8c698b34d5e675" providerId="LiveId" clId="{9C5AD2D4-7FB8-468C-9AB6-01AF18C933E4}" dt="2025-05-09T01:13:36.621" v="2050" actId="207"/>
          <ac:spMkLst>
            <pc:docMk/>
            <pc:sldMk cId="3845231870" sldId="399"/>
            <ac:spMk id="25" creationId="{CA6E0807-DFCD-95EE-F681-6918268689FB}"/>
          </ac:spMkLst>
        </pc:spChg>
        <pc:grpChg chg="del mod">
          <ac:chgData name="亜優美 小門" userId="9d8c698b34d5e675" providerId="LiveId" clId="{9C5AD2D4-7FB8-468C-9AB6-01AF18C933E4}" dt="2025-05-09T01:13:07.905" v="2028" actId="165"/>
          <ac:grpSpMkLst>
            <pc:docMk/>
            <pc:sldMk cId="3845231870" sldId="399"/>
            <ac:grpSpMk id="12" creationId="{6C639BD9-E9E3-079B-7341-7ADF24593900}"/>
          </ac:grpSpMkLst>
        </pc:grpChg>
        <pc:picChg chg="del mod topLvl">
          <ac:chgData name="亜優美 小門" userId="9d8c698b34d5e675" providerId="LiveId" clId="{9C5AD2D4-7FB8-468C-9AB6-01AF18C933E4}" dt="2025-05-09T01:13:09.455" v="2029" actId="478"/>
          <ac:picMkLst>
            <pc:docMk/>
            <pc:sldMk cId="3845231870" sldId="399"/>
            <ac:picMk id="14" creationId="{766A6014-0E38-64BD-6780-A3E1A3E8BA66}"/>
          </ac:picMkLst>
        </pc:picChg>
      </pc:sldChg>
      <pc:sldChg chg="addSp modSp mod">
        <pc:chgData name="亜優美 小門" userId="9d8c698b34d5e675" providerId="LiveId" clId="{9C5AD2D4-7FB8-468C-9AB6-01AF18C933E4}" dt="2025-05-09T01:15:13.493" v="2077" actId="1076"/>
        <pc:sldMkLst>
          <pc:docMk/>
          <pc:sldMk cId="2629371681" sldId="400"/>
        </pc:sldMkLst>
        <pc:spChg chg="add mod">
          <ac:chgData name="亜優美 小門" userId="9d8c698b34d5e675" providerId="LiveId" clId="{9C5AD2D4-7FB8-468C-9AB6-01AF18C933E4}" dt="2025-05-09T01:14:24.683" v="2059" actId="207"/>
          <ac:spMkLst>
            <pc:docMk/>
            <pc:sldMk cId="2629371681" sldId="400"/>
            <ac:spMk id="3" creationId="{A93FE082-F922-D771-9D9D-5B7504E25935}"/>
          </ac:spMkLst>
        </pc:spChg>
        <pc:spChg chg="add mod">
          <ac:chgData name="亜優美 小門" userId="9d8c698b34d5e675" providerId="LiveId" clId="{9C5AD2D4-7FB8-468C-9AB6-01AF18C933E4}" dt="2025-05-09T01:14:35.902" v="2063" actId="1037"/>
          <ac:spMkLst>
            <pc:docMk/>
            <pc:sldMk cId="2629371681" sldId="400"/>
            <ac:spMk id="7" creationId="{478EFB1F-6F89-C8A7-500A-5AEABA3F81DC}"/>
          </ac:spMkLst>
        </pc:spChg>
        <pc:spChg chg="add mod">
          <ac:chgData name="亜優美 小門" userId="9d8c698b34d5e675" providerId="LiveId" clId="{9C5AD2D4-7FB8-468C-9AB6-01AF18C933E4}" dt="2025-05-09T01:15:08.308" v="2075" actId="14100"/>
          <ac:spMkLst>
            <pc:docMk/>
            <pc:sldMk cId="2629371681" sldId="400"/>
            <ac:spMk id="12" creationId="{894641EC-4B18-EBB0-4BB4-5001714F37AA}"/>
          </ac:spMkLst>
        </pc:spChg>
        <pc:spChg chg="add mod">
          <ac:chgData name="亜優美 小門" userId="9d8c698b34d5e675" providerId="LiveId" clId="{9C5AD2D4-7FB8-468C-9AB6-01AF18C933E4}" dt="2025-05-09T01:15:13.493" v="2077" actId="1076"/>
          <ac:spMkLst>
            <pc:docMk/>
            <pc:sldMk cId="2629371681" sldId="400"/>
            <ac:spMk id="18" creationId="{68FDD33C-5F3E-2805-B026-B7883F77613E}"/>
          </ac:spMkLst>
        </pc:spChg>
      </pc:sldChg>
      <pc:sldChg chg="addSp modSp mod">
        <pc:chgData name="亜優美 小門" userId="9d8c698b34d5e675" providerId="LiveId" clId="{9C5AD2D4-7FB8-468C-9AB6-01AF18C933E4}" dt="2025-05-09T01:15:49.347" v="2092" actId="207"/>
        <pc:sldMkLst>
          <pc:docMk/>
          <pc:sldMk cId="2290232813" sldId="409"/>
        </pc:sldMkLst>
        <pc:spChg chg="add mod">
          <ac:chgData name="亜優美 小門" userId="9d8c698b34d5e675" providerId="LiveId" clId="{9C5AD2D4-7FB8-468C-9AB6-01AF18C933E4}" dt="2025-05-09T01:14:45.823" v="2067" actId="1037"/>
          <ac:spMkLst>
            <pc:docMk/>
            <pc:sldMk cId="2290232813" sldId="409"/>
            <ac:spMk id="4" creationId="{EEE2E12D-4A28-8DD5-332D-D22EFAA6482A}"/>
          </ac:spMkLst>
        </pc:spChg>
        <pc:spChg chg="add mod">
          <ac:chgData name="亜優美 小門" userId="9d8c698b34d5e675" providerId="LiveId" clId="{9C5AD2D4-7FB8-468C-9AB6-01AF18C933E4}" dt="2025-05-09T01:15:46.767" v="2091" actId="207"/>
          <ac:spMkLst>
            <pc:docMk/>
            <pc:sldMk cId="2290232813" sldId="409"/>
            <ac:spMk id="5" creationId="{47BC7B00-5BFF-C759-4F29-C2D02FA45AE8}"/>
          </ac:spMkLst>
        </pc:spChg>
        <pc:spChg chg="mod">
          <ac:chgData name="亜優美 小門" userId="9d8c698b34d5e675" providerId="LiveId" clId="{9C5AD2D4-7FB8-468C-9AB6-01AF18C933E4}" dt="2025-05-09T01:15:49.347" v="2092" actId="207"/>
          <ac:spMkLst>
            <pc:docMk/>
            <pc:sldMk cId="2290232813" sldId="409"/>
            <ac:spMk id="11" creationId="{77DC4FDA-0C85-32A8-8B3F-7E30DF2E580D}"/>
          </ac:spMkLst>
        </pc:spChg>
        <pc:spChg chg="mod">
          <ac:chgData name="亜優美 小門" userId="9d8c698b34d5e675" providerId="LiveId" clId="{9C5AD2D4-7FB8-468C-9AB6-01AF18C933E4}" dt="2025-05-09T01:15:23.018" v="2079" actId="2085"/>
          <ac:spMkLst>
            <pc:docMk/>
            <pc:sldMk cId="2290232813" sldId="409"/>
            <ac:spMk id="12" creationId="{8177B02C-56B1-DCEA-EFC0-55A53948D847}"/>
          </ac:spMkLst>
        </pc:spChg>
      </pc:sldChg>
      <pc:sldChg chg="addSp modSp mod">
        <pc:chgData name="亜優美 小門" userId="9d8c698b34d5e675" providerId="LiveId" clId="{9C5AD2D4-7FB8-468C-9AB6-01AF18C933E4}" dt="2025-05-09T01:17:02.375" v="2118" actId="2085"/>
        <pc:sldMkLst>
          <pc:docMk/>
          <pc:sldMk cId="1128807985" sldId="410"/>
        </pc:sldMkLst>
        <pc:spChg chg="add mod">
          <ac:chgData name="亜優美 小門" userId="9d8c698b34d5e675" providerId="LiveId" clId="{9C5AD2D4-7FB8-468C-9AB6-01AF18C933E4}" dt="2025-05-09T01:17:02.375" v="2118" actId="2085"/>
          <ac:spMkLst>
            <pc:docMk/>
            <pc:sldMk cId="1128807985" sldId="410"/>
            <ac:spMk id="8" creationId="{FCE8AB82-6A4D-C8CE-6750-3F4A516AD7BA}"/>
          </ac:spMkLst>
        </pc:spChg>
        <pc:spChg chg="mod">
          <ac:chgData name="亜優美 小門" userId="9d8c698b34d5e675" providerId="LiveId" clId="{9C5AD2D4-7FB8-468C-9AB6-01AF18C933E4}" dt="2025-05-09T01:16:59.143" v="2116" actId="2085"/>
          <ac:spMkLst>
            <pc:docMk/>
            <pc:sldMk cId="1128807985" sldId="410"/>
            <ac:spMk id="16" creationId="{6B7EEA01-FE80-D9A2-80E7-BCEF1C14A7C2}"/>
          </ac:spMkLst>
        </pc:spChg>
        <pc:picChg chg="add mod">
          <ac:chgData name="亜優美 小門" userId="9d8c698b34d5e675" providerId="LiveId" clId="{9C5AD2D4-7FB8-468C-9AB6-01AF18C933E4}" dt="2025-05-09T01:16:43" v="2108" actId="1035"/>
          <ac:picMkLst>
            <pc:docMk/>
            <pc:sldMk cId="1128807985" sldId="410"/>
            <ac:picMk id="10" creationId="{2E3C8B87-FF28-B925-F8A7-D4ED434D682E}"/>
          </ac:picMkLst>
        </pc:picChg>
        <pc:picChg chg="add mod">
          <ac:chgData name="亜優美 小門" userId="9d8c698b34d5e675" providerId="LiveId" clId="{9C5AD2D4-7FB8-468C-9AB6-01AF18C933E4}" dt="2025-05-09T01:16:40.778" v="2107" actId="1038"/>
          <ac:picMkLst>
            <pc:docMk/>
            <pc:sldMk cId="1128807985" sldId="410"/>
            <ac:picMk id="12" creationId="{DDA7D4C6-810A-9C4B-1D4D-42FDDE6F4BFD}"/>
          </ac:picMkLst>
        </pc:picChg>
      </pc:sldChg>
      <pc:sldChg chg="addSp modSp mod">
        <pc:chgData name="亜優美 小門" userId="9d8c698b34d5e675" providerId="LiveId" clId="{9C5AD2D4-7FB8-468C-9AB6-01AF18C933E4}" dt="2025-05-09T01:17:37.637" v="2125" actId="1035"/>
        <pc:sldMkLst>
          <pc:docMk/>
          <pc:sldMk cId="1341886653" sldId="411"/>
        </pc:sldMkLst>
        <pc:spChg chg="add mod">
          <ac:chgData name="亜優美 小門" userId="9d8c698b34d5e675" providerId="LiveId" clId="{9C5AD2D4-7FB8-468C-9AB6-01AF18C933E4}" dt="2025-05-09T01:17:15.793" v="2121" actId="14100"/>
          <ac:spMkLst>
            <pc:docMk/>
            <pc:sldMk cId="1341886653" sldId="411"/>
            <ac:spMk id="11" creationId="{73ABDA24-A506-6707-7085-0CD85DB77C28}"/>
          </ac:spMkLst>
        </pc:spChg>
        <pc:spChg chg="mod">
          <ac:chgData name="亜優美 小門" userId="9d8c698b34d5e675" providerId="LiveId" clId="{9C5AD2D4-7FB8-468C-9AB6-01AF18C933E4}" dt="2025-05-09T01:16:51.670" v="2115" actId="207"/>
          <ac:spMkLst>
            <pc:docMk/>
            <pc:sldMk cId="1341886653" sldId="411"/>
            <ac:spMk id="14" creationId="{D787F576-7A60-6546-CD98-2225AC165C93}"/>
          </ac:spMkLst>
        </pc:spChg>
        <pc:picChg chg="add mod">
          <ac:chgData name="亜優美 小門" userId="9d8c698b34d5e675" providerId="LiveId" clId="{9C5AD2D4-7FB8-468C-9AB6-01AF18C933E4}" dt="2025-05-09T01:17:37.637" v="2125" actId="1035"/>
          <ac:picMkLst>
            <pc:docMk/>
            <pc:sldMk cId="1341886653" sldId="411"/>
            <ac:picMk id="12" creationId="{07A89267-D946-C479-66B4-CBA467AF977C}"/>
          </ac:picMkLst>
        </pc:picChg>
        <pc:picChg chg="add mod">
          <ac:chgData name="亜優美 小門" userId="9d8c698b34d5e675" providerId="LiveId" clId="{9C5AD2D4-7FB8-468C-9AB6-01AF18C933E4}" dt="2025-05-09T01:17:34.162" v="2124" actId="1038"/>
          <ac:picMkLst>
            <pc:docMk/>
            <pc:sldMk cId="1341886653" sldId="411"/>
            <ac:picMk id="13" creationId="{13027C90-010B-B55A-6407-6C35FA39A8E4}"/>
          </ac:picMkLst>
        </pc:picChg>
      </pc:sldChg>
      <pc:sldChg chg="modSp mod">
        <pc:chgData name="亜優美 小門" userId="9d8c698b34d5e675" providerId="LiveId" clId="{9C5AD2D4-7FB8-468C-9AB6-01AF18C933E4}" dt="2025-05-09T01:18:01.593" v="2139" actId="207"/>
        <pc:sldMkLst>
          <pc:docMk/>
          <pc:sldMk cId="254458444" sldId="412"/>
        </pc:sldMkLst>
        <pc:spChg chg="mod">
          <ac:chgData name="亜優美 小門" userId="9d8c698b34d5e675" providerId="LiveId" clId="{9C5AD2D4-7FB8-468C-9AB6-01AF18C933E4}" dt="2025-05-09T01:17:49.302" v="2132" actId="1036"/>
          <ac:spMkLst>
            <pc:docMk/>
            <pc:sldMk cId="254458444" sldId="412"/>
            <ac:spMk id="14" creationId="{93DA41D2-FA1A-917E-02D2-85A5F3DB75A8}"/>
          </ac:spMkLst>
        </pc:spChg>
        <pc:spChg chg="mod">
          <ac:chgData name="亜優美 小門" userId="9d8c698b34d5e675" providerId="LiveId" clId="{9C5AD2D4-7FB8-468C-9AB6-01AF18C933E4}" dt="2025-05-09T01:18:01.593" v="2139" actId="207"/>
          <ac:spMkLst>
            <pc:docMk/>
            <pc:sldMk cId="254458444" sldId="412"/>
            <ac:spMk id="15" creationId="{2EDF2B08-0AB8-55E3-3169-8B796498D751}"/>
          </ac:spMkLst>
        </pc:spChg>
      </pc:sldChg>
      <pc:sldChg chg="addSp delSp modSp mod">
        <pc:chgData name="亜優美 小門" userId="9d8c698b34d5e675" providerId="LiveId" clId="{9C5AD2D4-7FB8-468C-9AB6-01AF18C933E4}" dt="2025-05-08T04:08:10.273" v="1699" actId="14100"/>
        <pc:sldMkLst>
          <pc:docMk/>
          <pc:sldMk cId="3698612171" sldId="413"/>
        </pc:sldMkLst>
        <pc:spChg chg="add mod">
          <ac:chgData name="亜優美 小門" userId="9d8c698b34d5e675" providerId="LiveId" clId="{9C5AD2D4-7FB8-468C-9AB6-01AF18C933E4}" dt="2025-05-08T03:01:33.899" v="1589" actId="1036"/>
          <ac:spMkLst>
            <pc:docMk/>
            <pc:sldMk cId="3698612171" sldId="413"/>
            <ac:spMk id="6" creationId="{108C750F-723E-23EB-D8A4-973CC474A668}"/>
          </ac:spMkLst>
        </pc:spChg>
        <pc:spChg chg="del mod topLvl">
          <ac:chgData name="亜優美 小門" userId="9d8c698b34d5e675" providerId="LiveId" clId="{9C5AD2D4-7FB8-468C-9AB6-01AF18C933E4}" dt="2025-05-08T04:05:56.048" v="1632" actId="478"/>
          <ac:spMkLst>
            <pc:docMk/>
            <pc:sldMk cId="3698612171" sldId="413"/>
            <ac:spMk id="12" creationId="{00000000-0000-0000-0000-000000000000}"/>
          </ac:spMkLst>
        </pc:spChg>
        <pc:spChg chg="add mod">
          <ac:chgData name="亜優美 小門" userId="9d8c698b34d5e675" providerId="LiveId" clId="{9C5AD2D4-7FB8-468C-9AB6-01AF18C933E4}" dt="2025-05-08T04:06:07.792" v="1635" actId="208"/>
          <ac:spMkLst>
            <pc:docMk/>
            <pc:sldMk cId="3698612171" sldId="413"/>
            <ac:spMk id="13" creationId="{1101D5BD-1371-96D2-73A5-235E9274C8DE}"/>
          </ac:spMkLst>
        </pc:spChg>
        <pc:spChg chg="add mod">
          <ac:chgData name="亜優美 小門" userId="9d8c698b34d5e675" providerId="LiveId" clId="{9C5AD2D4-7FB8-468C-9AB6-01AF18C933E4}" dt="2025-05-08T04:06:25.480" v="1638" actId="14100"/>
          <ac:spMkLst>
            <pc:docMk/>
            <pc:sldMk cId="3698612171" sldId="413"/>
            <ac:spMk id="14" creationId="{7F230DD8-BE8C-7132-9696-E4BC2C1E40AF}"/>
          </ac:spMkLst>
        </pc:spChg>
        <pc:spChg chg="add mod">
          <ac:chgData name="亜優美 小門" userId="9d8c698b34d5e675" providerId="LiveId" clId="{9C5AD2D4-7FB8-468C-9AB6-01AF18C933E4}" dt="2025-05-08T04:07:25.654" v="1684" actId="1035"/>
          <ac:spMkLst>
            <pc:docMk/>
            <pc:sldMk cId="3698612171" sldId="413"/>
            <ac:spMk id="16" creationId="{270AD480-705B-0CB0-7655-EF39C9B863EC}"/>
          </ac:spMkLst>
        </pc:spChg>
        <pc:spChg chg="add mod">
          <ac:chgData name="亜優美 小門" userId="9d8c698b34d5e675" providerId="LiveId" clId="{9C5AD2D4-7FB8-468C-9AB6-01AF18C933E4}" dt="2025-05-08T04:07:53.484" v="1691" actId="1037"/>
          <ac:spMkLst>
            <pc:docMk/>
            <pc:sldMk cId="3698612171" sldId="413"/>
            <ac:spMk id="18" creationId="{0185D560-2DDC-60DD-7BCD-04AF72A7B14E}"/>
          </ac:spMkLst>
        </pc:spChg>
        <pc:spChg chg="add mod">
          <ac:chgData name="亜優美 小門" userId="9d8c698b34d5e675" providerId="LiveId" clId="{9C5AD2D4-7FB8-468C-9AB6-01AF18C933E4}" dt="2025-05-08T04:08:10.273" v="1699" actId="14100"/>
          <ac:spMkLst>
            <pc:docMk/>
            <pc:sldMk cId="3698612171" sldId="413"/>
            <ac:spMk id="19" creationId="{769855DD-CC4C-0E8A-6E79-6FFD0DDFB533}"/>
          </ac:spMkLst>
        </pc:spChg>
        <pc:spChg chg="mod">
          <ac:chgData name="亜優美 小門" userId="9d8c698b34d5e675" providerId="LiveId" clId="{9C5AD2D4-7FB8-468C-9AB6-01AF18C933E4}" dt="2025-05-08T03:01:14.109" v="1583" actId="1076"/>
          <ac:spMkLst>
            <pc:docMk/>
            <pc:sldMk cId="3698612171" sldId="413"/>
            <ac:spMk id="21" creationId="{7991B771-92D5-0003-F09B-7417BEE1ABD3}"/>
          </ac:spMkLst>
        </pc:spChg>
        <pc:spChg chg="del">
          <ac:chgData name="亜優美 小門" userId="9d8c698b34d5e675" providerId="LiveId" clId="{9C5AD2D4-7FB8-468C-9AB6-01AF18C933E4}" dt="2025-05-08T04:03:58.314" v="1612" actId="478"/>
          <ac:spMkLst>
            <pc:docMk/>
            <pc:sldMk cId="3698612171" sldId="413"/>
            <ac:spMk id="26" creationId="{BFF95050-9FC1-E24E-1742-8B12670B8BB4}"/>
          </ac:spMkLst>
        </pc:spChg>
        <pc:grpChg chg="del mod">
          <ac:chgData name="亜優美 小門" userId="9d8c698b34d5e675" providerId="LiveId" clId="{9C5AD2D4-7FB8-468C-9AB6-01AF18C933E4}" dt="2025-05-08T04:04:59.238" v="1621" actId="165"/>
          <ac:grpSpMkLst>
            <pc:docMk/>
            <pc:sldMk cId="3698612171" sldId="413"/>
            <ac:grpSpMk id="10" creationId="{00000000-0000-0000-0000-000000000000}"/>
          </ac:grpSpMkLst>
        </pc:grpChg>
        <pc:picChg chg="add mod ord">
          <ac:chgData name="亜優美 小門" userId="9d8c698b34d5e675" providerId="LiveId" clId="{9C5AD2D4-7FB8-468C-9AB6-01AF18C933E4}" dt="2025-05-08T03:01:12.137" v="1582" actId="167"/>
          <ac:picMkLst>
            <pc:docMk/>
            <pc:sldMk cId="3698612171" sldId="413"/>
            <ac:picMk id="5" creationId="{FC2DAF64-9089-55EF-D609-09B12F76548B}"/>
          </ac:picMkLst>
        </pc:picChg>
        <pc:picChg chg="add mod ord">
          <ac:chgData name="亜優美 小門" userId="9d8c698b34d5e675" providerId="LiveId" clId="{9C5AD2D4-7FB8-468C-9AB6-01AF18C933E4}" dt="2025-05-08T04:05:24.840" v="1628" actId="167"/>
          <ac:picMkLst>
            <pc:docMk/>
            <pc:sldMk cId="3698612171" sldId="413"/>
            <ac:picMk id="8" creationId="{326B38F8-BCCF-3A78-F9A2-37EB6D46BF1C}"/>
          </ac:picMkLst>
        </pc:picChg>
        <pc:picChg chg="del mod topLvl">
          <ac:chgData name="亜優美 小門" userId="9d8c698b34d5e675" providerId="LiveId" clId="{9C5AD2D4-7FB8-468C-9AB6-01AF18C933E4}" dt="2025-05-08T04:07:30.021" v="1685" actId="478"/>
          <ac:picMkLst>
            <pc:docMk/>
            <pc:sldMk cId="3698612171" sldId="413"/>
            <ac:picMk id="11" creationId="{00000000-0000-0000-0000-000000000000}"/>
          </ac:picMkLst>
        </pc:picChg>
        <pc:picChg chg="del mod topLvl">
          <ac:chgData name="亜優美 小門" userId="9d8c698b34d5e675" providerId="LiveId" clId="{9C5AD2D4-7FB8-468C-9AB6-01AF18C933E4}" dt="2025-05-08T04:07:32.650" v="1686" actId="478"/>
          <ac:picMkLst>
            <pc:docMk/>
            <pc:sldMk cId="3698612171" sldId="413"/>
            <ac:picMk id="15" creationId="{00000000-0000-0000-0000-000000000000}"/>
          </ac:picMkLst>
        </pc:picChg>
        <pc:picChg chg="del">
          <ac:chgData name="亜優美 小門" userId="9d8c698b34d5e675" providerId="LiveId" clId="{9C5AD2D4-7FB8-468C-9AB6-01AF18C933E4}" dt="2025-05-08T03:01:01.683" v="1577" actId="478"/>
          <ac:picMkLst>
            <pc:docMk/>
            <pc:sldMk cId="3698612171" sldId="413"/>
            <ac:picMk id="20" creationId="{DD310654-CB7F-F231-4D63-EB8C652EE6AF}"/>
          </ac:picMkLst>
        </pc:picChg>
      </pc:sldChg>
      <pc:sldChg chg="addSp delSp modSp mod">
        <pc:chgData name="亜優美 小門" userId="9d8c698b34d5e675" providerId="LiveId" clId="{9C5AD2D4-7FB8-468C-9AB6-01AF18C933E4}" dt="2025-05-08T04:12:43.701" v="1762" actId="14100"/>
        <pc:sldMkLst>
          <pc:docMk/>
          <pc:sldMk cId="1186312752" sldId="414"/>
        </pc:sldMkLst>
        <pc:spChg chg="add mod">
          <ac:chgData name="亜優美 小門" userId="9d8c698b34d5e675" providerId="LiveId" clId="{9C5AD2D4-7FB8-468C-9AB6-01AF18C933E4}" dt="2025-05-08T04:03:26.087" v="1610" actId="1035"/>
          <ac:spMkLst>
            <pc:docMk/>
            <pc:sldMk cId="1186312752" sldId="414"/>
            <ac:spMk id="7" creationId="{407E38D1-B374-B8F2-A4FF-D75755185C8E}"/>
          </ac:spMkLst>
        </pc:spChg>
        <pc:spChg chg="mod topLvl">
          <ac:chgData name="亜優美 小門" userId="9d8c698b34d5e675" providerId="LiveId" clId="{9C5AD2D4-7FB8-468C-9AB6-01AF18C933E4}" dt="2025-05-08T04:03:43.925" v="1611" actId="208"/>
          <ac:spMkLst>
            <pc:docMk/>
            <pc:sldMk cId="1186312752" sldId="414"/>
            <ac:spMk id="8" creationId="{00000000-0000-0000-0000-000000000000}"/>
          </ac:spMkLst>
        </pc:spChg>
        <pc:spChg chg="add mod">
          <ac:chgData name="亜優美 小門" userId="9d8c698b34d5e675" providerId="LiveId" clId="{9C5AD2D4-7FB8-468C-9AB6-01AF18C933E4}" dt="2025-05-08T04:12:29.752" v="1757" actId="14100"/>
          <ac:spMkLst>
            <pc:docMk/>
            <pc:sldMk cId="1186312752" sldId="414"/>
            <ac:spMk id="9" creationId="{966E5E0D-F801-3F4A-D603-56D1B5FC5961}"/>
          </ac:spMkLst>
        </pc:spChg>
        <pc:spChg chg="mod topLvl">
          <ac:chgData name="亜優美 小門" userId="9d8c698b34d5e675" providerId="LiveId" clId="{9C5AD2D4-7FB8-468C-9AB6-01AF18C933E4}" dt="2025-05-08T04:11:25.546" v="1737" actId="14100"/>
          <ac:spMkLst>
            <pc:docMk/>
            <pc:sldMk cId="1186312752" sldId="414"/>
            <ac:spMk id="13" creationId="{00000000-0000-0000-0000-000000000000}"/>
          </ac:spMkLst>
        </pc:spChg>
        <pc:spChg chg="add mod">
          <ac:chgData name="亜優美 小門" userId="9d8c698b34d5e675" providerId="LiveId" clId="{9C5AD2D4-7FB8-468C-9AB6-01AF18C933E4}" dt="2025-05-08T04:12:05.688" v="1751" actId="1037"/>
          <ac:spMkLst>
            <pc:docMk/>
            <pc:sldMk cId="1186312752" sldId="414"/>
            <ac:spMk id="14" creationId="{2A65F8DF-0A91-60B5-8BA9-A2D4ED137B6C}"/>
          </ac:spMkLst>
        </pc:spChg>
        <pc:spChg chg="add mod">
          <ac:chgData name="亜優美 小門" userId="9d8c698b34d5e675" providerId="LiveId" clId="{9C5AD2D4-7FB8-468C-9AB6-01AF18C933E4}" dt="2025-05-08T04:11:55.140" v="1741" actId="14100"/>
          <ac:spMkLst>
            <pc:docMk/>
            <pc:sldMk cId="1186312752" sldId="414"/>
            <ac:spMk id="15" creationId="{8594F33E-39B6-7CCE-F9F3-ED55A3C784FC}"/>
          </ac:spMkLst>
        </pc:spChg>
        <pc:spChg chg="mod">
          <ac:chgData name="亜優美 小門" userId="9d8c698b34d5e675" providerId="LiveId" clId="{9C5AD2D4-7FB8-468C-9AB6-01AF18C933E4}" dt="2025-05-08T04:08:46.480" v="1704" actId="207"/>
          <ac:spMkLst>
            <pc:docMk/>
            <pc:sldMk cId="1186312752" sldId="414"/>
            <ac:spMk id="20" creationId="{4862C6EE-E23C-B99B-D868-FF7203D8E75A}"/>
          </ac:spMkLst>
        </pc:spChg>
        <pc:spChg chg="add mod">
          <ac:chgData name="亜優美 小門" userId="9d8c698b34d5e675" providerId="LiveId" clId="{9C5AD2D4-7FB8-468C-9AB6-01AF18C933E4}" dt="2025-05-08T04:12:16.882" v="1754" actId="14100"/>
          <ac:spMkLst>
            <pc:docMk/>
            <pc:sldMk cId="1186312752" sldId="414"/>
            <ac:spMk id="22" creationId="{717E5853-63F9-A333-3B17-D87688BEE7F0}"/>
          </ac:spMkLst>
        </pc:spChg>
        <pc:spChg chg="add mod">
          <ac:chgData name="亜優美 小門" userId="9d8c698b34d5e675" providerId="LiveId" clId="{9C5AD2D4-7FB8-468C-9AB6-01AF18C933E4}" dt="2025-05-08T04:12:38.250" v="1759" actId="1076"/>
          <ac:spMkLst>
            <pc:docMk/>
            <pc:sldMk cId="1186312752" sldId="414"/>
            <ac:spMk id="23" creationId="{E5037F59-C906-EAEE-2508-9E627348D977}"/>
          </ac:spMkLst>
        </pc:spChg>
        <pc:spChg chg="add mod">
          <ac:chgData name="亜優美 小門" userId="9d8c698b34d5e675" providerId="LiveId" clId="{9C5AD2D4-7FB8-468C-9AB6-01AF18C933E4}" dt="2025-05-08T04:12:43.701" v="1762" actId="14100"/>
          <ac:spMkLst>
            <pc:docMk/>
            <pc:sldMk cId="1186312752" sldId="414"/>
            <ac:spMk id="24" creationId="{54D098AE-A8B1-7556-6A6C-2D0DFCF7F1D0}"/>
          </ac:spMkLst>
        </pc:spChg>
        <pc:grpChg chg="del">
          <ac:chgData name="亜優美 小門" userId="9d8c698b34d5e675" providerId="LiveId" clId="{9C5AD2D4-7FB8-468C-9AB6-01AF18C933E4}" dt="2025-05-08T04:02:14.225" v="1592" actId="165"/>
          <ac:grpSpMkLst>
            <pc:docMk/>
            <pc:sldMk cId="1186312752" sldId="414"/>
            <ac:grpSpMk id="5" creationId="{00000000-0000-0000-0000-000000000000}"/>
          </ac:grpSpMkLst>
        </pc:grpChg>
        <pc:grpChg chg="add del">
          <ac:chgData name="亜優美 小門" userId="9d8c698b34d5e675" providerId="LiveId" clId="{9C5AD2D4-7FB8-468C-9AB6-01AF18C933E4}" dt="2025-05-08T04:11:12.515" v="1734" actId="165"/>
          <ac:grpSpMkLst>
            <pc:docMk/>
            <pc:sldMk cId="1186312752" sldId="414"/>
            <ac:grpSpMk id="11" creationId="{00000000-0000-0000-0000-000000000000}"/>
          </ac:grpSpMkLst>
        </pc:grpChg>
        <pc:picChg chg="mod topLvl">
          <ac:chgData name="亜優美 小門" userId="9d8c698b34d5e675" providerId="LiveId" clId="{9C5AD2D4-7FB8-468C-9AB6-01AF18C933E4}" dt="2025-05-08T04:02:14.225" v="1592" actId="165"/>
          <ac:picMkLst>
            <pc:docMk/>
            <pc:sldMk cId="1186312752" sldId="414"/>
            <ac:picMk id="6" creationId="{00000000-0000-0000-0000-000000000000}"/>
          </ac:picMkLst>
        </pc:picChg>
        <pc:picChg chg="add del mod topLvl">
          <ac:chgData name="亜優美 小門" userId="9d8c698b34d5e675" providerId="LiveId" clId="{9C5AD2D4-7FB8-468C-9AB6-01AF18C933E4}" dt="2025-05-08T04:02:50.789" v="1597" actId="478"/>
          <ac:picMkLst>
            <pc:docMk/>
            <pc:sldMk cId="1186312752" sldId="414"/>
            <ac:picMk id="10" creationId="{00000000-0000-0000-0000-000000000000}"/>
          </ac:picMkLst>
        </pc:picChg>
        <pc:picChg chg="del mod topLvl">
          <ac:chgData name="亜優美 小門" userId="9d8c698b34d5e675" providerId="LiveId" clId="{9C5AD2D4-7FB8-468C-9AB6-01AF18C933E4}" dt="2025-05-08T04:11:15.971" v="1735" actId="478"/>
          <ac:picMkLst>
            <pc:docMk/>
            <pc:sldMk cId="1186312752" sldId="414"/>
            <ac:picMk id="12" creationId="{00000000-0000-0000-0000-000000000000}"/>
          </ac:picMkLst>
        </pc:picChg>
        <pc:picChg chg="del">
          <ac:chgData name="亜優美 小門" userId="9d8c698b34d5e675" providerId="LiveId" clId="{9C5AD2D4-7FB8-468C-9AB6-01AF18C933E4}" dt="2025-05-08T04:09:04.914" v="1705" actId="478"/>
          <ac:picMkLst>
            <pc:docMk/>
            <pc:sldMk cId="1186312752" sldId="414"/>
            <ac:picMk id="16" creationId="{00000000-0000-0000-0000-000000000000}"/>
          </ac:picMkLst>
        </pc:picChg>
        <pc:picChg chg="del">
          <ac:chgData name="亜優美 小門" userId="9d8c698b34d5e675" providerId="LiveId" clId="{9C5AD2D4-7FB8-468C-9AB6-01AF18C933E4}" dt="2025-05-08T04:09:06.848" v="1706" actId="478"/>
          <ac:picMkLst>
            <pc:docMk/>
            <pc:sldMk cId="1186312752" sldId="414"/>
            <ac:picMk id="17" creationId="{00000000-0000-0000-0000-000000000000}"/>
          </ac:picMkLst>
        </pc:picChg>
        <pc:picChg chg="add mod ord modCrop">
          <ac:chgData name="亜優美 小門" userId="9d8c698b34d5e675" providerId="LiveId" clId="{9C5AD2D4-7FB8-468C-9AB6-01AF18C933E4}" dt="2025-05-08T04:11:03.989" v="1731" actId="167"/>
          <ac:picMkLst>
            <pc:docMk/>
            <pc:sldMk cId="1186312752" sldId="414"/>
            <ac:picMk id="21" creationId="{7D040A3A-9625-480F-0078-D948235667B3}"/>
          </ac:picMkLst>
        </pc:picChg>
      </pc:sldChg>
      <pc:sldChg chg="addSp delSp modSp mod">
        <pc:chgData name="亜優美 小門" userId="9d8c698b34d5e675" providerId="LiveId" clId="{9C5AD2D4-7FB8-468C-9AB6-01AF18C933E4}" dt="2025-05-09T01:04:24.338" v="1901" actId="1076"/>
        <pc:sldMkLst>
          <pc:docMk/>
          <pc:sldMk cId="1686252892" sldId="415"/>
        </pc:sldMkLst>
        <pc:spChg chg="mod ord">
          <ac:chgData name="亜優美 小門" userId="9d8c698b34d5e675" providerId="LiveId" clId="{9C5AD2D4-7FB8-468C-9AB6-01AF18C933E4}" dt="2025-05-02T01:46:51.850" v="536" actId="20577"/>
          <ac:spMkLst>
            <pc:docMk/>
            <pc:sldMk cId="1686252892" sldId="415"/>
            <ac:spMk id="4" creationId="{5E47557D-186B-47ED-2004-C924F657E6F3}"/>
          </ac:spMkLst>
        </pc:spChg>
        <pc:spChg chg="add mod">
          <ac:chgData name="亜優美 小門" userId="9d8c698b34d5e675" providerId="LiveId" clId="{9C5AD2D4-7FB8-468C-9AB6-01AF18C933E4}" dt="2025-05-09T01:04:24.338" v="1901" actId="1076"/>
          <ac:spMkLst>
            <pc:docMk/>
            <pc:sldMk cId="1686252892" sldId="415"/>
            <ac:spMk id="7" creationId="{0453B031-F71C-78C0-2289-477A7583AAFD}"/>
          </ac:spMkLst>
        </pc:spChg>
        <pc:picChg chg="add mod">
          <ac:chgData name="亜優美 小門" userId="9d8c698b34d5e675" providerId="LiveId" clId="{9C5AD2D4-7FB8-468C-9AB6-01AF18C933E4}" dt="2025-05-09T01:03:59.321" v="1897" actId="14100"/>
          <ac:picMkLst>
            <pc:docMk/>
            <pc:sldMk cId="1686252892" sldId="415"/>
            <ac:picMk id="6" creationId="{E3C9A999-2A77-A6D9-3080-0F611BECB357}"/>
          </ac:picMkLst>
        </pc:picChg>
      </pc:sldChg>
      <pc:sldChg chg="addSp delSp modSp mod">
        <pc:chgData name="亜優美 小門" userId="9d8c698b34d5e675" providerId="LiveId" clId="{9C5AD2D4-7FB8-468C-9AB6-01AF18C933E4}" dt="2025-05-09T01:09:31.083" v="1999" actId="20577"/>
        <pc:sldMkLst>
          <pc:docMk/>
          <pc:sldMk cId="933003224" sldId="416"/>
        </pc:sldMkLst>
        <pc:spChg chg="mod">
          <ac:chgData name="亜優美 小門" userId="9d8c698b34d5e675" providerId="LiveId" clId="{9C5AD2D4-7FB8-468C-9AB6-01AF18C933E4}" dt="2025-04-24T07:03:15.719" v="131" actId="207"/>
          <ac:spMkLst>
            <pc:docMk/>
            <pc:sldMk cId="933003224" sldId="416"/>
            <ac:spMk id="2" creationId="{06235DEB-AFF0-C203-7DA8-CC42526D3970}"/>
          </ac:spMkLst>
        </pc:spChg>
        <pc:spChg chg="add mod">
          <ac:chgData name="亜優美 小門" userId="9d8c698b34d5e675" providerId="LiveId" clId="{9C5AD2D4-7FB8-468C-9AB6-01AF18C933E4}" dt="2025-05-09T01:08:26.761" v="1965" actId="1076"/>
          <ac:spMkLst>
            <pc:docMk/>
            <pc:sldMk cId="933003224" sldId="416"/>
            <ac:spMk id="3" creationId="{5E57EB89-2337-963E-2CFD-314C36C3C08F}"/>
          </ac:spMkLst>
        </pc:spChg>
        <pc:spChg chg="add mod">
          <ac:chgData name="亜優美 小門" userId="9d8c698b34d5e675" providerId="LiveId" clId="{9C5AD2D4-7FB8-468C-9AB6-01AF18C933E4}" dt="2025-05-08T03:00:05.510" v="1573" actId="1037"/>
          <ac:spMkLst>
            <pc:docMk/>
            <pc:sldMk cId="933003224" sldId="416"/>
            <ac:spMk id="5" creationId="{9CF74BE4-42D5-A92C-8379-F2D292242BE5}"/>
          </ac:spMkLst>
        </pc:spChg>
        <pc:spChg chg="mod">
          <ac:chgData name="亜優美 小門" userId="9d8c698b34d5e675" providerId="LiveId" clId="{9C5AD2D4-7FB8-468C-9AB6-01AF18C933E4}" dt="2025-05-09T01:09:31.083" v="1999" actId="20577"/>
          <ac:spMkLst>
            <pc:docMk/>
            <pc:sldMk cId="933003224" sldId="416"/>
            <ac:spMk id="6" creationId="{382BFE87-8AF5-848A-6898-3E33E354E54B}"/>
          </ac:spMkLst>
        </pc:spChg>
        <pc:spChg chg="add mod">
          <ac:chgData name="亜優美 小門" userId="9d8c698b34d5e675" providerId="LiveId" clId="{9C5AD2D4-7FB8-468C-9AB6-01AF18C933E4}" dt="2025-05-09T01:08:35.144" v="1969" actId="14100"/>
          <ac:spMkLst>
            <pc:docMk/>
            <pc:sldMk cId="933003224" sldId="416"/>
            <ac:spMk id="7" creationId="{B4A731A6-2CBF-9B10-F175-1A709772DFF6}"/>
          </ac:spMkLst>
        </pc:spChg>
        <pc:spChg chg="add mod">
          <ac:chgData name="亜優美 小門" userId="9d8c698b34d5e675" providerId="LiveId" clId="{9C5AD2D4-7FB8-468C-9AB6-01AF18C933E4}" dt="2025-05-09T01:08:44.917" v="1974" actId="14100"/>
          <ac:spMkLst>
            <pc:docMk/>
            <pc:sldMk cId="933003224" sldId="416"/>
            <ac:spMk id="8" creationId="{F14B6902-2666-262C-F1D2-6F708BC49066}"/>
          </ac:spMkLst>
        </pc:spChg>
        <pc:spChg chg="add mod">
          <ac:chgData name="亜優美 小門" userId="9d8c698b34d5e675" providerId="LiveId" clId="{9C5AD2D4-7FB8-468C-9AB6-01AF18C933E4}" dt="2025-05-09T01:08:50.356" v="1977" actId="14100"/>
          <ac:spMkLst>
            <pc:docMk/>
            <pc:sldMk cId="933003224" sldId="416"/>
            <ac:spMk id="9" creationId="{DB790C65-C61C-96DC-8B6C-B7624D63B226}"/>
          </ac:spMkLst>
        </pc:spChg>
        <pc:spChg chg="add mod">
          <ac:chgData name="亜優美 小門" userId="9d8c698b34d5e675" providerId="LiveId" clId="{9C5AD2D4-7FB8-468C-9AB6-01AF18C933E4}" dt="2025-05-09T01:08:56.470" v="1980" actId="14100"/>
          <ac:spMkLst>
            <pc:docMk/>
            <pc:sldMk cId="933003224" sldId="416"/>
            <ac:spMk id="10" creationId="{A2E404DA-AAC4-D77E-7988-C08C1798387A}"/>
          </ac:spMkLst>
        </pc:spChg>
        <pc:spChg chg="add mod">
          <ac:chgData name="亜優美 小門" userId="9d8c698b34d5e675" providerId="LiveId" clId="{9C5AD2D4-7FB8-468C-9AB6-01AF18C933E4}" dt="2025-05-09T01:09:06.309" v="1982" actId="1076"/>
          <ac:spMkLst>
            <pc:docMk/>
            <pc:sldMk cId="933003224" sldId="416"/>
            <ac:spMk id="11" creationId="{7B8E311D-1B09-2AA3-5806-C73662B389F5}"/>
          </ac:spMkLst>
        </pc:spChg>
        <pc:spChg chg="mod topLvl">
          <ac:chgData name="亜優美 小門" userId="9d8c698b34d5e675" providerId="LiveId" clId="{9C5AD2D4-7FB8-468C-9AB6-01AF18C933E4}" dt="2025-05-08T02:59:27.139" v="1562" actId="1035"/>
          <ac:spMkLst>
            <pc:docMk/>
            <pc:sldMk cId="933003224" sldId="416"/>
            <ac:spMk id="14" creationId="{A1A48C02-B4FB-2A38-ECE0-F9E8EDA43811}"/>
          </ac:spMkLst>
        </pc:spChg>
        <pc:spChg chg="mod">
          <ac:chgData name="亜優美 小門" userId="9d8c698b34d5e675" providerId="LiveId" clId="{9C5AD2D4-7FB8-468C-9AB6-01AF18C933E4}" dt="2025-04-24T07:02:30.903" v="130" actId="1035"/>
          <ac:spMkLst>
            <pc:docMk/>
            <pc:sldMk cId="933003224" sldId="416"/>
            <ac:spMk id="19" creationId="{EDA8D411-E0A3-DD9C-9264-97B2C6215FFD}"/>
          </ac:spMkLst>
        </pc:spChg>
        <pc:grpChg chg="del mod">
          <ac:chgData name="亜優美 小門" userId="9d8c698b34d5e675" providerId="LiveId" clId="{9C5AD2D4-7FB8-468C-9AB6-01AF18C933E4}" dt="2025-05-08T02:58:29.697" v="1547" actId="165"/>
          <ac:grpSpMkLst>
            <pc:docMk/>
            <pc:sldMk cId="933003224" sldId="416"/>
            <ac:grpSpMk id="17" creationId="{2B6EEE08-E39D-C70E-5099-BC2840A55E05}"/>
          </ac:grpSpMkLst>
        </pc:grpChg>
        <pc:picChg chg="add mod ord">
          <ac:chgData name="亜優美 小門" userId="9d8c698b34d5e675" providerId="LiveId" clId="{9C5AD2D4-7FB8-468C-9AB6-01AF18C933E4}" dt="2025-05-08T02:58:50.159" v="1553" actId="167"/>
          <ac:picMkLst>
            <pc:docMk/>
            <pc:sldMk cId="933003224" sldId="416"/>
            <ac:picMk id="4" creationId="{D5BC18B3-9D2E-8A72-8ACA-B7F033C346D4}"/>
          </ac:picMkLst>
        </pc:picChg>
        <pc:picChg chg="del mod topLvl">
          <ac:chgData name="亜優美 小門" userId="9d8c698b34d5e675" providerId="LiveId" clId="{9C5AD2D4-7FB8-468C-9AB6-01AF18C933E4}" dt="2025-05-08T02:59:36.926" v="1563" actId="478"/>
          <ac:picMkLst>
            <pc:docMk/>
            <pc:sldMk cId="933003224" sldId="416"/>
            <ac:picMk id="13" creationId="{9FDA27FF-47D5-446D-5E71-E0530A778441}"/>
          </ac:picMkLst>
        </pc:picChg>
      </pc:sldChg>
      <pc:sldChg chg="addSp delSp modSp mod">
        <pc:chgData name="亜優美 小門" userId="9d8c698b34d5e675" providerId="LiveId" clId="{9C5AD2D4-7FB8-468C-9AB6-01AF18C933E4}" dt="2025-05-09T01:11:51.992" v="2014" actId="1037"/>
        <pc:sldMkLst>
          <pc:docMk/>
          <pc:sldMk cId="3262416515" sldId="417"/>
        </pc:sldMkLst>
        <pc:spChg chg="mod">
          <ac:chgData name="亜優美 小門" userId="9d8c698b34d5e675" providerId="LiveId" clId="{9C5AD2D4-7FB8-468C-9AB6-01AF18C933E4}" dt="2025-04-24T07:03:23.424" v="134" actId="207"/>
          <ac:spMkLst>
            <pc:docMk/>
            <pc:sldMk cId="3262416515" sldId="417"/>
            <ac:spMk id="2" creationId="{06235DEB-AFF0-C203-7DA8-CC42526D3970}"/>
          </ac:spMkLst>
        </pc:spChg>
        <pc:spChg chg="mod">
          <ac:chgData name="亜優美 小門" userId="9d8c698b34d5e675" providerId="LiveId" clId="{9C5AD2D4-7FB8-468C-9AB6-01AF18C933E4}" dt="2025-04-24T07:01:42.515" v="123" actId="1035"/>
          <ac:spMkLst>
            <pc:docMk/>
            <pc:sldMk cId="3262416515" sldId="417"/>
            <ac:spMk id="5" creationId="{DCAAD7B5-2214-34AD-9255-B2F9D60D0EAC}"/>
          </ac:spMkLst>
        </pc:spChg>
        <pc:spChg chg="add del">
          <ac:chgData name="亜優美 小門" userId="9d8c698b34d5e675" providerId="LiveId" clId="{9C5AD2D4-7FB8-468C-9AB6-01AF18C933E4}" dt="2025-05-09T01:11:17.587" v="2001" actId="22"/>
          <ac:spMkLst>
            <pc:docMk/>
            <pc:sldMk cId="3262416515" sldId="417"/>
            <ac:spMk id="6" creationId="{2EABACCF-C050-B5E2-436D-869BD8D0065F}"/>
          </ac:spMkLst>
        </pc:spChg>
        <pc:spChg chg="mod">
          <ac:chgData name="亜優美 小門" userId="9d8c698b34d5e675" providerId="LiveId" clId="{9C5AD2D4-7FB8-468C-9AB6-01AF18C933E4}" dt="2025-04-24T07:01:42.515" v="123" actId="1035"/>
          <ac:spMkLst>
            <pc:docMk/>
            <pc:sldMk cId="3262416515" sldId="417"/>
            <ac:spMk id="7" creationId="{7AACED8F-3CDE-15D3-D842-AFC20542DCDC}"/>
          </ac:spMkLst>
        </pc:spChg>
        <pc:spChg chg="mod">
          <ac:chgData name="亜優美 小門" userId="9d8c698b34d5e675" providerId="LiveId" clId="{9C5AD2D4-7FB8-468C-9AB6-01AF18C933E4}" dt="2025-04-24T07:01:42.515" v="123" actId="1035"/>
          <ac:spMkLst>
            <pc:docMk/>
            <pc:sldMk cId="3262416515" sldId="417"/>
            <ac:spMk id="8" creationId="{B2ED6704-8B85-70D2-0293-9DB0DFDDDE22}"/>
          </ac:spMkLst>
        </pc:spChg>
        <pc:spChg chg="add mod">
          <ac:chgData name="亜優美 小門" userId="9d8c698b34d5e675" providerId="LiveId" clId="{9C5AD2D4-7FB8-468C-9AB6-01AF18C933E4}" dt="2025-05-09T01:11:51.992" v="2014" actId="1037"/>
          <ac:spMkLst>
            <pc:docMk/>
            <pc:sldMk cId="3262416515" sldId="417"/>
            <ac:spMk id="9" creationId="{D97385E8-9D29-E0A6-0381-CABCFE6C8A7F}"/>
          </ac:spMkLst>
        </pc:spChg>
        <pc:picChg chg="mod">
          <ac:chgData name="亜優美 小門" userId="9d8c698b34d5e675" providerId="LiveId" clId="{9C5AD2D4-7FB8-468C-9AB6-01AF18C933E4}" dt="2025-04-24T07:00:55.249" v="102" actId="1036"/>
          <ac:picMkLst>
            <pc:docMk/>
            <pc:sldMk cId="3262416515" sldId="417"/>
            <ac:picMk id="3" creationId="{32B3756D-17BD-702E-3FEC-F4EB81913DD8}"/>
          </ac:picMkLst>
        </pc:picChg>
        <pc:cxnChg chg="mod">
          <ac:chgData name="亜優美 小門" userId="9d8c698b34d5e675" providerId="LiveId" clId="{9C5AD2D4-7FB8-468C-9AB6-01AF18C933E4}" dt="2025-04-24T07:01:42.515" v="123" actId="1035"/>
          <ac:cxnSpMkLst>
            <pc:docMk/>
            <pc:sldMk cId="3262416515" sldId="417"/>
            <ac:cxnSpMk id="10" creationId="{E0A43088-BB7F-30CE-D3E9-4DD7070B9212}"/>
          </ac:cxnSpMkLst>
        </pc:cxnChg>
      </pc:sldChg>
    </pc:docChg>
  </pc:docChgLst>
  <pc:docChgLst>
    <pc:chgData name="亜優美 小門" userId="9d8c698b34d5e675" providerId="LiveId" clId="{0E0182EC-6DDA-4631-9795-15B54556EC22}"/>
    <pc:docChg chg="custSel modSld">
      <pc:chgData name="亜優美 小門" userId="9d8c698b34d5e675" providerId="LiveId" clId="{0E0182EC-6DDA-4631-9795-15B54556EC22}" dt="2025-05-09T02:48:29.382" v="156" actId="1037"/>
      <pc:docMkLst>
        <pc:docMk/>
      </pc:docMkLst>
      <pc:sldChg chg="addSp delSp modSp mod">
        <pc:chgData name="亜優美 小門" userId="9d8c698b34d5e675" providerId="LiveId" clId="{0E0182EC-6DDA-4631-9795-15B54556EC22}" dt="2025-05-09T02:43:51.949" v="71" actId="1036"/>
        <pc:sldMkLst>
          <pc:docMk/>
          <pc:sldMk cId="3869508102" sldId="263"/>
        </pc:sldMkLst>
        <pc:spChg chg="add mod">
          <ac:chgData name="亜優美 小門" userId="9d8c698b34d5e675" providerId="LiveId" clId="{0E0182EC-6DDA-4631-9795-15B54556EC22}" dt="2025-05-09T02:43:01.502" v="43" actId="14100"/>
          <ac:spMkLst>
            <pc:docMk/>
            <pc:sldMk cId="3869508102" sldId="263"/>
            <ac:spMk id="7" creationId="{A78E4D94-FBCE-1BB6-E245-85D9087DAE59}"/>
          </ac:spMkLst>
        </pc:spChg>
        <pc:spChg chg="add mod">
          <ac:chgData name="亜優美 小門" userId="9d8c698b34d5e675" providerId="LiveId" clId="{0E0182EC-6DDA-4631-9795-15B54556EC22}" dt="2025-05-09T02:43:24.192" v="53" actId="1036"/>
          <ac:spMkLst>
            <pc:docMk/>
            <pc:sldMk cId="3869508102" sldId="263"/>
            <ac:spMk id="8" creationId="{14A0C23E-4A89-ABAE-711C-1FC5D27B6B7A}"/>
          </ac:spMkLst>
        </pc:spChg>
        <pc:spChg chg="mod">
          <ac:chgData name="亜優美 小門" userId="9d8c698b34d5e675" providerId="LiveId" clId="{0E0182EC-6DDA-4631-9795-15B54556EC22}" dt="2025-05-09T02:40:46.599" v="5" actId="14100"/>
          <ac:spMkLst>
            <pc:docMk/>
            <pc:sldMk cId="3869508102" sldId="263"/>
            <ac:spMk id="10" creationId="{E434446C-5BC9-C18A-778C-A0453C923D79}"/>
          </ac:spMkLst>
        </pc:spChg>
        <pc:spChg chg="mod">
          <ac:chgData name="亜優美 小門" userId="9d8c698b34d5e675" providerId="LiveId" clId="{0E0182EC-6DDA-4631-9795-15B54556EC22}" dt="2025-05-09T02:41:04.699" v="19" actId="1038"/>
          <ac:spMkLst>
            <pc:docMk/>
            <pc:sldMk cId="3869508102" sldId="263"/>
            <ac:spMk id="12" creationId="{FCFA3400-10A7-1CA8-D570-268C6FDABDBE}"/>
          </ac:spMkLst>
        </pc:spChg>
        <pc:spChg chg="mod">
          <ac:chgData name="亜優美 小門" userId="9d8c698b34d5e675" providerId="LiveId" clId="{0E0182EC-6DDA-4631-9795-15B54556EC22}" dt="2025-05-09T02:43:27.582" v="58" actId="1038"/>
          <ac:spMkLst>
            <pc:docMk/>
            <pc:sldMk cId="3869508102" sldId="263"/>
            <ac:spMk id="16" creationId="{54769BC9-6F27-2134-AD62-235B3FCA9545}"/>
          </ac:spMkLst>
        </pc:spChg>
        <pc:spChg chg="mod">
          <ac:chgData name="亜優美 小門" userId="9d8c698b34d5e675" providerId="LiveId" clId="{0E0182EC-6DDA-4631-9795-15B54556EC22}" dt="2025-05-09T02:43:32.913" v="62" actId="1036"/>
          <ac:spMkLst>
            <pc:docMk/>
            <pc:sldMk cId="3869508102" sldId="263"/>
            <ac:spMk id="17" creationId="{469DF76C-1415-C01C-8D54-16F2FB1BFFF6}"/>
          </ac:spMkLst>
        </pc:spChg>
        <pc:spChg chg="mod">
          <ac:chgData name="亜優美 小門" userId="9d8c698b34d5e675" providerId="LiveId" clId="{0E0182EC-6DDA-4631-9795-15B54556EC22}" dt="2025-05-09T02:43:25.639" v="55" actId="1036"/>
          <ac:spMkLst>
            <pc:docMk/>
            <pc:sldMk cId="3869508102" sldId="263"/>
            <ac:spMk id="18" creationId="{09694536-70B5-09C7-681B-030C8B6A80D4}"/>
          </ac:spMkLst>
        </pc:spChg>
        <pc:spChg chg="mod">
          <ac:chgData name="亜優美 小門" userId="9d8c698b34d5e675" providerId="LiveId" clId="{0E0182EC-6DDA-4631-9795-15B54556EC22}" dt="2025-05-09T02:43:41.167" v="68" actId="14100"/>
          <ac:spMkLst>
            <pc:docMk/>
            <pc:sldMk cId="3869508102" sldId="263"/>
            <ac:spMk id="22" creationId="{0749DDD5-5CA2-37F1-A111-52ED40B3B13F}"/>
          </ac:spMkLst>
        </pc:spChg>
        <pc:spChg chg="mod">
          <ac:chgData name="亜優美 小門" userId="9d8c698b34d5e675" providerId="LiveId" clId="{0E0182EC-6DDA-4631-9795-15B54556EC22}" dt="2025-05-09T02:43:51.949" v="71" actId="1036"/>
          <ac:spMkLst>
            <pc:docMk/>
            <pc:sldMk cId="3869508102" sldId="263"/>
            <ac:spMk id="24" creationId="{97D87400-010E-BDAA-C30C-212E928CE09E}"/>
          </ac:spMkLst>
        </pc:spChg>
        <pc:picChg chg="add mod ord">
          <ac:chgData name="亜優美 小門" userId="9d8c698b34d5e675" providerId="LiveId" clId="{0E0182EC-6DDA-4631-9795-15B54556EC22}" dt="2025-05-09T02:41:06.635" v="23" actId="1038"/>
          <ac:picMkLst>
            <pc:docMk/>
            <pc:sldMk cId="3869508102" sldId="263"/>
            <ac:picMk id="5" creationId="{C5A48675-0D31-9489-50BB-07EBDC9EE764}"/>
          </ac:picMkLst>
        </pc:picChg>
        <pc:picChg chg="del mod">
          <ac:chgData name="亜優美 小門" userId="9d8c698b34d5e675" providerId="LiveId" clId="{0E0182EC-6DDA-4631-9795-15B54556EC22}" dt="2025-05-09T02:40:42.850" v="3" actId="478"/>
          <ac:picMkLst>
            <pc:docMk/>
            <pc:sldMk cId="3869508102" sldId="263"/>
            <ac:picMk id="11" creationId="{35ED4509-1843-B372-0D01-86B6EC1A643E}"/>
          </ac:picMkLst>
        </pc:picChg>
      </pc:sldChg>
      <pc:sldChg chg="addSp delSp modSp mod">
        <pc:chgData name="亜優美 小門" userId="9d8c698b34d5e675" providerId="LiveId" clId="{0E0182EC-6DDA-4631-9795-15B54556EC22}" dt="2025-05-09T02:47:33.570" v="139" actId="478"/>
        <pc:sldMkLst>
          <pc:docMk/>
          <pc:sldMk cId="3698612171" sldId="413"/>
        </pc:sldMkLst>
        <pc:spChg chg="mod">
          <ac:chgData name="亜優美 小門" userId="9d8c698b34d5e675" providerId="LiveId" clId="{0E0182EC-6DDA-4631-9795-15B54556EC22}" dt="2025-05-09T02:47:31.631" v="138" actId="1038"/>
          <ac:spMkLst>
            <pc:docMk/>
            <pc:sldMk cId="3698612171" sldId="413"/>
            <ac:spMk id="6" creationId="{108C750F-723E-23EB-D8A4-973CC474A668}"/>
          </ac:spMkLst>
        </pc:spChg>
        <pc:picChg chg="add mod ord">
          <ac:chgData name="亜優美 小門" userId="9d8c698b34d5e675" providerId="LiveId" clId="{0E0182EC-6DDA-4631-9795-15B54556EC22}" dt="2025-05-09T02:47:23.718" v="133" actId="1076"/>
          <ac:picMkLst>
            <pc:docMk/>
            <pc:sldMk cId="3698612171" sldId="413"/>
            <ac:picMk id="4" creationId="{C0B5D901-927F-400A-7AEB-FA30CBC93571}"/>
          </ac:picMkLst>
        </pc:picChg>
        <pc:picChg chg="del mod">
          <ac:chgData name="亜優美 小門" userId="9d8c698b34d5e675" providerId="LiveId" clId="{0E0182EC-6DDA-4631-9795-15B54556EC22}" dt="2025-05-09T02:47:33.570" v="139" actId="478"/>
          <ac:picMkLst>
            <pc:docMk/>
            <pc:sldMk cId="3698612171" sldId="413"/>
            <ac:picMk id="5" creationId="{FC2DAF64-9089-55EF-D609-09B12F76548B}"/>
          </ac:picMkLst>
        </pc:picChg>
      </pc:sldChg>
      <pc:sldChg chg="addSp delSp modSp mod">
        <pc:chgData name="亜優美 小門" userId="9d8c698b34d5e675" providerId="LiveId" clId="{0E0182EC-6DDA-4631-9795-15B54556EC22}" dt="2025-05-09T02:48:29.382" v="156" actId="1037"/>
        <pc:sldMkLst>
          <pc:docMk/>
          <pc:sldMk cId="1186312752" sldId="414"/>
        </pc:sldMkLst>
        <pc:spChg chg="add mod">
          <ac:chgData name="亜優美 小門" userId="9d8c698b34d5e675" providerId="LiveId" clId="{0E0182EC-6DDA-4631-9795-15B54556EC22}" dt="2025-05-09T02:48:25.243" v="154" actId="1076"/>
          <ac:spMkLst>
            <pc:docMk/>
            <pc:sldMk cId="1186312752" sldId="414"/>
            <ac:spMk id="10" creationId="{899116DA-1E49-F8D6-8416-BCBFB715A007}"/>
          </ac:spMkLst>
        </pc:spChg>
        <pc:spChg chg="mod">
          <ac:chgData name="亜優美 小門" userId="9d8c698b34d5e675" providerId="LiveId" clId="{0E0182EC-6DDA-4631-9795-15B54556EC22}" dt="2025-05-09T02:48:03.392" v="149" actId="1035"/>
          <ac:spMkLst>
            <pc:docMk/>
            <pc:sldMk cId="1186312752" sldId="414"/>
            <ac:spMk id="13" creationId="{00000000-0000-0000-0000-000000000000}"/>
          </ac:spMkLst>
        </pc:spChg>
        <pc:spChg chg="mod">
          <ac:chgData name="亜優美 小門" userId="9d8c698b34d5e675" providerId="LiveId" clId="{0E0182EC-6DDA-4631-9795-15B54556EC22}" dt="2025-05-09T02:48:19.124" v="152" actId="1076"/>
          <ac:spMkLst>
            <pc:docMk/>
            <pc:sldMk cId="1186312752" sldId="414"/>
            <ac:spMk id="14" creationId="{2A65F8DF-0A91-60B5-8BA9-A2D4ED137B6C}"/>
          </ac:spMkLst>
        </pc:spChg>
        <pc:spChg chg="mod">
          <ac:chgData name="亜優美 小門" userId="9d8c698b34d5e675" providerId="LiveId" clId="{0E0182EC-6DDA-4631-9795-15B54556EC22}" dt="2025-05-09T02:48:11.576" v="150" actId="1076"/>
          <ac:spMkLst>
            <pc:docMk/>
            <pc:sldMk cId="1186312752" sldId="414"/>
            <ac:spMk id="15" creationId="{8594F33E-39B6-7CCE-F9F3-ED55A3C784FC}"/>
          </ac:spMkLst>
        </pc:spChg>
        <pc:spChg chg="mod">
          <ac:chgData name="亜優美 小門" userId="9d8c698b34d5e675" providerId="LiveId" clId="{0E0182EC-6DDA-4631-9795-15B54556EC22}" dt="2025-05-09T02:48:29.382" v="156" actId="1037"/>
          <ac:spMkLst>
            <pc:docMk/>
            <pc:sldMk cId="1186312752" sldId="414"/>
            <ac:spMk id="23" creationId="{E5037F59-C906-EAEE-2508-9E627348D977}"/>
          </ac:spMkLst>
        </pc:spChg>
        <pc:picChg chg="add mod ord">
          <ac:chgData name="亜優美 小門" userId="9d8c698b34d5e675" providerId="LiveId" clId="{0E0182EC-6DDA-4631-9795-15B54556EC22}" dt="2025-05-09T02:47:49.658" v="142" actId="167"/>
          <ac:picMkLst>
            <pc:docMk/>
            <pc:sldMk cId="1186312752" sldId="414"/>
            <ac:picMk id="5" creationId="{A3F463F0-5F70-5621-64FE-89A4A1AAB1A7}"/>
          </ac:picMkLst>
        </pc:picChg>
        <pc:picChg chg="del mod">
          <ac:chgData name="亜優美 小門" userId="9d8c698b34d5e675" providerId="LiveId" clId="{0E0182EC-6DDA-4631-9795-15B54556EC22}" dt="2025-05-09T02:47:51.233" v="143" actId="478"/>
          <ac:picMkLst>
            <pc:docMk/>
            <pc:sldMk cId="1186312752" sldId="414"/>
            <ac:picMk id="21" creationId="{7D040A3A-9625-480F-0078-D948235667B3}"/>
          </ac:picMkLst>
        </pc:picChg>
      </pc:sldChg>
      <pc:sldChg chg="addSp delSp modSp mod">
        <pc:chgData name="亜優美 小門" userId="9d8c698b34d5e675" providerId="LiveId" clId="{0E0182EC-6DDA-4631-9795-15B54556EC22}" dt="2025-05-09T02:46:33.230" v="129" actId="14100"/>
        <pc:sldMkLst>
          <pc:docMk/>
          <pc:sldMk cId="933003224" sldId="416"/>
        </pc:sldMkLst>
        <pc:spChg chg="mod">
          <ac:chgData name="亜優美 小門" userId="9d8c698b34d5e675" providerId="LiveId" clId="{0E0182EC-6DDA-4631-9795-15B54556EC22}" dt="2025-05-09T02:45:39.970" v="110" actId="1037"/>
          <ac:spMkLst>
            <pc:docMk/>
            <pc:sldMk cId="933003224" sldId="416"/>
            <ac:spMk id="3" creationId="{5E57EB89-2337-963E-2CFD-314C36C3C08F}"/>
          </ac:spMkLst>
        </pc:spChg>
        <pc:spChg chg="mod">
          <ac:chgData name="亜優美 小門" userId="9d8c698b34d5e675" providerId="LiveId" clId="{0E0182EC-6DDA-4631-9795-15B54556EC22}" dt="2025-05-09T02:45:39.970" v="110" actId="1037"/>
          <ac:spMkLst>
            <pc:docMk/>
            <pc:sldMk cId="933003224" sldId="416"/>
            <ac:spMk id="7" creationId="{B4A731A6-2CBF-9B10-F175-1A709772DFF6}"/>
          </ac:spMkLst>
        </pc:spChg>
        <pc:spChg chg="mod">
          <ac:chgData name="亜優美 小門" userId="9d8c698b34d5e675" providerId="LiveId" clId="{0E0182EC-6DDA-4631-9795-15B54556EC22}" dt="2025-05-09T02:45:53.617" v="113" actId="1076"/>
          <ac:spMkLst>
            <pc:docMk/>
            <pc:sldMk cId="933003224" sldId="416"/>
            <ac:spMk id="9" creationId="{DB790C65-C61C-96DC-8B6C-B7624D63B226}"/>
          </ac:spMkLst>
        </pc:spChg>
        <pc:spChg chg="mod">
          <ac:chgData name="亜優美 小門" userId="9d8c698b34d5e675" providerId="LiveId" clId="{0E0182EC-6DDA-4631-9795-15B54556EC22}" dt="2025-05-09T02:46:09.368" v="122" actId="1037"/>
          <ac:spMkLst>
            <pc:docMk/>
            <pc:sldMk cId="933003224" sldId="416"/>
            <ac:spMk id="11" creationId="{7B8E311D-1B09-2AA3-5806-C73662B389F5}"/>
          </ac:spMkLst>
        </pc:spChg>
        <pc:spChg chg="mod">
          <ac:chgData name="亜優美 小門" userId="9d8c698b34d5e675" providerId="LiveId" clId="{0E0182EC-6DDA-4631-9795-15B54556EC22}" dt="2025-05-09T02:45:39.970" v="110" actId="1037"/>
          <ac:spMkLst>
            <pc:docMk/>
            <pc:sldMk cId="933003224" sldId="416"/>
            <ac:spMk id="14" creationId="{A1A48C02-B4FB-2A38-ECE0-F9E8EDA43811}"/>
          </ac:spMkLst>
        </pc:spChg>
        <pc:spChg chg="add mod">
          <ac:chgData name="亜優美 小門" userId="9d8c698b34d5e675" providerId="LiveId" clId="{0E0182EC-6DDA-4631-9795-15B54556EC22}" dt="2025-05-09T02:45:39.970" v="110" actId="1037"/>
          <ac:spMkLst>
            <pc:docMk/>
            <pc:sldMk cId="933003224" sldId="416"/>
            <ac:spMk id="17" creationId="{158C3DAA-09DE-06EB-4D43-5F2378BE1944}"/>
          </ac:spMkLst>
        </pc:spChg>
        <pc:spChg chg="add del mod topLvl">
          <ac:chgData name="亜優美 小門" userId="9d8c698b34d5e675" providerId="LiveId" clId="{0E0182EC-6DDA-4631-9795-15B54556EC22}" dt="2025-05-09T02:46:33.230" v="129" actId="14100"/>
          <ac:spMkLst>
            <pc:docMk/>
            <pc:sldMk cId="933003224" sldId="416"/>
            <ac:spMk id="18" creationId="{C6CFFEA9-1FBE-55FF-053E-0D8F9058C73B}"/>
          </ac:spMkLst>
        </pc:spChg>
        <pc:spChg chg="add del mod topLvl">
          <ac:chgData name="亜優美 小門" userId="9d8c698b34d5e675" providerId="LiveId" clId="{0E0182EC-6DDA-4631-9795-15B54556EC22}" dt="2025-05-09T02:45:09.959" v="88" actId="478"/>
          <ac:spMkLst>
            <pc:docMk/>
            <pc:sldMk cId="933003224" sldId="416"/>
            <ac:spMk id="19" creationId="{EDA8D411-E0A3-DD9C-9264-97B2C6215FFD}"/>
          </ac:spMkLst>
        </pc:spChg>
        <pc:spChg chg="add mod">
          <ac:chgData name="亜優美 小門" userId="9d8c698b34d5e675" providerId="LiveId" clId="{0E0182EC-6DDA-4631-9795-15B54556EC22}" dt="2025-05-09T02:45:47.489" v="111" actId="1076"/>
          <ac:spMkLst>
            <pc:docMk/>
            <pc:sldMk cId="933003224" sldId="416"/>
            <ac:spMk id="26" creationId="{F4C044C4-F6A8-4365-6610-27EA7DD8055A}"/>
          </ac:spMkLst>
        </pc:spChg>
        <pc:spChg chg="add mod">
          <ac:chgData name="亜優美 小門" userId="9d8c698b34d5e675" providerId="LiveId" clId="{0E0182EC-6DDA-4631-9795-15B54556EC22}" dt="2025-05-09T02:45:59.772" v="114" actId="1076"/>
          <ac:spMkLst>
            <pc:docMk/>
            <pc:sldMk cId="933003224" sldId="416"/>
            <ac:spMk id="28" creationId="{EB8A9720-033D-C5FD-22FC-DB2E76BDB833}"/>
          </ac:spMkLst>
        </pc:spChg>
        <pc:spChg chg="add mod">
          <ac:chgData name="亜優美 小門" userId="9d8c698b34d5e675" providerId="LiveId" clId="{0E0182EC-6DDA-4631-9795-15B54556EC22}" dt="2025-05-09T02:45:51.236" v="112" actId="1076"/>
          <ac:spMkLst>
            <pc:docMk/>
            <pc:sldMk cId="933003224" sldId="416"/>
            <ac:spMk id="29" creationId="{8D784D8F-11D2-9A72-5E63-A8DA918FD537}"/>
          </ac:spMkLst>
        </pc:spChg>
        <pc:spChg chg="add mod">
          <ac:chgData name="亜優美 小門" userId="9d8c698b34d5e675" providerId="LiveId" clId="{0E0182EC-6DDA-4631-9795-15B54556EC22}" dt="2025-05-09T02:44:31.721" v="75" actId="14100"/>
          <ac:spMkLst>
            <pc:docMk/>
            <pc:sldMk cId="933003224" sldId="416"/>
            <ac:spMk id="30" creationId="{86A64E0C-6255-514F-118D-C026214FE091}"/>
          </ac:spMkLst>
        </pc:spChg>
        <pc:spChg chg="add mod">
          <ac:chgData name="亜優美 小門" userId="9d8c698b34d5e675" providerId="LiveId" clId="{0E0182EC-6DDA-4631-9795-15B54556EC22}" dt="2025-05-09T02:45:39.970" v="110" actId="1037"/>
          <ac:spMkLst>
            <pc:docMk/>
            <pc:sldMk cId="933003224" sldId="416"/>
            <ac:spMk id="31" creationId="{BEF44858-CECD-2837-D31C-DEEABBC5C516}"/>
          </ac:spMkLst>
        </pc:spChg>
        <pc:spChg chg="add mod">
          <ac:chgData name="亜優美 小門" userId="9d8c698b34d5e675" providerId="LiveId" clId="{0E0182EC-6DDA-4631-9795-15B54556EC22}" dt="2025-05-09T02:44:31.721" v="75" actId="14100"/>
          <ac:spMkLst>
            <pc:docMk/>
            <pc:sldMk cId="933003224" sldId="416"/>
            <ac:spMk id="32" creationId="{3364DEB4-DC4A-5F7B-761D-6FFE7E99BCA9}"/>
          </ac:spMkLst>
        </pc:spChg>
        <pc:spChg chg="add mod">
          <ac:chgData name="亜優美 小門" userId="9d8c698b34d5e675" providerId="LiveId" clId="{0E0182EC-6DDA-4631-9795-15B54556EC22}" dt="2025-05-09T02:46:22.480" v="128" actId="14100"/>
          <ac:spMkLst>
            <pc:docMk/>
            <pc:sldMk cId="933003224" sldId="416"/>
            <ac:spMk id="33" creationId="{E70C7419-4EA2-6D11-FF89-1E45BB742F57}"/>
          </ac:spMkLst>
        </pc:spChg>
        <pc:grpChg chg="add del mod">
          <ac:chgData name="亜優美 小門" userId="9d8c698b34d5e675" providerId="LiveId" clId="{0E0182EC-6DDA-4631-9795-15B54556EC22}" dt="2025-05-09T02:45:06.731" v="86" actId="165"/>
          <ac:grpSpMkLst>
            <pc:docMk/>
            <pc:sldMk cId="933003224" sldId="416"/>
            <ac:grpSpMk id="20" creationId="{9930349C-3D40-6B04-A2F9-B8FD51F42533}"/>
          </ac:grpSpMkLst>
        </pc:grpChg>
        <pc:picChg chg="del mod">
          <ac:chgData name="亜優美 小門" userId="9d8c698b34d5e675" providerId="LiveId" clId="{0E0182EC-6DDA-4631-9795-15B54556EC22}" dt="2025-05-09T02:41:52.666" v="29" actId="478"/>
          <ac:picMkLst>
            <pc:docMk/>
            <pc:sldMk cId="933003224" sldId="416"/>
            <ac:picMk id="4" creationId="{D5BC18B3-9D2E-8A72-8ACA-B7F033C346D4}"/>
          </ac:picMkLst>
        </pc:picChg>
        <pc:picChg chg="add mod ord">
          <ac:chgData name="亜優美 小門" userId="9d8c698b34d5e675" providerId="LiveId" clId="{0E0182EC-6DDA-4631-9795-15B54556EC22}" dt="2025-05-09T02:45:39.970" v="110" actId="1037"/>
          <ac:picMkLst>
            <pc:docMk/>
            <pc:sldMk cId="933003224" sldId="416"/>
            <ac:picMk id="12" creationId="{BE49FB09-89A7-862B-F6FC-95F759AA5FED}"/>
          </ac:picMkLst>
        </pc:picChg>
        <pc:picChg chg="add mod ord">
          <ac:chgData name="亜優美 小門" userId="9d8c698b34d5e675" providerId="LiveId" clId="{0E0182EC-6DDA-4631-9795-15B54556EC22}" dt="2025-05-09T02:45:39.970" v="110" actId="1037"/>
          <ac:picMkLst>
            <pc:docMk/>
            <pc:sldMk cId="933003224" sldId="416"/>
            <ac:picMk id="13" creationId="{CA7C4E81-82EA-1092-F24C-2D5C9D63B414}"/>
          </ac:picMkLst>
        </pc:picChg>
        <pc:picChg chg="add del mod topLvl">
          <ac:chgData name="亜優美 小門" userId="9d8c698b34d5e675" providerId="LiveId" clId="{0E0182EC-6DDA-4631-9795-15B54556EC22}" dt="2025-05-09T02:45:12.353" v="89" actId="478"/>
          <ac:picMkLst>
            <pc:docMk/>
            <pc:sldMk cId="933003224" sldId="416"/>
            <ac:picMk id="15" creationId="{481637CD-2465-2772-9C19-3B2CB56CA4B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2025/5/9</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30</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36</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37</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45</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48</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13</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19</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27</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8.jpe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64.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91.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3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106.jpg"/></Relationships>
</file>

<file path=ppt/slides/_rels/slide3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13</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00966" y="7195095"/>
                <a:ext cx="941993" cy="1046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C5A48675-0D31-9489-50BB-07EBDC9EE764}"/>
              </a:ext>
            </a:extLst>
          </p:cNvPr>
          <p:cNvPicPr>
            <a:picLocks noChangeAspect="1"/>
          </p:cNvPicPr>
          <p:nvPr/>
        </p:nvPicPr>
        <p:blipFill>
          <a:blip r:embed="rId2"/>
          <a:stretch>
            <a:fillRect/>
          </a:stretch>
        </p:blipFill>
        <p:spPr>
          <a:xfrm>
            <a:off x="570658" y="5129824"/>
            <a:ext cx="5816891" cy="3682252"/>
          </a:xfrm>
          <a:prstGeom prst="rect">
            <a:avLst/>
          </a:prstGeom>
        </p:spPr>
      </p:pic>
      <p:sp>
        <p:nvSpPr>
          <p:cNvPr id="3" name="テキスト ボックス 2">
            <a:extLst>
              <a:ext uri="{FF2B5EF4-FFF2-40B4-BE49-F238E27FC236}">
                <a16:creationId xmlns:a16="http://schemas.microsoft.com/office/drawing/2014/main" id="{ABC975AA-17DC-A1EF-9950-248D3860931F}"/>
              </a:ext>
            </a:extLst>
          </p:cNvPr>
          <p:cNvSpPr txBox="1"/>
          <p:nvPr/>
        </p:nvSpPr>
        <p:spPr>
          <a:xfrm>
            <a:off x="307855" y="551247"/>
            <a:ext cx="6550145" cy="2479268"/>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464046"/>
            <a:ext cx="6169572"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四角形: 角を丸くする 11">
            <a:extLst>
              <a:ext uri="{FF2B5EF4-FFF2-40B4-BE49-F238E27FC236}">
                <a16:creationId xmlns:a16="http://schemas.microsoft.com/office/drawing/2014/main" id="{FCFA3400-10A7-1CA8-D570-268C6FDABDBE}"/>
              </a:ext>
            </a:extLst>
          </p:cNvPr>
          <p:cNvSpPr/>
          <p:nvPr/>
        </p:nvSpPr>
        <p:spPr>
          <a:xfrm>
            <a:off x="3569917" y="5167402"/>
            <a:ext cx="1575140" cy="55166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4769BC9-6F27-2134-AD62-235B3FCA9545}"/>
              </a:ext>
            </a:extLst>
          </p:cNvPr>
          <p:cNvSpPr/>
          <p:nvPr/>
        </p:nvSpPr>
        <p:spPr>
          <a:xfrm>
            <a:off x="1469980" y="5371856"/>
            <a:ext cx="607325"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69DF76C-1415-C01C-8D54-16F2FB1BFFF6}"/>
              </a:ext>
            </a:extLst>
          </p:cNvPr>
          <p:cNvSpPr/>
          <p:nvPr/>
        </p:nvSpPr>
        <p:spPr>
          <a:xfrm>
            <a:off x="1438400" y="5563788"/>
            <a:ext cx="1614842" cy="205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9694536-70B5-09C7-681B-030C8B6A80D4}"/>
              </a:ext>
            </a:extLst>
          </p:cNvPr>
          <p:cNvSpPr/>
          <p:nvPr/>
        </p:nvSpPr>
        <p:spPr>
          <a:xfrm>
            <a:off x="2265528" y="6281549"/>
            <a:ext cx="668753" cy="137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749DDD5-5CA2-37F1-A111-52ED40B3B13F}"/>
              </a:ext>
            </a:extLst>
          </p:cNvPr>
          <p:cNvSpPr/>
          <p:nvPr/>
        </p:nvSpPr>
        <p:spPr>
          <a:xfrm>
            <a:off x="1471020" y="5769697"/>
            <a:ext cx="1582222" cy="1656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8C6DC14-B3A4-D4E5-98B7-413F28142E11}"/>
              </a:ext>
            </a:extLst>
          </p:cNvPr>
          <p:cNvSpPr/>
          <p:nvPr/>
        </p:nvSpPr>
        <p:spPr>
          <a:xfrm>
            <a:off x="1712943" y="5681488"/>
            <a:ext cx="607325" cy="1678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97D87400-010E-BDAA-C30C-212E928CE09E}"/>
              </a:ext>
            </a:extLst>
          </p:cNvPr>
          <p:cNvSpPr/>
          <p:nvPr/>
        </p:nvSpPr>
        <p:spPr>
          <a:xfrm>
            <a:off x="2074895" y="7899543"/>
            <a:ext cx="1257028" cy="137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A78E4D94-FBCE-1BB6-E245-85D9087DAE59}"/>
              </a:ext>
            </a:extLst>
          </p:cNvPr>
          <p:cNvSpPr/>
          <p:nvPr/>
        </p:nvSpPr>
        <p:spPr>
          <a:xfrm>
            <a:off x="1566768" y="5966473"/>
            <a:ext cx="1614843" cy="137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4A0C23E-4A89-ABAE-711C-1FC5D27B6B7A}"/>
              </a:ext>
            </a:extLst>
          </p:cNvPr>
          <p:cNvSpPr/>
          <p:nvPr/>
        </p:nvSpPr>
        <p:spPr>
          <a:xfrm>
            <a:off x="2320268" y="7609102"/>
            <a:ext cx="668753" cy="137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950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71">
            <a:extLst>
              <a:ext uri="{FF2B5EF4-FFF2-40B4-BE49-F238E27FC236}">
                <a16:creationId xmlns:a16="http://schemas.microsoft.com/office/drawing/2014/main" id="{D671BF19-4E09-4866-D0C5-6A9B9A28DF9D}"/>
              </a:ext>
            </a:extLst>
          </p:cNvPr>
          <p:cNvGrpSpPr>
            <a:grpSpLocks/>
          </p:cNvGrpSpPr>
          <p:nvPr/>
        </p:nvGrpSpPr>
        <p:grpSpPr bwMode="auto">
          <a:xfrm>
            <a:off x="1234750" y="4874175"/>
            <a:ext cx="4321175" cy="3038136"/>
            <a:chOff x="2551" y="611"/>
            <a:chExt cx="6804" cy="4784"/>
          </a:xfrm>
        </p:grpSpPr>
        <p:pic>
          <p:nvPicPr>
            <p:cNvPr id="8195" name="docshape72">
              <a:extLst>
                <a:ext uri="{FF2B5EF4-FFF2-40B4-BE49-F238E27FC236}">
                  <a16:creationId xmlns:a16="http://schemas.microsoft.com/office/drawing/2014/main" id="{D745A91B-4209-FD69-D4EA-7B11E0E8D0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73">
              <a:extLst>
                <a:ext uri="{FF2B5EF4-FFF2-40B4-BE49-F238E27FC236}">
                  <a16:creationId xmlns:a16="http://schemas.microsoft.com/office/drawing/2014/main" id="{75C14AD0-14C1-91D9-74D8-31EA77B23E8F}"/>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989896"/>
            <a:chOff x="1234750" y="1257965"/>
            <a:chExt cx="4388500" cy="3989896"/>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3">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직사각형 1">
              <a:extLst>
                <a:ext uri="{FF2B5EF4-FFF2-40B4-BE49-F238E27FC236}">
                  <a16:creationId xmlns:a16="http://schemas.microsoft.com/office/drawing/2014/main" id="{44B09EFB-7BE8-94F0-1C60-98A47C5F63E3}"/>
                </a:ext>
              </a:extLst>
            </p:cNvPr>
            <p:cNvSpPr/>
            <p:nvPr/>
          </p:nvSpPr>
          <p:spPr>
            <a:xfrm>
              <a:off x="1701827" y="5157558"/>
              <a:ext cx="397318" cy="90303"/>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spTree>
    <p:extLst>
      <p:ext uri="{BB962C8B-B14F-4D97-AF65-F5344CB8AC3E}">
        <p14:creationId xmlns:p14="http://schemas.microsoft.com/office/powerpoint/2010/main" val="188763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4017175"/>
            <a:chOff x="1221113" y="1141438"/>
            <a:chExt cx="4383087" cy="401717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2">
              <a:extLst>
                <a:ext uri="{FF2B5EF4-FFF2-40B4-BE49-F238E27FC236}">
                  <a16:creationId xmlns:a16="http://schemas.microsoft.com/office/drawing/2014/main" id="{D83CDCA9-A3D8-CD66-E168-98562C5D73A1}"/>
                </a:ext>
              </a:extLst>
            </p:cNvPr>
            <p:cNvSpPr/>
            <p:nvPr/>
          </p:nvSpPr>
          <p:spPr>
            <a:xfrm>
              <a:off x="1770156" y="5053170"/>
              <a:ext cx="913538" cy="105443"/>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docshape93">
            <a:extLst>
              <a:ext uri="{FF2B5EF4-FFF2-40B4-BE49-F238E27FC236}">
                <a16:creationId xmlns:a16="http://schemas.microsoft.com/office/drawing/2014/main" id="{609AB0EB-A2DA-080D-296A-70F3E51AB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7"/>
          <a:stretch/>
        </p:blipFill>
        <p:spPr bwMode="auto">
          <a:xfrm>
            <a:off x="1162586"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docshape94">
            <a:extLst>
              <a:ext uri="{FF2B5EF4-FFF2-40B4-BE49-F238E27FC236}">
                <a16:creationId xmlns:a16="http://schemas.microsoft.com/office/drawing/2014/main" id="{737A187B-C79C-EF06-1992-AC30FA0385B5}"/>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pic>
        <p:nvPicPr>
          <p:cNvPr id="17" name="그림 19">
            <a:extLst>
              <a:ext uri="{FF2B5EF4-FFF2-40B4-BE49-F238E27FC236}">
                <a16:creationId xmlns:a16="http://schemas.microsoft.com/office/drawing/2014/main" id="{1822FC73-A29D-5B60-B18F-C80A7972D593}"/>
              </a:ext>
            </a:extLst>
          </p:cNvPr>
          <p:cNvPicPr>
            <a:picLocks noChangeAspect="1"/>
          </p:cNvPicPr>
          <p:nvPr/>
        </p:nvPicPr>
        <p:blipFill>
          <a:blip r:embed="rId4"/>
          <a:stretch>
            <a:fillRect/>
          </a:stretch>
        </p:blipFill>
        <p:spPr>
          <a:xfrm>
            <a:off x="2063384" y="4678944"/>
            <a:ext cx="3327593" cy="2759467"/>
          </a:xfrm>
          <a:prstGeom prst="rect">
            <a:avLst/>
          </a:prstGeom>
        </p:spPr>
      </p:pic>
      <p:grpSp>
        <p:nvGrpSpPr>
          <p:cNvPr id="2" name="그룹 1">
            <a:extLst>
              <a:ext uri="{FF2B5EF4-FFF2-40B4-BE49-F238E27FC236}">
                <a16:creationId xmlns:a16="http://schemas.microsoft.com/office/drawing/2014/main" id="{48B6B0DF-22B4-5094-9828-42CE99DD2494}"/>
              </a:ext>
            </a:extLst>
          </p:cNvPr>
          <p:cNvGrpSpPr/>
          <p:nvPr/>
        </p:nvGrpSpPr>
        <p:grpSpPr>
          <a:xfrm>
            <a:off x="1162654" y="954956"/>
            <a:ext cx="4321176" cy="3033142"/>
            <a:chOff x="1165029" y="926745"/>
            <a:chExt cx="4321176" cy="3033142"/>
          </a:xfrm>
        </p:grpSpPr>
        <p:grpSp>
          <p:nvGrpSpPr>
            <p:cNvPr id="4" name="그룹 3">
              <a:extLst>
                <a:ext uri="{FF2B5EF4-FFF2-40B4-BE49-F238E27FC236}">
                  <a16:creationId xmlns:a16="http://schemas.microsoft.com/office/drawing/2014/main" id="{8DFEEB74-1FCE-A897-48B6-799550C19D51}"/>
                </a:ext>
              </a:extLst>
            </p:cNvPr>
            <p:cNvGrpSpPr/>
            <p:nvPr/>
          </p:nvGrpSpPr>
          <p:grpSpPr>
            <a:xfrm>
              <a:off x="1165029" y="926745"/>
              <a:ext cx="4321176" cy="3033142"/>
              <a:chOff x="1165029" y="926745"/>
              <a:chExt cx="4321176" cy="3033142"/>
            </a:xfrm>
          </p:grpSpPr>
          <p:pic>
            <p:nvPicPr>
              <p:cNvPr id="11" name="docshape89">
                <a:extLst>
                  <a:ext uri="{FF2B5EF4-FFF2-40B4-BE49-F238E27FC236}">
                    <a16:creationId xmlns:a16="http://schemas.microsoft.com/office/drawing/2014/main" id="{3E822091-E678-41E0-87B9-52535BD9A6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그림 12">
                <a:extLst>
                  <a:ext uri="{FF2B5EF4-FFF2-40B4-BE49-F238E27FC236}">
                    <a16:creationId xmlns:a16="http://schemas.microsoft.com/office/drawing/2014/main" id="{BDB7CD1E-4A67-1439-83F4-608510909315}"/>
                  </a:ext>
                </a:extLst>
              </p:cNvPr>
              <p:cNvPicPr>
                <a:picLocks noChangeAspect="1"/>
              </p:cNvPicPr>
              <p:nvPr/>
            </p:nvPicPr>
            <p:blipFill>
              <a:blip r:embed="rId6"/>
              <a:stretch>
                <a:fillRect/>
              </a:stretch>
            </p:blipFill>
            <p:spPr>
              <a:xfrm>
                <a:off x="2054187" y="1037930"/>
                <a:ext cx="3350738" cy="2780032"/>
              </a:xfrm>
              <a:prstGeom prst="rect">
                <a:avLst/>
              </a:prstGeom>
            </p:spPr>
          </p:pic>
          <p:sp>
            <p:nvSpPr>
              <p:cNvPr id="14" name="docshape90">
                <a:extLst>
                  <a:ext uri="{FF2B5EF4-FFF2-40B4-BE49-F238E27FC236}">
                    <a16:creationId xmlns:a16="http://schemas.microsoft.com/office/drawing/2014/main" id="{9A011324-A810-833B-87D9-D10E15E96EA2}"/>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91">
                <a:extLst>
                  <a:ext uri="{FF2B5EF4-FFF2-40B4-BE49-F238E27FC236}">
                    <a16:creationId xmlns:a16="http://schemas.microsoft.com/office/drawing/2014/main" id="{9D70824B-BF29-744E-EBD4-8AA091485284}"/>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5" name="그룹 4">
              <a:extLst>
                <a:ext uri="{FF2B5EF4-FFF2-40B4-BE49-F238E27FC236}">
                  <a16:creationId xmlns:a16="http://schemas.microsoft.com/office/drawing/2014/main" id="{944EA479-2930-5D16-357D-F499A6A83813}"/>
                </a:ext>
              </a:extLst>
            </p:cNvPr>
            <p:cNvGrpSpPr/>
            <p:nvPr/>
          </p:nvGrpSpPr>
          <p:grpSpPr>
            <a:xfrm>
              <a:off x="2099054" y="1056607"/>
              <a:ext cx="2616896" cy="130766"/>
              <a:chOff x="2099054" y="1056607"/>
              <a:chExt cx="2616896" cy="130766"/>
            </a:xfrm>
          </p:grpSpPr>
          <p:pic>
            <p:nvPicPr>
              <p:cNvPr id="6" name="그림 5">
                <a:extLst>
                  <a:ext uri="{FF2B5EF4-FFF2-40B4-BE49-F238E27FC236}">
                    <a16:creationId xmlns:a16="http://schemas.microsoft.com/office/drawing/2014/main" id="{9376C30F-B0DF-1A57-7B18-3C122005B734}"/>
                  </a:ext>
                </a:extLst>
              </p:cNvPr>
              <p:cNvPicPr>
                <a:picLocks noChangeAspect="1"/>
              </p:cNvPicPr>
              <p:nvPr/>
            </p:nvPicPr>
            <p:blipFill>
              <a:blip r:embed="rId7"/>
              <a:stretch>
                <a:fillRect/>
              </a:stretch>
            </p:blipFill>
            <p:spPr>
              <a:xfrm>
                <a:off x="2357763" y="1056607"/>
                <a:ext cx="2358187" cy="128477"/>
              </a:xfrm>
              <a:prstGeom prst="rect">
                <a:avLst/>
              </a:prstGeom>
            </p:spPr>
          </p:pic>
          <p:pic>
            <p:nvPicPr>
              <p:cNvPr id="9" name="그림 8">
                <a:extLst>
                  <a:ext uri="{FF2B5EF4-FFF2-40B4-BE49-F238E27FC236}">
                    <a16:creationId xmlns:a16="http://schemas.microsoft.com/office/drawing/2014/main" id="{339288EE-D136-5E83-EAF8-4BAF4CA5E286}"/>
                  </a:ext>
                </a:extLst>
              </p:cNvPr>
              <p:cNvPicPr>
                <a:picLocks noChangeAspect="1"/>
              </p:cNvPicPr>
              <p:nvPr/>
            </p:nvPicPr>
            <p:blipFill>
              <a:blip r:embed="rId7"/>
              <a:stretch>
                <a:fillRect/>
              </a:stretch>
            </p:blipFill>
            <p:spPr>
              <a:xfrm>
                <a:off x="2099054" y="1058896"/>
                <a:ext cx="2358187" cy="128477"/>
              </a:xfrm>
              <a:prstGeom prst="rect">
                <a:avLst/>
              </a:prstGeom>
            </p:spPr>
          </p:pic>
        </p:grpSp>
      </p:grpSp>
      <p:cxnSp>
        <p:nvCxnSpPr>
          <p:cNvPr id="26" name="Line 931">
            <a:extLst>
              <a:ext uri="{FF2B5EF4-FFF2-40B4-BE49-F238E27FC236}">
                <a16:creationId xmlns:a16="http://schemas.microsoft.com/office/drawing/2014/main" id="{ADFDE4B1-3FF8-EEC6-77CF-FBACB49BF5F3}"/>
              </a:ext>
            </a:extLst>
          </p:cNvPr>
          <p:cNvCxnSpPr>
            <a:cxnSpLocks noChangeShapeType="1"/>
          </p:cNvCxnSpPr>
          <p:nvPr/>
        </p:nvCxnSpPr>
        <p:spPr bwMode="auto">
          <a:xfrm>
            <a:off x="4070997" y="6077559"/>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9" name="docshape96">
            <a:extLst>
              <a:ext uri="{FF2B5EF4-FFF2-40B4-BE49-F238E27FC236}">
                <a16:creationId xmlns:a16="http://schemas.microsoft.com/office/drawing/2014/main" id="{AB1AB60F-302A-3066-AFD6-743157DC7739}"/>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0" name="docshape97">
            <a:extLst>
              <a:ext uri="{FF2B5EF4-FFF2-40B4-BE49-F238E27FC236}">
                <a16:creationId xmlns:a16="http://schemas.microsoft.com/office/drawing/2014/main" id="{63D467AB-9E06-E88F-BF60-26A7FB32DEB0}"/>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1" name="docshape98">
            <a:extLst>
              <a:ext uri="{FF2B5EF4-FFF2-40B4-BE49-F238E27FC236}">
                <a16:creationId xmlns:a16="http://schemas.microsoft.com/office/drawing/2014/main" id="{A427866A-188A-79A9-8944-54ECA6FCEB52}"/>
              </a:ext>
            </a:extLst>
          </p:cNvPr>
          <p:cNvSpPr txBox="1">
            <a:spLocks noChangeArrowheads="1"/>
          </p:cNvSpPr>
          <p:nvPr/>
        </p:nvSpPr>
        <p:spPr bwMode="auto">
          <a:xfrm>
            <a:off x="4595300" y="4799163"/>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2" name="docshape99">
            <a:extLst>
              <a:ext uri="{FF2B5EF4-FFF2-40B4-BE49-F238E27FC236}">
                <a16:creationId xmlns:a16="http://schemas.microsoft.com/office/drawing/2014/main" id="{AFEBCBB2-25D3-C091-CF2A-C8CB01F81C6F}"/>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3" name="docshape100">
            <a:extLst>
              <a:ext uri="{FF2B5EF4-FFF2-40B4-BE49-F238E27FC236}">
                <a16:creationId xmlns:a16="http://schemas.microsoft.com/office/drawing/2014/main" id="{A97FC30C-226C-FF55-C2BF-465C9287A31D}"/>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4" name="docshape101">
            <a:extLst>
              <a:ext uri="{FF2B5EF4-FFF2-40B4-BE49-F238E27FC236}">
                <a16:creationId xmlns:a16="http://schemas.microsoft.com/office/drawing/2014/main" id="{903B2380-1B97-DBEA-9A24-14FCE83FF764}"/>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2" name="직선 화살표 연결선 11">
            <a:extLst>
              <a:ext uri="{FF2B5EF4-FFF2-40B4-BE49-F238E27FC236}">
                <a16:creationId xmlns:a16="http://schemas.microsoft.com/office/drawing/2014/main" id="{AC6C1BE8-2188-7B3E-C988-EC0FDABE54EA}"/>
              </a:ext>
            </a:extLst>
          </p:cNvPr>
          <p:cNvCxnSpPr>
            <a:cxnSpLocks/>
            <a:stCxn id="32"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docshape95">
            <a:extLst>
              <a:ext uri="{FF2B5EF4-FFF2-40B4-BE49-F238E27FC236}">
                <a16:creationId xmlns:a16="http://schemas.microsoft.com/office/drawing/2014/main" id="{4A193734-65A2-C5BC-AD4F-0D4ACB46E179}"/>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8" name="Line 933">
            <a:extLst>
              <a:ext uri="{FF2B5EF4-FFF2-40B4-BE49-F238E27FC236}">
                <a16:creationId xmlns:a16="http://schemas.microsoft.com/office/drawing/2014/main" id="{A8BCDE83-2EF4-6328-855C-4CD5CE7172F4}"/>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18" name="직사각형 2">
            <a:extLst>
              <a:ext uri="{FF2B5EF4-FFF2-40B4-BE49-F238E27FC236}">
                <a16:creationId xmlns:a16="http://schemas.microsoft.com/office/drawing/2014/main" id="{7EC2B9C4-392A-F9CE-AA9D-744C4143CEB7}"/>
              </a:ext>
            </a:extLst>
          </p:cNvPr>
          <p:cNvSpPr/>
          <p:nvPr/>
        </p:nvSpPr>
        <p:spPr>
          <a:xfrm>
            <a:off x="1587983" y="1207787"/>
            <a:ext cx="463830" cy="123323"/>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0" name="직사각형 2">
            <a:extLst>
              <a:ext uri="{FF2B5EF4-FFF2-40B4-BE49-F238E27FC236}">
                <a16:creationId xmlns:a16="http://schemas.microsoft.com/office/drawing/2014/main" id="{B9DF59AC-CE54-4F5F-906D-5694B742E253}"/>
              </a:ext>
            </a:extLst>
          </p:cNvPr>
          <p:cNvSpPr/>
          <p:nvPr/>
        </p:nvSpPr>
        <p:spPr>
          <a:xfrm>
            <a:off x="1596195" y="4843119"/>
            <a:ext cx="455617" cy="105422"/>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23" name="그림 47">
            <a:extLst>
              <a:ext uri="{FF2B5EF4-FFF2-40B4-BE49-F238E27FC236}">
                <a16:creationId xmlns:a16="http://schemas.microsoft.com/office/drawing/2014/main" id="{81C82B0F-12D5-4CD5-1625-73075168AD75}"/>
              </a:ext>
            </a:extLst>
          </p:cNvPr>
          <p:cNvPicPr>
            <a:picLocks noChangeAspect="1"/>
          </p:cNvPicPr>
          <p:nvPr/>
        </p:nvPicPr>
        <p:blipFill>
          <a:blip r:embed="rId7"/>
          <a:stretch>
            <a:fillRect/>
          </a:stretch>
        </p:blipFill>
        <p:spPr>
          <a:xfrm>
            <a:off x="2112462" y="4721976"/>
            <a:ext cx="2358187" cy="128477"/>
          </a:xfrm>
          <a:prstGeom prst="rect">
            <a:avLst/>
          </a:prstGeom>
        </p:spPr>
      </p:pic>
    </p:spTree>
    <p:extLst>
      <p:ext uri="{BB962C8B-B14F-4D97-AF65-F5344CB8AC3E}">
        <p14:creationId xmlns:p14="http://schemas.microsoft.com/office/powerpoint/2010/main" val="107533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5207166" cy="815608"/>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医薬品に対する病名点検について、</a:t>
            </a:r>
            <a:b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検査以外</a:t>
            </a:r>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pic>
        <p:nvPicPr>
          <p:cNvPr id="2" name="그림 2">
            <a:extLst>
              <a:ext uri="{FF2B5EF4-FFF2-40B4-BE49-F238E27FC236}">
                <a16:creationId xmlns:a16="http://schemas.microsoft.com/office/drawing/2014/main" id="{C305793D-0FAE-29DC-19C9-2016ED660209}"/>
              </a:ext>
            </a:extLst>
          </p:cNvPr>
          <p:cNvPicPr>
            <a:picLocks noChangeAspect="1"/>
          </p:cNvPicPr>
          <p:nvPr/>
        </p:nvPicPr>
        <p:blipFill>
          <a:blip r:embed="rId4"/>
          <a:stretch>
            <a:fillRect/>
          </a:stretch>
        </p:blipFill>
        <p:spPr>
          <a:xfrm>
            <a:off x="2076443" y="2108198"/>
            <a:ext cx="635597" cy="171923"/>
          </a:xfrm>
          <a:prstGeom prst="rect">
            <a:avLst/>
          </a:prstGeom>
        </p:spPr>
      </p:pic>
      <p:pic>
        <p:nvPicPr>
          <p:cNvPr id="3" name="그림 4">
            <a:extLst>
              <a:ext uri="{FF2B5EF4-FFF2-40B4-BE49-F238E27FC236}">
                <a16:creationId xmlns:a16="http://schemas.microsoft.com/office/drawing/2014/main" id="{DE2A05EC-B95D-47D5-9207-78955F2AF2A5}"/>
              </a:ext>
            </a:extLst>
          </p:cNvPr>
          <p:cNvPicPr>
            <a:picLocks noChangeAspect="1"/>
          </p:cNvPicPr>
          <p:nvPr/>
        </p:nvPicPr>
        <p:blipFill>
          <a:blip r:embed="rId5"/>
          <a:stretch>
            <a:fillRect/>
          </a:stretch>
        </p:blipFill>
        <p:spPr>
          <a:xfrm>
            <a:off x="2695407" y="2111084"/>
            <a:ext cx="531144" cy="167730"/>
          </a:xfrm>
          <a:prstGeom prst="rect">
            <a:avLst/>
          </a:prstGeom>
        </p:spPr>
      </p:pic>
      <p:sp>
        <p:nvSpPr>
          <p:cNvPr id="5" name="직사각형 2">
            <a:extLst>
              <a:ext uri="{FF2B5EF4-FFF2-40B4-BE49-F238E27FC236}">
                <a16:creationId xmlns:a16="http://schemas.microsoft.com/office/drawing/2014/main" id="{7B3ECD2D-D1EE-C883-0706-CC96CA89C52C}"/>
              </a:ext>
            </a:extLst>
          </p:cNvPr>
          <p:cNvSpPr/>
          <p:nvPr/>
        </p:nvSpPr>
        <p:spPr>
          <a:xfrm>
            <a:off x="1596450" y="2233365"/>
            <a:ext cx="455617" cy="105422"/>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1009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pic>
        <p:nvPicPr>
          <p:cNvPr id="2" name="그림 1">
            <a:extLst>
              <a:ext uri="{FF2B5EF4-FFF2-40B4-BE49-F238E27FC236}">
                <a16:creationId xmlns:a16="http://schemas.microsoft.com/office/drawing/2014/main" id="{331D11FA-8078-816D-E24A-9914D197B74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sp>
        <p:nvSpPr>
          <p:cNvPr id="3" name="docshape97">
            <a:extLst>
              <a:ext uri="{FF2B5EF4-FFF2-40B4-BE49-F238E27FC236}">
                <a16:creationId xmlns:a16="http://schemas.microsoft.com/office/drawing/2014/main" id="{8858F308-41BB-F9B1-A45F-9A2B6277C64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 name="docshape99">
            <a:extLst>
              <a:ext uri="{FF2B5EF4-FFF2-40B4-BE49-F238E27FC236}">
                <a16:creationId xmlns:a16="http://schemas.microsoft.com/office/drawing/2014/main" id="{DA01461B-D415-06A6-CD55-58406AFDDB9F}"/>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docshape100">
            <a:extLst>
              <a:ext uri="{FF2B5EF4-FFF2-40B4-BE49-F238E27FC236}">
                <a16:creationId xmlns:a16="http://schemas.microsoft.com/office/drawing/2014/main" id="{26C565E3-D2A5-A44B-4C0D-B4B3CB21E14C}"/>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docshape97">
            <a:extLst>
              <a:ext uri="{FF2B5EF4-FFF2-40B4-BE49-F238E27FC236}">
                <a16:creationId xmlns:a16="http://schemas.microsoft.com/office/drawing/2014/main" id="{5C4CE07F-43B4-3BBC-64F5-2FA1246DB17D}"/>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296946" y="678007"/>
            <a:ext cx="6030188" cy="1210588"/>
          </a:xfrm>
          <a:prstGeom prst="rect">
            <a:avLst/>
          </a:prstGeom>
          <a:noFill/>
        </p:spPr>
        <p:txBody>
          <a:bodyPr wrap="square">
            <a:spAutoFit/>
          </a:bodyPr>
          <a:lstStyle/>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チェックデータは検索が可能です。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入力欄にキーワード「心」を入力し、</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Enter</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キーを押します。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リストに</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を含むデータのみが出力されます。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完全一致は最上部に、その後は文字数が少ないものから順に表示されます。</a:t>
            </a: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すべてのチェックデータを再び表示させるには、</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で入力した文字を</a:t>
            </a:r>
            <a:r>
              <a:rPr lang="ja-JP" altLang="en-US" sz="1100">
                <a:latin typeface="游ゴシック" panose="020B0400000000000000" pitchFamily="50" charset="-128"/>
                <a:ea typeface="游ゴシック" panose="020B0400000000000000" pitchFamily="50" charset="-128"/>
                <a:cs typeface="ＭＳ Ｐゴシック" panose="020B0600070205080204" pitchFamily="50" charset="-128"/>
              </a:rPr>
              <a:t>削除し、</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エンターキーをクリックすると、再びすべてのチェックデータが表示されます。</a:t>
            </a:r>
          </a:p>
        </p:txBody>
      </p:sp>
      <p:pic>
        <p:nvPicPr>
          <p:cNvPr id="6" name="그림 63">
            <a:extLst>
              <a:ext uri="{FF2B5EF4-FFF2-40B4-BE49-F238E27FC236}">
                <a16:creationId xmlns:a16="http://schemas.microsoft.com/office/drawing/2014/main" id="{E3C9A999-2A77-A6D9-3080-0F611BECB357}"/>
              </a:ext>
            </a:extLst>
          </p:cNvPr>
          <p:cNvPicPr>
            <a:picLocks noChangeAspect="1"/>
          </p:cNvPicPr>
          <p:nvPr/>
        </p:nvPicPr>
        <p:blipFill>
          <a:blip r:embed="rId5"/>
          <a:stretch>
            <a:fillRect/>
          </a:stretch>
        </p:blipFill>
        <p:spPr>
          <a:xfrm>
            <a:off x="2099180" y="2083735"/>
            <a:ext cx="2651494" cy="136113"/>
          </a:xfrm>
          <a:prstGeom prst="rect">
            <a:avLst/>
          </a:prstGeom>
        </p:spPr>
      </p:pic>
      <p:sp>
        <p:nvSpPr>
          <p:cNvPr id="7" name="직사각형 2">
            <a:extLst>
              <a:ext uri="{FF2B5EF4-FFF2-40B4-BE49-F238E27FC236}">
                <a16:creationId xmlns:a16="http://schemas.microsoft.com/office/drawing/2014/main" id="{0453B031-F71C-78C0-2289-477A7583AAFD}"/>
              </a:ext>
            </a:extLst>
          </p:cNvPr>
          <p:cNvSpPr/>
          <p:nvPr/>
        </p:nvSpPr>
        <p:spPr>
          <a:xfrm>
            <a:off x="1569173" y="2233365"/>
            <a:ext cx="455617" cy="105422"/>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68625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ACB2C6CA-908B-7182-E727-0A1CE0151A16}"/>
              </a:ext>
            </a:extLst>
          </p:cNvPr>
          <p:cNvPicPr>
            <a:picLocks noChangeAspect="1"/>
          </p:cNvPicPr>
          <p:nvPr/>
        </p:nvPicPr>
        <p:blipFill>
          <a:blip r:embed="rId3"/>
          <a:stretch>
            <a:fillRect/>
          </a:stretch>
        </p:blipFill>
        <p:spPr>
          <a:xfrm>
            <a:off x="876161" y="4476461"/>
            <a:ext cx="5210968" cy="3582865"/>
          </a:xfrm>
          <a:prstGeom prst="rect">
            <a:avLst/>
          </a:prstGeom>
        </p:spPr>
      </p:pic>
      <p:pic>
        <p:nvPicPr>
          <p:cNvPr id="4" name="그림 3">
            <a:extLst>
              <a:ext uri="{FF2B5EF4-FFF2-40B4-BE49-F238E27FC236}">
                <a16:creationId xmlns:a16="http://schemas.microsoft.com/office/drawing/2014/main" id="{EE9574AB-8D24-6B0E-4798-14EF7CFFA6CE}"/>
              </a:ext>
            </a:extLst>
          </p:cNvPr>
          <p:cNvPicPr>
            <a:picLocks noChangeAspect="1"/>
          </p:cNvPicPr>
          <p:nvPr/>
        </p:nvPicPr>
        <p:blipFill>
          <a:blip r:embed="rId4"/>
          <a:stretch>
            <a:fillRect/>
          </a:stretch>
        </p:blipFill>
        <p:spPr>
          <a:xfrm>
            <a:off x="1968759" y="4580208"/>
            <a:ext cx="4018378" cy="3270590"/>
          </a:xfrm>
          <a:prstGeom prst="rect">
            <a:avLst/>
          </a:prstGeom>
        </p:spPr>
      </p:pic>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5"/>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a:t>
            </a:r>
            <a:r>
              <a:rPr lang="ja-JP" altLang="en-US" sz="1100" dirty="0">
                <a:latin typeface="Century" panose="02040604050505020304" pitchFamily="18" charset="0"/>
                <a:ea typeface="游ゴシック" panose="020B0400000000000000" pitchFamily="50" charset="-128"/>
              </a:rPr>
              <a:t>点検</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645871" y="8140266"/>
            <a:ext cx="5740642"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除去したい該当チェックデータにチェックを入れ、「複数除去」ボタンをクリックし、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sp>
        <p:nvSpPr>
          <p:cNvPr id="18" name="사각형: 둥근 모서리 17">
            <a:extLst>
              <a:ext uri="{FF2B5EF4-FFF2-40B4-BE49-F238E27FC236}">
                <a16:creationId xmlns:a16="http://schemas.microsoft.com/office/drawing/2014/main" id="{331F4BCE-9AA5-93CB-9DFC-91EB6AC60A54}"/>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4D51C827-69D5-9426-4B61-2BA94039183B}"/>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0" name="TextBox 19">
            <a:extLst>
              <a:ext uri="{FF2B5EF4-FFF2-40B4-BE49-F238E27FC236}">
                <a16:creationId xmlns:a16="http://schemas.microsoft.com/office/drawing/2014/main" id="{980FCF8C-CEA9-A36D-5FCE-3E2B0C5F4603}"/>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1" name="사각형: 둥근 모서리 20">
            <a:extLst>
              <a:ext uri="{FF2B5EF4-FFF2-40B4-BE49-F238E27FC236}">
                <a16:creationId xmlns:a16="http://schemas.microsoft.com/office/drawing/2014/main" id="{46010F76-4649-0368-343E-680BCF9537DC}"/>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11" name="그림 30">
            <a:extLst>
              <a:ext uri="{FF2B5EF4-FFF2-40B4-BE49-F238E27FC236}">
                <a16:creationId xmlns:a16="http://schemas.microsoft.com/office/drawing/2014/main" id="{9C6C2507-CA81-F659-A0AF-B517C73183C3}"/>
              </a:ext>
            </a:extLst>
          </p:cNvPr>
          <p:cNvPicPr>
            <a:picLocks noChangeAspect="1"/>
          </p:cNvPicPr>
          <p:nvPr/>
        </p:nvPicPr>
        <p:blipFill>
          <a:blip r:embed="rId6"/>
          <a:stretch>
            <a:fillRect/>
          </a:stretch>
        </p:blipFill>
        <p:spPr>
          <a:xfrm>
            <a:off x="2022151" y="4607096"/>
            <a:ext cx="3565189" cy="175749"/>
          </a:xfrm>
          <a:prstGeom prst="rect">
            <a:avLst/>
          </a:prstGeom>
        </p:spPr>
      </p:pic>
    </p:spTree>
    <p:extLst>
      <p:ext uri="{BB962C8B-B14F-4D97-AF65-F5344CB8AC3E}">
        <p14:creationId xmlns:p14="http://schemas.microsoft.com/office/powerpoint/2010/main" val="211424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92559AF-4B8B-8049-E276-97FF262BFD01}"/>
              </a:ext>
            </a:extLst>
          </p:cNvPr>
          <p:cNvPicPr>
            <a:picLocks noChangeAspect="1"/>
          </p:cNvPicPr>
          <p:nvPr/>
        </p:nvPicPr>
        <p:blipFill>
          <a:blip r:embed="rId2"/>
          <a:stretch>
            <a:fillRect/>
          </a:stretch>
        </p:blipFill>
        <p:spPr>
          <a:xfrm>
            <a:off x="1131877" y="2580948"/>
            <a:ext cx="4785092" cy="3952634"/>
          </a:xfrm>
          <a:prstGeom prst="rect">
            <a:avLst/>
          </a:prstGeom>
        </p:spPr>
      </p:pic>
      <p:sp>
        <p:nvSpPr>
          <p:cNvPr id="6" name="사각형: 둥근 모서리 5">
            <a:extLst>
              <a:ext uri="{FF2B5EF4-FFF2-40B4-BE49-F238E27FC236}">
                <a16:creationId xmlns:a16="http://schemas.microsoft.com/office/drawing/2014/main" id="{3265C61A-0C5E-ACCC-5B58-E608E694F35B}"/>
              </a:ext>
            </a:extLst>
          </p:cNvPr>
          <p:cNvSpPr/>
          <p:nvPr/>
        </p:nvSpPr>
        <p:spPr>
          <a:xfrm>
            <a:off x="3225359" y="296587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7" name="직선 화살표 연결선 6">
            <a:extLst>
              <a:ext uri="{FF2B5EF4-FFF2-40B4-BE49-F238E27FC236}">
                <a16:creationId xmlns:a16="http://schemas.microsoft.com/office/drawing/2014/main" id="{8CCB994C-B268-0D73-5E9D-C671C83097E5}"/>
              </a:ext>
            </a:extLst>
          </p:cNvPr>
          <p:cNvCxnSpPr/>
          <p:nvPr/>
        </p:nvCxnSpPr>
        <p:spPr>
          <a:xfrm>
            <a:off x="3499708" y="322538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10651"/>
            <a:ext cx="5400000" cy="1909497"/>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「複数除去」ボタンをクリックすると、リストの「除」 にチェックを入れた</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データの数が表示されます。 </a:t>
            </a:r>
          </a:p>
          <a:p>
            <a:pPr>
              <a:lnSpc>
                <a:spcPct val="120000"/>
              </a:lnSpc>
            </a:pPr>
            <a:r>
              <a:rPr lang="ja-JP" altLang="en-US" sz="1100" dirty="0">
                <a:latin typeface="游ゴシック" panose="020B0400000000000000" pitchFamily="50" charset="-128"/>
                <a:ea typeface="游ゴシック" panose="020B0400000000000000" pitchFamily="50" charset="-128"/>
              </a:rPr>
              <a:t>複数除去された項目をシステム側で復旧することはできかねます。 </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除去する前に必ずご確認ください。</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ちなみに、右側の「除去」はリストから選択された（オレンジ色）</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お間違いのないよう、お願いします。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sp>
        <p:nvSpPr>
          <p:cNvPr id="18" name="TextBox 17">
            <a:extLst>
              <a:ext uri="{FF2B5EF4-FFF2-40B4-BE49-F238E27FC236}">
                <a16:creationId xmlns:a16="http://schemas.microsoft.com/office/drawing/2014/main" id="{3BEF75D6-AB74-8CC9-7124-F38FB198B074}"/>
              </a:ext>
            </a:extLst>
          </p:cNvPr>
          <p:cNvSpPr txBox="1"/>
          <p:nvPr/>
        </p:nvSpPr>
        <p:spPr>
          <a:xfrm>
            <a:off x="3746457" y="395554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22" name="TextBox 21">
            <a:extLst>
              <a:ext uri="{FF2B5EF4-FFF2-40B4-BE49-F238E27FC236}">
                <a16:creationId xmlns:a16="http://schemas.microsoft.com/office/drawing/2014/main" id="{9C5EBB44-FC07-989A-C287-C8EFA23AC001}"/>
              </a:ext>
            </a:extLst>
          </p:cNvPr>
          <p:cNvSpPr txBox="1"/>
          <p:nvPr/>
        </p:nvSpPr>
        <p:spPr>
          <a:xfrm>
            <a:off x="5242564" y="395554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23" name="사각형: 둥근 모서리 22">
            <a:extLst>
              <a:ext uri="{FF2B5EF4-FFF2-40B4-BE49-F238E27FC236}">
                <a16:creationId xmlns:a16="http://schemas.microsoft.com/office/drawing/2014/main" id="{D2369886-DC04-85C7-4A9C-AEB40BAE6674}"/>
              </a:ext>
            </a:extLst>
          </p:cNvPr>
          <p:cNvSpPr/>
          <p:nvPr/>
        </p:nvSpPr>
        <p:spPr>
          <a:xfrm>
            <a:off x="3826313" y="427459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4" name="사각형: 둥근 모서리 23">
            <a:extLst>
              <a:ext uri="{FF2B5EF4-FFF2-40B4-BE49-F238E27FC236}">
                <a16:creationId xmlns:a16="http://schemas.microsoft.com/office/drawing/2014/main" id="{0111DDE1-AE96-B322-C1C8-1298B75A8823}"/>
              </a:ext>
            </a:extLst>
          </p:cNvPr>
          <p:cNvSpPr/>
          <p:nvPr/>
        </p:nvSpPr>
        <p:spPr>
          <a:xfrm>
            <a:off x="5178407" y="427459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2" name="그림 12">
            <a:extLst>
              <a:ext uri="{FF2B5EF4-FFF2-40B4-BE49-F238E27FC236}">
                <a16:creationId xmlns:a16="http://schemas.microsoft.com/office/drawing/2014/main" id="{6CBFA367-9F67-759F-201A-C9AF45489F2D}"/>
              </a:ext>
            </a:extLst>
          </p:cNvPr>
          <p:cNvPicPr>
            <a:picLocks noChangeAspect="1"/>
          </p:cNvPicPr>
          <p:nvPr/>
        </p:nvPicPr>
        <p:blipFill>
          <a:blip r:embed="rId3"/>
          <a:stretch>
            <a:fillRect/>
          </a:stretch>
        </p:blipFill>
        <p:spPr>
          <a:xfrm>
            <a:off x="1178028" y="2620954"/>
            <a:ext cx="3992428" cy="214105"/>
          </a:xfrm>
          <a:prstGeom prst="rect">
            <a:avLst/>
          </a:prstGeom>
        </p:spPr>
      </p:pic>
    </p:spTree>
    <p:extLst>
      <p:ext uri="{BB962C8B-B14F-4D97-AF65-F5344CB8AC3E}">
        <p14:creationId xmlns:p14="http://schemas.microsoft.com/office/powerpoint/2010/main" val="238973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2"/>
          <a:stretch>
            <a:fillRect/>
          </a:stretch>
        </p:blipFill>
        <p:spPr>
          <a:xfrm>
            <a:off x="742887" y="3578100"/>
            <a:ext cx="5457919" cy="3483287"/>
          </a:xfrm>
          <a:prstGeom prst="rect">
            <a:avLst/>
          </a:prstGeom>
        </p:spPr>
      </p:pic>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26</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3"/>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349676" y="3646907"/>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296702"/>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左上のプルダウンから「診療行為」「医薬品」など区分を選択し、</a:t>
            </a:r>
            <a:br>
              <a:rPr lang="en-US" altLang="ja-JP" sz="1100" dirty="0">
                <a:latin typeface="Century" panose="02040604050505020304" pitchFamily="18" charset="0"/>
                <a:ea typeface="游ゴシック" panose="020B0400000000000000" pitchFamily="50" charset="-128"/>
              </a:rPr>
            </a:br>
            <a:r>
              <a:rPr lang="ja-JP" altLang="en-US" sz="1100" dirty="0">
                <a:latin typeface="Century" panose="02040604050505020304" pitchFamily="18" charset="0"/>
                <a:ea typeface="游ゴシック" panose="020B0400000000000000" pitchFamily="50" charset="-128"/>
              </a:rPr>
              <a:t>検索したい項目を空欄に入力したら、「検索」をクリックしてください。</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a:t>
            </a:r>
            <a:r>
              <a:rPr lang="ja-JP" altLang="en-US" sz="1100" dirty="0">
                <a:latin typeface="Century" panose="02040604050505020304" pitchFamily="18" charset="0"/>
                <a:ea typeface="游ゴシック" panose="020B0400000000000000" pitchFamily="50" charset="-128"/>
              </a:rPr>
              <a:t>リストから「削除」するデータを選択または解除できます。</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③</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solidFill>
                  <a:srgbClr val="FF0000"/>
                </a:solidFill>
                <a:latin typeface="Century" panose="02040604050505020304" pitchFamily="18" charset="0"/>
                <a:ea typeface="游ゴシック" panose="020B0400000000000000" pitchFamily="50" charset="-128"/>
              </a:rPr>
              <a:t>※</a:t>
            </a:r>
            <a:r>
              <a:rPr lang="ja-JP" altLang="en-US" sz="1100" dirty="0">
                <a:solidFill>
                  <a:srgbClr val="FF0000"/>
                </a:solidFill>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sp>
        <p:nvSpPr>
          <p:cNvPr id="18" name="TextBox 17">
            <a:extLst>
              <a:ext uri="{FF2B5EF4-FFF2-40B4-BE49-F238E27FC236}">
                <a16:creationId xmlns:a16="http://schemas.microsoft.com/office/drawing/2014/main" id="{73C8D6EA-2431-79B0-46A3-46EF34A61C00}"/>
              </a:ext>
            </a:extLst>
          </p:cNvPr>
          <p:cNvSpPr txBox="1"/>
          <p:nvPr/>
        </p:nvSpPr>
        <p:spPr>
          <a:xfrm>
            <a:off x="2041706" y="4544740"/>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5" name="사각형: 둥근 모서리 3">
            <a:extLst>
              <a:ext uri="{FF2B5EF4-FFF2-40B4-BE49-F238E27FC236}">
                <a16:creationId xmlns:a16="http://schemas.microsoft.com/office/drawing/2014/main" id="{CC9BAA9C-A165-C2BD-0592-BAF24E4AD060}"/>
              </a:ext>
            </a:extLst>
          </p:cNvPr>
          <p:cNvSpPr/>
          <p:nvPr/>
        </p:nvSpPr>
        <p:spPr>
          <a:xfrm>
            <a:off x="742887" y="3576395"/>
            <a:ext cx="1659973" cy="30777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6" name="TextBox 17">
            <a:extLst>
              <a:ext uri="{FF2B5EF4-FFF2-40B4-BE49-F238E27FC236}">
                <a16:creationId xmlns:a16="http://schemas.microsoft.com/office/drawing/2014/main" id="{14E4E852-1B65-F316-272A-C0FC93B05AAA}"/>
              </a:ext>
            </a:extLst>
          </p:cNvPr>
          <p:cNvSpPr txBox="1"/>
          <p:nvPr/>
        </p:nvSpPr>
        <p:spPr>
          <a:xfrm>
            <a:off x="3112815" y="4203426"/>
            <a:ext cx="530996" cy="307777"/>
          </a:xfrm>
          <a:prstGeom prst="rect">
            <a:avLst/>
          </a:prstGeom>
          <a:noFill/>
        </p:spPr>
        <p:txBody>
          <a:bodyPr wrap="square">
            <a:spAutoFit/>
          </a:bodyPr>
          <a:lstStyle/>
          <a:p>
            <a:r>
              <a:rPr lang="ja-JP" altLang="en-US" sz="1400" dirty="0">
                <a:solidFill>
                  <a:srgbClr val="FF0000"/>
                </a:solidFill>
                <a:latin typeface="游ゴシック" panose="020B0400000000000000" pitchFamily="50" charset="-128"/>
                <a:ea typeface="游ゴシック" panose="020B0400000000000000" pitchFamily="50" charset="-128"/>
              </a:rPr>
              <a:t>③</a:t>
            </a:r>
            <a:endParaRPr lang="ko-KR" altLang="en-US" sz="1400" dirty="0">
              <a:latin typeface="游ゴシック" panose="020B0400000000000000" pitchFamily="50" charset="-128"/>
            </a:endParaRPr>
          </a:p>
        </p:txBody>
      </p:sp>
      <p:pic>
        <p:nvPicPr>
          <p:cNvPr id="7" name="그림 6">
            <a:extLst>
              <a:ext uri="{FF2B5EF4-FFF2-40B4-BE49-F238E27FC236}">
                <a16:creationId xmlns:a16="http://schemas.microsoft.com/office/drawing/2014/main" id="{863F5B0C-C13E-6B1E-8197-FA3D1CCDEFD9}"/>
              </a:ext>
            </a:extLst>
          </p:cNvPr>
          <p:cNvPicPr>
            <a:picLocks noChangeAspect="1"/>
          </p:cNvPicPr>
          <p:nvPr/>
        </p:nvPicPr>
        <p:blipFill>
          <a:blip r:embed="rId4"/>
          <a:stretch>
            <a:fillRect/>
          </a:stretch>
        </p:blipFill>
        <p:spPr>
          <a:xfrm>
            <a:off x="2415925" y="3613290"/>
            <a:ext cx="3128842" cy="154239"/>
          </a:xfrm>
          <a:prstGeom prst="rect">
            <a:avLst/>
          </a:prstGeom>
        </p:spPr>
      </p:pic>
    </p:spTree>
    <p:extLst>
      <p:ext uri="{BB962C8B-B14F-4D97-AF65-F5344CB8AC3E}">
        <p14:creationId xmlns:p14="http://schemas.microsoft.com/office/powerpoint/2010/main" val="255824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4"/>
          <a:stretch>
            <a:fillRect/>
          </a:stretch>
        </p:blipFill>
        <p:spPr>
          <a:xfrm>
            <a:off x="1352586" y="6033740"/>
            <a:ext cx="3965406" cy="2665273"/>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8" name="직사각형 1">
            <a:extLst>
              <a:ext uri="{FF2B5EF4-FFF2-40B4-BE49-F238E27FC236}">
                <a16:creationId xmlns:a16="http://schemas.microsoft.com/office/drawing/2014/main" id="{2F8594BB-8202-139F-65A8-A98D7F3CC751}"/>
              </a:ext>
            </a:extLst>
          </p:cNvPr>
          <p:cNvSpPr/>
          <p:nvPr/>
        </p:nvSpPr>
        <p:spPr>
          <a:xfrm>
            <a:off x="1803290" y="6167356"/>
            <a:ext cx="327660" cy="13802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11" name="그림 7">
            <a:extLst>
              <a:ext uri="{FF2B5EF4-FFF2-40B4-BE49-F238E27FC236}">
                <a16:creationId xmlns:a16="http://schemas.microsoft.com/office/drawing/2014/main" id="{970497D3-9E5E-3C8B-7B7E-78020A7FD059}"/>
              </a:ext>
            </a:extLst>
          </p:cNvPr>
          <p:cNvPicPr>
            <a:picLocks noChangeAspect="1"/>
          </p:cNvPicPr>
          <p:nvPr/>
        </p:nvPicPr>
        <p:blipFill>
          <a:blip r:embed="rId6"/>
          <a:stretch>
            <a:fillRect/>
          </a:stretch>
        </p:blipFill>
        <p:spPr>
          <a:xfrm>
            <a:off x="2178644" y="6096980"/>
            <a:ext cx="2715604" cy="133868"/>
          </a:xfrm>
          <a:prstGeom prst="rect">
            <a:avLst/>
          </a:prstGeom>
        </p:spPr>
      </p:pic>
    </p:spTree>
    <p:extLst>
      <p:ext uri="{BB962C8B-B14F-4D97-AF65-F5344CB8AC3E}">
        <p14:creationId xmlns:p14="http://schemas.microsoft.com/office/powerpoint/2010/main" val="286671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6" name="그룹 5">
            <a:extLst>
              <a:ext uri="{FF2B5EF4-FFF2-40B4-BE49-F238E27FC236}">
                <a16:creationId xmlns:a16="http://schemas.microsoft.com/office/drawing/2014/main" id="{10B608D9-834B-206D-4717-35460C2D4AD5}"/>
              </a:ext>
            </a:extLst>
          </p:cNvPr>
          <p:cNvGrpSpPr/>
          <p:nvPr/>
        </p:nvGrpSpPr>
        <p:grpSpPr>
          <a:xfrm>
            <a:off x="1188810" y="1086215"/>
            <a:ext cx="4321175" cy="2992514"/>
            <a:chOff x="1188810" y="1086215"/>
            <a:chExt cx="4321175" cy="2992514"/>
          </a:xfrm>
        </p:grpSpPr>
        <p:pic>
          <p:nvPicPr>
            <p:cNvPr id="16387" name="docshape128">
              <a:extLst>
                <a:ext uri="{FF2B5EF4-FFF2-40B4-BE49-F238E27FC236}">
                  <a16:creationId xmlns:a16="http://schemas.microsoft.com/office/drawing/2014/main" id="{3E55C59D-5609-EC02-CF2E-2B1AB0C69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69A69454-5FD6-A1AC-C543-C595E2557734}"/>
                </a:ext>
              </a:extLst>
            </p:cNvPr>
            <p:cNvPicPr>
              <a:picLocks noChangeAspect="1"/>
            </p:cNvPicPr>
            <p:nvPr/>
          </p:nvPicPr>
          <p:blipFill>
            <a:blip r:embed="rId4"/>
            <a:stretch>
              <a:fillRect/>
            </a:stretch>
          </p:blipFill>
          <p:spPr>
            <a:xfrm>
              <a:off x="1280680" y="1141572"/>
              <a:ext cx="4153441" cy="2778921"/>
            </a:xfrm>
            <a:prstGeom prst="rect">
              <a:avLst/>
            </a:prstGeom>
          </p:spPr>
        </p:pic>
        <p:sp>
          <p:nvSpPr>
            <p:cNvPr id="11" name="docshape129">
              <a:extLst>
                <a:ext uri="{FF2B5EF4-FFF2-40B4-BE49-F238E27FC236}">
                  <a16:creationId xmlns:a16="http://schemas.microsoft.com/office/drawing/2014/main" id="{7DDDE248-E57D-2246-EC4A-6AABA51638C7}"/>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2" name="Line 5">
              <a:extLst>
                <a:ext uri="{FF2B5EF4-FFF2-40B4-BE49-F238E27FC236}">
                  <a16:creationId xmlns:a16="http://schemas.microsoft.com/office/drawing/2014/main" id="{0BAB82E2-6E1C-A660-D1C3-2E4DE45336A6}"/>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30">
              <a:extLst>
                <a:ext uri="{FF2B5EF4-FFF2-40B4-BE49-F238E27FC236}">
                  <a16:creationId xmlns:a16="http://schemas.microsoft.com/office/drawing/2014/main" id="{80145629-4B38-67A4-CF15-5F658801EE62}"/>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5"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5"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7" name="그림 7">
            <a:extLst>
              <a:ext uri="{FF2B5EF4-FFF2-40B4-BE49-F238E27FC236}">
                <a16:creationId xmlns:a16="http://schemas.microsoft.com/office/drawing/2014/main" id="{58597CB7-0A13-DC0C-E4C8-61E30630DFCB}"/>
              </a:ext>
            </a:extLst>
          </p:cNvPr>
          <p:cNvPicPr>
            <a:picLocks noChangeAspect="1"/>
          </p:cNvPicPr>
          <p:nvPr/>
        </p:nvPicPr>
        <p:blipFill>
          <a:blip r:embed="rId7"/>
          <a:stretch>
            <a:fillRect/>
          </a:stretch>
        </p:blipFill>
        <p:spPr>
          <a:xfrm>
            <a:off x="2156540" y="1211490"/>
            <a:ext cx="2715604" cy="133868"/>
          </a:xfrm>
          <a:prstGeom prst="rect">
            <a:avLst/>
          </a:prstGeom>
        </p:spPr>
      </p:pic>
    </p:spTree>
    <p:extLst>
      <p:ext uri="{BB962C8B-B14F-4D97-AF65-F5344CB8AC3E}">
        <p14:creationId xmlns:p14="http://schemas.microsoft.com/office/powerpoint/2010/main" val="293212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17" name="직사각형 3">
            <a:extLst>
              <a:ext uri="{FF2B5EF4-FFF2-40B4-BE49-F238E27FC236}">
                <a16:creationId xmlns:a16="http://schemas.microsoft.com/office/drawing/2014/main" id="{7A954051-28FD-9E6C-1389-81CE52392697}"/>
              </a:ext>
            </a:extLst>
          </p:cNvPr>
          <p:cNvSpPr/>
          <p:nvPr/>
        </p:nvSpPr>
        <p:spPr>
          <a:xfrm>
            <a:off x="1841953" y="3507013"/>
            <a:ext cx="998154" cy="13167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3">
            <a:extLst>
              <a:ext uri="{FF2B5EF4-FFF2-40B4-BE49-F238E27FC236}">
                <a16:creationId xmlns:a16="http://schemas.microsoft.com/office/drawing/2014/main" id="{FA899D33-813A-F6EF-D811-E9A6DAD14686}"/>
              </a:ext>
            </a:extLst>
          </p:cNvPr>
          <p:cNvSpPr/>
          <p:nvPr/>
        </p:nvSpPr>
        <p:spPr>
          <a:xfrm>
            <a:off x="1838685" y="6903618"/>
            <a:ext cx="998154" cy="13167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3" name="직사각형 3">
            <a:extLst>
              <a:ext uri="{FF2B5EF4-FFF2-40B4-BE49-F238E27FC236}">
                <a16:creationId xmlns:a16="http://schemas.microsoft.com/office/drawing/2014/main" id="{41512686-EADF-1747-85FF-2BBAD1906DFC}"/>
              </a:ext>
            </a:extLst>
          </p:cNvPr>
          <p:cNvSpPr/>
          <p:nvPr/>
        </p:nvSpPr>
        <p:spPr>
          <a:xfrm>
            <a:off x="1564071" y="6244756"/>
            <a:ext cx="998154" cy="13167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a:t>
            </a:r>
            <a:b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직사각형 3">
            <a:extLst>
              <a:ext uri="{FF2B5EF4-FFF2-40B4-BE49-F238E27FC236}">
                <a16:creationId xmlns:a16="http://schemas.microsoft.com/office/drawing/2014/main" id="{599B58B4-9EC6-6C68-938F-51D845EE9D7C}"/>
              </a:ext>
            </a:extLst>
          </p:cNvPr>
          <p:cNvSpPr/>
          <p:nvPr/>
        </p:nvSpPr>
        <p:spPr>
          <a:xfrm>
            <a:off x="1745046" y="5926404"/>
            <a:ext cx="998154" cy="131670"/>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不合格として表示される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14116" y="1477052"/>
            <a:ext cx="995734" cy="167947"/>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CA7C4E81-82EA-1092-F24C-2D5C9D63B414}"/>
              </a:ext>
            </a:extLst>
          </p:cNvPr>
          <p:cNvPicPr>
            <a:picLocks noChangeAspect="1"/>
          </p:cNvPicPr>
          <p:nvPr/>
        </p:nvPicPr>
        <p:blipFill>
          <a:blip r:embed="rId2"/>
          <a:stretch>
            <a:fillRect/>
          </a:stretch>
        </p:blipFill>
        <p:spPr>
          <a:xfrm>
            <a:off x="1925483" y="1675048"/>
            <a:ext cx="4754431" cy="3009686"/>
          </a:xfrm>
          <a:prstGeom prst="rect">
            <a:avLst/>
          </a:prstGeom>
        </p:spPr>
      </p:pic>
      <p:pic>
        <p:nvPicPr>
          <p:cNvPr id="12" name="図 11" descr="テキスト&#10;&#10;AI によって生成されたコンテンツは間違っている可能性があります。">
            <a:extLst>
              <a:ext uri="{FF2B5EF4-FFF2-40B4-BE49-F238E27FC236}">
                <a16:creationId xmlns:a16="http://schemas.microsoft.com/office/drawing/2014/main" id="{BE49FB09-89A7-862B-F6FC-95F759AA5FED}"/>
              </a:ext>
            </a:extLst>
          </p:cNvPr>
          <p:cNvPicPr>
            <a:picLocks noChangeAspect="1"/>
          </p:cNvPicPr>
          <p:nvPr/>
        </p:nvPicPr>
        <p:blipFill>
          <a:blip r:embed="rId3"/>
          <a:stretch>
            <a:fillRect/>
          </a:stretch>
        </p:blipFill>
        <p:spPr>
          <a:xfrm>
            <a:off x="245094" y="1628781"/>
            <a:ext cx="1668330" cy="203826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31348"/>
            <a:ext cx="6503668" cy="1167179"/>
          </a:xfrm>
          <a:prstGeom prst="rect">
            <a:avLst/>
          </a:prstGeom>
          <a:noFill/>
        </p:spPr>
        <p:txBody>
          <a:bodyPr wrap="square" rtlCol="0">
            <a:spAutoFit/>
          </a:bodyPr>
          <a:lstStyle/>
          <a:p>
            <a:pPr marL="485140">
              <a:lnSpc>
                <a:spcPts val="167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適用外にしたルールを復旧する方法</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en-US"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システム管理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&gt;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ko-KR" altLang="en-US" sz="1100" spc="-50" dirty="0">
                <a:solidFill>
                  <a:srgbClr val="FF0000"/>
                </a:solidFill>
                <a:latin typeface="MS Mincho"/>
                <a:cs typeface="MS Mincho"/>
              </a:rPr>
              <a:t>①</a:t>
            </a:r>
            <a:r>
              <a:rPr lang="ko-KR" altLang="en-US" sz="1100" spc="-50" dirty="0">
                <a:latin typeface="MS Mincho"/>
                <a:cs typeface="MS Mincho"/>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「適用外」リストボタンをクリックし</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 </a:t>
            </a:r>
            <a:r>
              <a:rPr lang="ko-KR"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 </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err="1">
                <a:effectLst/>
                <a:latin typeface="游ゴシック" panose="020B0400000000000000" pitchFamily="50" charset="-128"/>
                <a:ea typeface="游ゴシック" panose="020B0400000000000000" pitchFamily="50" charset="-128"/>
                <a:cs typeface="함초롬바탕" panose="02030604000101010101" pitchFamily="18" charset="-128"/>
              </a:rPr>
              <a:t>精密点検</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ルール 」ポップアップを開きます</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4930556"/>
            <a:ext cx="6386513" cy="644087"/>
          </a:xfrm>
          <a:prstGeom prst="rect">
            <a:avLst/>
          </a:prstGeom>
          <a:noFill/>
        </p:spPr>
        <p:txBody>
          <a:bodyPr wrap="square">
            <a:spAutoFit/>
          </a:bodyPr>
          <a:lstStyle/>
          <a:p>
            <a:pPr marL="485140" marR="429260" algn="just">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したいルールを ワンクリックして</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してください（オレンジ色）</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こちらを</a:t>
            </a:r>
            <a:r>
              <a:rPr lang="ko-KR" altLang="en-US" sz="1100" dirty="0">
                <a:solidFill>
                  <a:srgbClr val="000000"/>
                </a:solidFill>
                <a:effectLst/>
                <a:latin typeface="Helvetica" pitchFamily="2" charset="0"/>
              </a:rPr>
              <a:t>押</a:t>
            </a:r>
            <a:r>
              <a:rPr lang="ja-JP" altLang="en-US" sz="1100" dirty="0">
                <a:solidFill>
                  <a:srgbClr val="000000"/>
                </a:solidFill>
                <a:effectLst/>
                <a:latin typeface="Helvetica" pitchFamily="2" charset="0"/>
              </a:rPr>
              <a:t>して</a:t>
            </a:r>
            <a:r>
              <a:rPr lang="ko-KR" altLang="en-US" sz="1100" dirty="0">
                <a:solidFill>
                  <a:srgbClr val="000000"/>
                </a:solidFill>
                <a:effectLst/>
                <a:latin typeface="Helvetica" pitchFamily="2" charset="0"/>
              </a:rPr>
              <a:t>復旧</a:t>
            </a:r>
            <a:r>
              <a:rPr lang="ja-JP" altLang="en-US" sz="1100" dirty="0">
                <a:solidFill>
                  <a:srgbClr val="000000"/>
                </a:solidFill>
                <a:effectLst/>
                <a:latin typeface="Helvetica" pitchFamily="2" charset="0"/>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docshape153">
            <a:extLst>
              <a:ext uri="{FF2B5EF4-FFF2-40B4-BE49-F238E27FC236}">
                <a16:creationId xmlns:a16="http://schemas.microsoft.com/office/drawing/2014/main" id="{A1A48C02-B4FB-2A38-ECE0-F9E8EDA43811}"/>
              </a:ext>
            </a:extLst>
          </p:cNvPr>
          <p:cNvSpPr>
            <a:spLocks/>
          </p:cNvSpPr>
          <p:nvPr/>
        </p:nvSpPr>
        <p:spPr bwMode="auto">
          <a:xfrm>
            <a:off x="257153" y="2091613"/>
            <a:ext cx="960905" cy="36000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8" name="docshape153">
            <a:extLst>
              <a:ext uri="{FF2B5EF4-FFF2-40B4-BE49-F238E27FC236}">
                <a16:creationId xmlns:a16="http://schemas.microsoft.com/office/drawing/2014/main" id="{C6CFFEA9-1FBE-55FF-053E-0D8F9058C73B}"/>
              </a:ext>
            </a:extLst>
          </p:cNvPr>
          <p:cNvSpPr>
            <a:spLocks/>
          </p:cNvSpPr>
          <p:nvPr/>
        </p:nvSpPr>
        <p:spPr bwMode="auto">
          <a:xfrm>
            <a:off x="5701747" y="2232714"/>
            <a:ext cx="684766" cy="27872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9" name="object 10">
            <a:extLst>
              <a:ext uri="{FF2B5EF4-FFF2-40B4-BE49-F238E27FC236}">
                <a16:creationId xmlns:a16="http://schemas.microsoft.com/office/drawing/2014/main" id="{EDA8D411-E0A3-DD9C-9264-97B2C6215FFD}"/>
              </a:ext>
            </a:extLst>
          </p:cNvPr>
          <p:cNvSpPr txBox="1"/>
          <p:nvPr/>
        </p:nvSpPr>
        <p:spPr>
          <a:xfrm>
            <a:off x="5407769" y="2046532"/>
            <a:ext cx="254000" cy="299720"/>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sz="1800" spc="-50" dirty="0">
                <a:solidFill>
                  <a:srgbClr val="FF0000"/>
                </a:solidFill>
                <a:latin typeface="Meiryo UI" panose="020B0604030504040204" pitchFamily="50" charset="-128"/>
                <a:ea typeface="Meiryo UI" panose="020B0604030504040204" pitchFamily="50" charset="-128"/>
                <a:cs typeface="MS Mincho"/>
              </a:rPr>
              <a:t>①</a:t>
            </a:r>
            <a:endParaRPr sz="1800" dirty="0">
              <a:latin typeface="Meiryo UI" panose="020B0604030504040204" pitchFamily="50" charset="-128"/>
              <a:ea typeface="Meiryo UI" panose="020B0604030504040204" pitchFamily="50" charset="-128"/>
              <a:cs typeface="MS Mincho"/>
            </a:endParaRPr>
          </a:p>
        </p:txBody>
      </p:sp>
      <p:grpSp>
        <p:nvGrpSpPr>
          <p:cNvPr id="27" name="그룹 26">
            <a:extLst>
              <a:ext uri="{FF2B5EF4-FFF2-40B4-BE49-F238E27FC236}">
                <a16:creationId xmlns:a16="http://schemas.microsoft.com/office/drawing/2014/main" id="{C92A781E-D1F0-CB3A-3F36-D5EEA4B574FC}"/>
              </a:ext>
            </a:extLst>
          </p:cNvPr>
          <p:cNvGrpSpPr/>
          <p:nvPr/>
        </p:nvGrpSpPr>
        <p:grpSpPr>
          <a:xfrm>
            <a:off x="850378" y="5729614"/>
            <a:ext cx="4985487" cy="3074250"/>
            <a:chOff x="850378" y="5913565"/>
            <a:chExt cx="4985487" cy="3074250"/>
          </a:xfrm>
        </p:grpSpPr>
        <p:pic>
          <p:nvPicPr>
            <p:cNvPr id="21" name="그림 20">
              <a:extLst>
                <a:ext uri="{FF2B5EF4-FFF2-40B4-BE49-F238E27FC236}">
                  <a16:creationId xmlns:a16="http://schemas.microsoft.com/office/drawing/2014/main" id="{5CB624BB-B797-F355-71BC-D0A6BFDC45E7}"/>
                </a:ext>
              </a:extLst>
            </p:cNvPr>
            <p:cNvPicPr>
              <a:picLocks noChangeAspect="1"/>
            </p:cNvPicPr>
            <p:nvPr/>
          </p:nvPicPr>
          <p:blipFill>
            <a:blip r:embed="rId4"/>
            <a:stretch>
              <a:fillRect/>
            </a:stretch>
          </p:blipFill>
          <p:spPr>
            <a:xfrm>
              <a:off x="1146907" y="5913565"/>
              <a:ext cx="4688958" cy="3074250"/>
            </a:xfrm>
            <a:prstGeom prst="rect">
              <a:avLst/>
            </a:prstGeom>
          </p:spPr>
        </p:pic>
        <p:sp>
          <p:nvSpPr>
            <p:cNvPr id="22" name="docshape153">
              <a:extLst>
                <a:ext uri="{FF2B5EF4-FFF2-40B4-BE49-F238E27FC236}">
                  <a16:creationId xmlns:a16="http://schemas.microsoft.com/office/drawing/2014/main" id="{6C307FE1-CDC5-13C8-E5DC-898409FC41E0}"/>
                </a:ext>
              </a:extLst>
            </p:cNvPr>
            <p:cNvSpPr>
              <a:spLocks/>
            </p:cNvSpPr>
            <p:nvPr/>
          </p:nvSpPr>
          <p:spPr bwMode="auto">
            <a:xfrm>
              <a:off x="1112071" y="7576246"/>
              <a:ext cx="2261994"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docshape153">
              <a:extLst>
                <a:ext uri="{FF2B5EF4-FFF2-40B4-BE49-F238E27FC236}">
                  <a16:creationId xmlns:a16="http://schemas.microsoft.com/office/drawing/2014/main" id="{F0F92154-F478-456A-872D-253DBEEF5ADB}"/>
                </a:ext>
              </a:extLst>
            </p:cNvPr>
            <p:cNvSpPr>
              <a:spLocks/>
            </p:cNvSpPr>
            <p:nvPr/>
          </p:nvSpPr>
          <p:spPr bwMode="auto">
            <a:xfrm>
              <a:off x="4381280" y="6592186"/>
              <a:ext cx="651463"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object 10">
              <a:extLst>
                <a:ext uri="{FF2B5EF4-FFF2-40B4-BE49-F238E27FC236}">
                  <a16:creationId xmlns:a16="http://schemas.microsoft.com/office/drawing/2014/main" id="{7C26F524-9F93-16D1-7D3B-BDCF413588AB}"/>
                </a:ext>
              </a:extLst>
            </p:cNvPr>
            <p:cNvSpPr txBox="1"/>
            <p:nvPr/>
          </p:nvSpPr>
          <p:spPr>
            <a:xfrm>
              <a:off x="850378" y="7424986"/>
              <a:ext cx="254000" cy="289823"/>
            </a:xfrm>
            <a:prstGeom prst="rect">
              <a:avLst/>
            </a:prstGeom>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②</a:t>
              </a:r>
              <a:endParaRPr sz="1800" dirty="0">
                <a:latin typeface="MS Mincho"/>
                <a:cs typeface="MS Mincho"/>
              </a:endParaRPr>
            </a:p>
          </p:txBody>
        </p:sp>
        <p:sp>
          <p:nvSpPr>
            <p:cNvPr id="25" name="object 10">
              <a:extLst>
                <a:ext uri="{FF2B5EF4-FFF2-40B4-BE49-F238E27FC236}">
                  <a16:creationId xmlns:a16="http://schemas.microsoft.com/office/drawing/2014/main" id="{8398673D-4FD6-109E-6A77-10A454C4CE15}"/>
                </a:ext>
              </a:extLst>
            </p:cNvPr>
            <p:cNvSpPr txBox="1"/>
            <p:nvPr/>
          </p:nvSpPr>
          <p:spPr>
            <a:xfrm>
              <a:off x="4086159" y="6351944"/>
              <a:ext cx="254000" cy="289823"/>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③</a:t>
              </a:r>
              <a:endParaRPr sz="1800" dirty="0">
                <a:solidFill>
                  <a:srgbClr val="FF0000"/>
                </a:solidFill>
                <a:latin typeface="MS Mincho"/>
                <a:cs typeface="MS Mincho"/>
              </a:endParaRPr>
            </a:p>
          </p:txBody>
        </p:sp>
      </p:grpSp>
      <p:sp>
        <p:nvSpPr>
          <p:cNvPr id="5" name="正方形/長方形 4">
            <a:extLst>
              <a:ext uri="{FF2B5EF4-FFF2-40B4-BE49-F238E27FC236}">
                <a16:creationId xmlns:a16="http://schemas.microsoft.com/office/drawing/2014/main" id="{9CF74BE4-42D5-A92C-8379-F2D292242BE5}"/>
              </a:ext>
            </a:extLst>
          </p:cNvPr>
          <p:cNvSpPr/>
          <p:nvPr/>
        </p:nvSpPr>
        <p:spPr>
          <a:xfrm>
            <a:off x="798124" y="1724296"/>
            <a:ext cx="455908" cy="10723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직사각형 3">
            <a:extLst>
              <a:ext uri="{FF2B5EF4-FFF2-40B4-BE49-F238E27FC236}">
                <a16:creationId xmlns:a16="http://schemas.microsoft.com/office/drawing/2014/main" id="{5E57EB89-2337-963E-2CFD-314C36C3C08F}"/>
              </a:ext>
            </a:extLst>
          </p:cNvPr>
          <p:cNvSpPr/>
          <p:nvPr/>
        </p:nvSpPr>
        <p:spPr>
          <a:xfrm>
            <a:off x="2315000" y="1777915"/>
            <a:ext cx="1002899" cy="139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7" name="직사각형 3">
            <a:extLst>
              <a:ext uri="{FF2B5EF4-FFF2-40B4-BE49-F238E27FC236}">
                <a16:creationId xmlns:a16="http://schemas.microsoft.com/office/drawing/2014/main" id="{B4A731A6-2CBF-9B10-F175-1A709772DFF6}"/>
              </a:ext>
            </a:extLst>
          </p:cNvPr>
          <p:cNvSpPr/>
          <p:nvPr/>
        </p:nvSpPr>
        <p:spPr>
          <a:xfrm>
            <a:off x="2370891" y="1921235"/>
            <a:ext cx="1121005" cy="139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직사각형 3">
            <a:extLst>
              <a:ext uri="{FF2B5EF4-FFF2-40B4-BE49-F238E27FC236}">
                <a16:creationId xmlns:a16="http://schemas.microsoft.com/office/drawing/2014/main" id="{F14B6902-2666-262C-F1D2-6F708BC49066}"/>
              </a:ext>
            </a:extLst>
          </p:cNvPr>
          <p:cNvSpPr/>
          <p:nvPr/>
        </p:nvSpPr>
        <p:spPr>
          <a:xfrm>
            <a:off x="2582872" y="2074343"/>
            <a:ext cx="549941" cy="127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9" name="직사각형 3">
            <a:extLst>
              <a:ext uri="{FF2B5EF4-FFF2-40B4-BE49-F238E27FC236}">
                <a16:creationId xmlns:a16="http://schemas.microsoft.com/office/drawing/2014/main" id="{DB790C65-C61C-96DC-8B6C-B7624D63B226}"/>
              </a:ext>
            </a:extLst>
          </p:cNvPr>
          <p:cNvSpPr/>
          <p:nvPr/>
        </p:nvSpPr>
        <p:spPr>
          <a:xfrm>
            <a:off x="2626082" y="2231490"/>
            <a:ext cx="1223906" cy="137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0" name="직사각형 3">
            <a:extLst>
              <a:ext uri="{FF2B5EF4-FFF2-40B4-BE49-F238E27FC236}">
                <a16:creationId xmlns:a16="http://schemas.microsoft.com/office/drawing/2014/main" id="{A2E404DA-AAC4-D77E-7988-C08C1798387A}"/>
              </a:ext>
            </a:extLst>
          </p:cNvPr>
          <p:cNvSpPr/>
          <p:nvPr/>
        </p:nvSpPr>
        <p:spPr>
          <a:xfrm>
            <a:off x="3238035" y="2420982"/>
            <a:ext cx="666055" cy="137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1" name="직사각형 3">
            <a:extLst>
              <a:ext uri="{FF2B5EF4-FFF2-40B4-BE49-F238E27FC236}">
                <a16:creationId xmlns:a16="http://schemas.microsoft.com/office/drawing/2014/main" id="{7B8E311D-1B09-2AA3-5806-C73662B389F5}"/>
              </a:ext>
            </a:extLst>
          </p:cNvPr>
          <p:cNvSpPr/>
          <p:nvPr/>
        </p:nvSpPr>
        <p:spPr>
          <a:xfrm>
            <a:off x="3170270" y="3924273"/>
            <a:ext cx="1002899" cy="139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正方形/長方形 16">
            <a:extLst>
              <a:ext uri="{FF2B5EF4-FFF2-40B4-BE49-F238E27FC236}">
                <a16:creationId xmlns:a16="http://schemas.microsoft.com/office/drawing/2014/main" id="{158C3DAA-09DE-06EB-4D43-5F2378BE1944}"/>
              </a:ext>
            </a:extLst>
          </p:cNvPr>
          <p:cNvSpPr/>
          <p:nvPr/>
        </p:nvSpPr>
        <p:spPr>
          <a:xfrm>
            <a:off x="2824805" y="1917080"/>
            <a:ext cx="449281" cy="137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F4C044C4-F6A8-4365-6610-27EA7DD8055A}"/>
              </a:ext>
            </a:extLst>
          </p:cNvPr>
          <p:cNvSpPr/>
          <p:nvPr/>
        </p:nvSpPr>
        <p:spPr>
          <a:xfrm>
            <a:off x="2766775" y="2045621"/>
            <a:ext cx="1194612" cy="16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EB8A9720-033D-C5FD-22FC-DB2E76BDB833}"/>
              </a:ext>
            </a:extLst>
          </p:cNvPr>
          <p:cNvSpPr/>
          <p:nvPr/>
        </p:nvSpPr>
        <p:spPr>
          <a:xfrm>
            <a:off x="3334166" y="2613433"/>
            <a:ext cx="492383" cy="105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8D784D8F-11D2-9A72-5E63-A8DA918FD537}"/>
              </a:ext>
            </a:extLst>
          </p:cNvPr>
          <p:cNvSpPr/>
          <p:nvPr/>
        </p:nvSpPr>
        <p:spPr>
          <a:xfrm>
            <a:off x="2748926" y="2376066"/>
            <a:ext cx="1170481" cy="135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86A64E0C-6255-514F-118D-C026214FE091}"/>
              </a:ext>
            </a:extLst>
          </p:cNvPr>
          <p:cNvSpPr/>
          <p:nvPr/>
        </p:nvSpPr>
        <p:spPr>
          <a:xfrm>
            <a:off x="3680240" y="4444767"/>
            <a:ext cx="925512" cy="105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a:extLst>
              <a:ext uri="{FF2B5EF4-FFF2-40B4-BE49-F238E27FC236}">
                <a16:creationId xmlns:a16="http://schemas.microsoft.com/office/drawing/2014/main" id="{BEF44858-CECD-2837-D31C-DEEABBC5C516}"/>
              </a:ext>
            </a:extLst>
          </p:cNvPr>
          <p:cNvSpPr/>
          <p:nvPr/>
        </p:nvSpPr>
        <p:spPr>
          <a:xfrm>
            <a:off x="2921594" y="2511697"/>
            <a:ext cx="1194612" cy="112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3364DEB4-DC4A-5F7B-761D-6FFE7E99BCA9}"/>
              </a:ext>
            </a:extLst>
          </p:cNvPr>
          <p:cNvSpPr/>
          <p:nvPr/>
        </p:nvSpPr>
        <p:spPr>
          <a:xfrm>
            <a:off x="3925613" y="4154326"/>
            <a:ext cx="492383" cy="1059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E70C7419-4EA2-6D11-FF89-1E45BB742F57}"/>
              </a:ext>
            </a:extLst>
          </p:cNvPr>
          <p:cNvSpPr/>
          <p:nvPr/>
        </p:nvSpPr>
        <p:spPr>
          <a:xfrm>
            <a:off x="3346926" y="3632870"/>
            <a:ext cx="492383" cy="176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3300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581660"/>
            <a:ext cx="6503668" cy="456215"/>
          </a:xfrm>
          <a:prstGeom prst="rect">
            <a:avLst/>
          </a:prstGeom>
          <a:noFill/>
        </p:spPr>
        <p:txBody>
          <a:bodyPr wrap="square" rtlCol="0">
            <a:spAutoFit/>
          </a:bodyPr>
          <a:lstStyle/>
          <a:p>
            <a:pPr marL="485140" marR="429260">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その</a:t>
            </a:r>
            <a:r>
              <a:rPr lang="ko-KR" altLang="en-US" sz="1100" dirty="0">
                <a:solidFill>
                  <a:srgbClr val="000000"/>
                </a:solidFill>
                <a:effectLst/>
                <a:latin typeface="Helvetica" pitchFamily="2" charset="0"/>
              </a:rPr>
              <a:t>後、</a:t>
            </a:r>
            <a:r>
              <a:rPr lang="ja-JP" altLang="en-US" sz="1100" dirty="0">
                <a:solidFill>
                  <a:srgbClr val="000000"/>
                </a:solidFill>
                <a:effectLst/>
                <a:latin typeface="Helvetica" pitchFamily="2" charset="0"/>
              </a:rPr>
              <a:t>点検業務 ＞ 受付及び点検 の画面から</a:t>
            </a:r>
            <a:br>
              <a:rPr lang="en-US" altLang="ja-JP" sz="1100" dirty="0">
                <a:solidFill>
                  <a:srgbClr val="000000"/>
                </a:solidFill>
                <a:effectLst/>
                <a:latin typeface="Helvetica" pitchFamily="2" charset="0"/>
              </a:rPr>
            </a:br>
            <a:r>
              <a:rPr lang="ja-JP" altLang="en-US" sz="1100" dirty="0">
                <a:solidFill>
                  <a:srgbClr val="000000"/>
                </a:solidFill>
                <a:effectLst/>
                <a:latin typeface="Helvetica" pitchFamily="2" charset="0"/>
              </a:rPr>
              <a:t>　</a:t>
            </a:r>
            <a:r>
              <a:rPr lang="ko-KR" altLang="en-US" sz="1100" dirty="0">
                <a:solidFill>
                  <a:srgbClr val="000000"/>
                </a:solidFill>
                <a:effectLst/>
                <a:latin typeface="Helvetica" pitchFamily="2" charset="0"/>
              </a:rPr>
              <a:t>「連続処理」</a:t>
            </a:r>
            <a:r>
              <a:rPr lang="ja-JP" altLang="en-US" sz="1100" dirty="0">
                <a:solidFill>
                  <a:srgbClr val="000000"/>
                </a:solidFill>
                <a:effectLst/>
                <a:latin typeface="Helvetica" pitchFamily="2" charset="0"/>
              </a:rPr>
              <a:t>の</a:t>
            </a:r>
            <a:r>
              <a:rPr lang="ko-KR" altLang="en-US" sz="1100" dirty="0">
                <a:solidFill>
                  <a:srgbClr val="000000"/>
                </a:solidFill>
                <a:effectLst/>
                <a:latin typeface="Helvetica" pitchFamily="2" charset="0"/>
              </a:rPr>
              <a:t>実行</a:t>
            </a:r>
            <a:r>
              <a:rPr lang="ja-JP" altLang="en-US" sz="1100" dirty="0">
                <a:solidFill>
                  <a:srgbClr val="000000"/>
                </a:solidFill>
                <a:effectLst/>
                <a:latin typeface="Helvetica" pitchFamily="2" charset="0"/>
              </a:rPr>
              <a:t>を</a:t>
            </a:r>
            <a:r>
              <a:rPr lang="ko-KR" altLang="en-US" sz="1100" dirty="0">
                <a:solidFill>
                  <a:srgbClr val="000000"/>
                </a:solidFill>
                <a:effectLst/>
                <a:latin typeface="Helvetica" pitchFamily="2" charset="0"/>
              </a:rPr>
              <a:t> </a:t>
            </a:r>
            <a:r>
              <a:rPr lang="ja-JP" altLang="en-US" sz="1100" dirty="0">
                <a:solidFill>
                  <a:srgbClr val="000000"/>
                </a:solidFill>
                <a:effectLst/>
                <a:latin typeface="Helvetica" pitchFamily="2" charset="0"/>
              </a:rPr>
              <a:t>お</a:t>
            </a:r>
            <a:r>
              <a:rPr lang="ko-KR" altLang="en-US" sz="1100" dirty="0">
                <a:solidFill>
                  <a:srgbClr val="000000"/>
                </a:solidFill>
                <a:effectLst/>
                <a:latin typeface="Helvetica" pitchFamily="2" charset="0"/>
              </a:rPr>
              <a:t>願</a:t>
            </a:r>
            <a:r>
              <a:rPr lang="ja-JP" altLang="en-US" sz="1100" dirty="0">
                <a:solidFill>
                  <a:srgbClr val="000000"/>
                </a:solidFill>
                <a:effectLst/>
                <a:latin typeface="Helvetica" pitchFamily="2" charset="0"/>
              </a:rPr>
              <a:t>いいたします。</a:t>
            </a:r>
          </a:p>
        </p:txBody>
      </p:sp>
      <p:pic>
        <p:nvPicPr>
          <p:cNvPr id="3" name="그림 2">
            <a:extLst>
              <a:ext uri="{FF2B5EF4-FFF2-40B4-BE49-F238E27FC236}">
                <a16:creationId xmlns:a16="http://schemas.microsoft.com/office/drawing/2014/main" id="{32B3756D-17BD-702E-3FEC-F4EB81913DD8}"/>
              </a:ext>
            </a:extLst>
          </p:cNvPr>
          <p:cNvPicPr>
            <a:picLocks noChangeAspect="1"/>
          </p:cNvPicPr>
          <p:nvPr/>
        </p:nvPicPr>
        <p:blipFill>
          <a:blip r:embed="rId2"/>
          <a:stretch>
            <a:fillRect/>
          </a:stretch>
        </p:blipFill>
        <p:spPr>
          <a:xfrm>
            <a:off x="734947" y="1278528"/>
            <a:ext cx="5388106" cy="2782919"/>
          </a:xfrm>
          <a:prstGeom prst="rect">
            <a:avLst/>
          </a:prstGeom>
        </p:spPr>
      </p:pic>
      <p:sp>
        <p:nvSpPr>
          <p:cNvPr id="5" name="TextBox 4">
            <a:extLst>
              <a:ext uri="{FF2B5EF4-FFF2-40B4-BE49-F238E27FC236}">
                <a16:creationId xmlns:a16="http://schemas.microsoft.com/office/drawing/2014/main" id="{DCAAD7B5-2214-34AD-9255-B2F9D60D0EAC}"/>
              </a:ext>
            </a:extLst>
          </p:cNvPr>
          <p:cNvSpPr txBox="1"/>
          <p:nvPr/>
        </p:nvSpPr>
        <p:spPr>
          <a:xfrm>
            <a:off x="3572541" y="2306093"/>
            <a:ext cx="368596" cy="369332"/>
          </a:xfrm>
          <a:prstGeom prst="rect">
            <a:avLst/>
          </a:prstGeom>
          <a:solidFill>
            <a:schemeClr val="bg1"/>
          </a:solidFill>
        </p:spPr>
        <p:txBody>
          <a:bodyPr wrap="square">
            <a:spAutoFit/>
          </a:bodyPr>
          <a:lstStyle/>
          <a:p>
            <a:r>
              <a:rPr lang="en-US" altLang="ja-JP" sz="18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endParaRPr lang="ko-KR" altLang="en-US" dirty="0">
              <a:solidFill>
                <a:srgbClr val="FF0000"/>
              </a:solidFill>
            </a:endParaRPr>
          </a:p>
        </p:txBody>
      </p:sp>
      <p:sp>
        <p:nvSpPr>
          <p:cNvPr id="7" name="docshape153">
            <a:extLst>
              <a:ext uri="{FF2B5EF4-FFF2-40B4-BE49-F238E27FC236}">
                <a16:creationId xmlns:a16="http://schemas.microsoft.com/office/drawing/2014/main" id="{7AACED8F-3CDE-15D3-D842-AFC20542DCDC}"/>
              </a:ext>
            </a:extLst>
          </p:cNvPr>
          <p:cNvSpPr>
            <a:spLocks/>
          </p:cNvSpPr>
          <p:nvPr/>
        </p:nvSpPr>
        <p:spPr bwMode="auto">
          <a:xfrm>
            <a:off x="3899271" y="2647073"/>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53">
            <a:extLst>
              <a:ext uri="{FF2B5EF4-FFF2-40B4-BE49-F238E27FC236}">
                <a16:creationId xmlns:a16="http://schemas.microsoft.com/office/drawing/2014/main" id="{B2ED6704-8B85-70D2-0293-9DB0DFDDDE22}"/>
              </a:ext>
            </a:extLst>
          </p:cNvPr>
          <p:cNvSpPr>
            <a:spLocks/>
          </p:cNvSpPr>
          <p:nvPr/>
        </p:nvSpPr>
        <p:spPr bwMode="auto">
          <a:xfrm>
            <a:off x="890257" y="1601538"/>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10" name="직선 화살표 연결선 9">
            <a:extLst>
              <a:ext uri="{FF2B5EF4-FFF2-40B4-BE49-F238E27FC236}">
                <a16:creationId xmlns:a16="http://schemas.microsoft.com/office/drawing/2014/main" id="{E0A43088-BB7F-30CE-D3E9-4DD7070B9212}"/>
              </a:ext>
            </a:extLst>
          </p:cNvPr>
          <p:cNvCxnSpPr/>
          <p:nvPr/>
        </p:nvCxnSpPr>
        <p:spPr>
          <a:xfrm>
            <a:off x="1463749" y="1701373"/>
            <a:ext cx="492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직사각형 3">
            <a:extLst>
              <a:ext uri="{FF2B5EF4-FFF2-40B4-BE49-F238E27FC236}">
                <a16:creationId xmlns:a16="http://schemas.microsoft.com/office/drawing/2014/main" id="{D97385E8-9D29-E0A6-0381-CABCFE6C8A7F}"/>
              </a:ext>
            </a:extLst>
          </p:cNvPr>
          <p:cNvSpPr/>
          <p:nvPr/>
        </p:nvSpPr>
        <p:spPr>
          <a:xfrm>
            <a:off x="932157" y="1352934"/>
            <a:ext cx="666055" cy="107786"/>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6241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36</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pic>
        <p:nvPicPr>
          <p:cNvPr id="16" name="object 16">
            <a:extLst>
              <a:ext uri="{FF2B5EF4-FFF2-40B4-BE49-F238E27FC236}">
                <a16:creationId xmlns:a16="http://schemas.microsoft.com/office/drawing/2014/main" id="{678F6322-3D83-28B9-93E2-4E75ECD45F8D}"/>
              </a:ext>
            </a:extLst>
          </p:cNvPr>
          <p:cNvPicPr/>
          <p:nvPr/>
        </p:nvPicPr>
        <p:blipFill>
          <a:blip r:embed="rId3"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4" name="object 9">
            <a:extLst>
              <a:ext uri="{FF2B5EF4-FFF2-40B4-BE49-F238E27FC236}">
                <a16:creationId xmlns:a16="http://schemas.microsoft.com/office/drawing/2014/main" id="{0250CE11-D28F-0AF8-C6E0-2E6548B64A03}"/>
              </a:ext>
            </a:extLst>
          </p:cNvPr>
          <p:cNvSpPr/>
          <p:nvPr/>
        </p:nvSpPr>
        <p:spPr>
          <a:xfrm rot="19400795">
            <a:off x="2807109" y="3625259"/>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 name="직사각형 3">
            <a:extLst>
              <a:ext uri="{FF2B5EF4-FFF2-40B4-BE49-F238E27FC236}">
                <a16:creationId xmlns:a16="http://schemas.microsoft.com/office/drawing/2014/main" id="{A93FE082-F922-D771-9D9D-5B7504E25935}"/>
              </a:ext>
            </a:extLst>
          </p:cNvPr>
          <p:cNvSpPr/>
          <p:nvPr/>
        </p:nvSpPr>
        <p:spPr>
          <a:xfrm>
            <a:off x="2808584" y="1605900"/>
            <a:ext cx="387842" cy="1462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7" name="직사각형 3">
            <a:extLst>
              <a:ext uri="{FF2B5EF4-FFF2-40B4-BE49-F238E27FC236}">
                <a16:creationId xmlns:a16="http://schemas.microsoft.com/office/drawing/2014/main" id="{478EFB1F-6F89-C8A7-500A-5AEABA3F81DC}"/>
              </a:ext>
            </a:extLst>
          </p:cNvPr>
          <p:cNvSpPr/>
          <p:nvPr/>
        </p:nvSpPr>
        <p:spPr>
          <a:xfrm>
            <a:off x="2792682" y="5554726"/>
            <a:ext cx="387842" cy="1462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3">
            <a:extLst>
              <a:ext uri="{FF2B5EF4-FFF2-40B4-BE49-F238E27FC236}">
                <a16:creationId xmlns:a16="http://schemas.microsoft.com/office/drawing/2014/main" id="{894641EC-4B18-EBB0-4BB4-5001714F37AA}"/>
              </a:ext>
            </a:extLst>
          </p:cNvPr>
          <p:cNvSpPr/>
          <p:nvPr/>
        </p:nvSpPr>
        <p:spPr>
          <a:xfrm>
            <a:off x="3559920" y="1581234"/>
            <a:ext cx="1271029" cy="1462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3">
            <a:extLst>
              <a:ext uri="{FF2B5EF4-FFF2-40B4-BE49-F238E27FC236}">
                <a16:creationId xmlns:a16="http://schemas.microsoft.com/office/drawing/2014/main" id="{68FDD33C-5F3E-2805-B026-B7883F77613E}"/>
              </a:ext>
            </a:extLst>
          </p:cNvPr>
          <p:cNvSpPr/>
          <p:nvPr/>
        </p:nvSpPr>
        <p:spPr>
          <a:xfrm>
            <a:off x="3525654" y="5554726"/>
            <a:ext cx="1271029" cy="1462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26929" y="5111693"/>
            <a:ext cx="913538" cy="98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4" name="직사각형 3">
            <a:extLst>
              <a:ext uri="{FF2B5EF4-FFF2-40B4-BE49-F238E27FC236}">
                <a16:creationId xmlns:a16="http://schemas.microsoft.com/office/drawing/2014/main" id="{EEE2E12D-4A28-8DD5-332D-D22EFAA6482A}"/>
              </a:ext>
            </a:extLst>
          </p:cNvPr>
          <p:cNvSpPr/>
          <p:nvPr/>
        </p:nvSpPr>
        <p:spPr>
          <a:xfrm>
            <a:off x="1647695" y="1275969"/>
            <a:ext cx="387842" cy="1462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직사각형 3">
            <a:extLst>
              <a:ext uri="{FF2B5EF4-FFF2-40B4-BE49-F238E27FC236}">
                <a16:creationId xmlns:a16="http://schemas.microsoft.com/office/drawing/2014/main" id="{47BC7B00-5BFF-C759-4F29-C2D02FA45AE8}"/>
              </a:ext>
            </a:extLst>
          </p:cNvPr>
          <p:cNvSpPr/>
          <p:nvPr/>
        </p:nvSpPr>
        <p:spPr>
          <a:xfrm>
            <a:off x="1663790" y="5092368"/>
            <a:ext cx="498966" cy="1224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pic>
        <p:nvPicPr>
          <p:cNvPr id="9" name="object 9"/>
          <p:cNvPicPr/>
          <p:nvPr/>
        </p:nvPicPr>
        <p:blipFill>
          <a:blip r:embed="rId3" cstate="print"/>
          <a:srcRect t="6931"/>
          <a:stretch/>
        </p:blipFill>
        <p:spPr>
          <a:xfrm>
            <a:off x="1323017" y="5609639"/>
            <a:ext cx="4125001" cy="2916052"/>
          </a:xfrm>
          <a:prstGeom prst="rect">
            <a:avLst/>
          </a:prstGeom>
        </p:spPr>
      </p:pic>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직사각형 15">
            <a:extLst>
              <a:ext uri="{FF2B5EF4-FFF2-40B4-BE49-F238E27FC236}">
                <a16:creationId xmlns:a16="http://schemas.microsoft.com/office/drawing/2014/main" id="{FCE8AB82-6A4D-C8CE-6750-3F4A516AD7BA}"/>
              </a:ext>
            </a:extLst>
          </p:cNvPr>
          <p:cNvSpPr/>
          <p:nvPr/>
        </p:nvSpPr>
        <p:spPr>
          <a:xfrm>
            <a:off x="1707444" y="5841841"/>
            <a:ext cx="447359" cy="1136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10" name="그림 11">
            <a:extLst>
              <a:ext uri="{FF2B5EF4-FFF2-40B4-BE49-F238E27FC236}">
                <a16:creationId xmlns:a16="http://schemas.microsoft.com/office/drawing/2014/main" id="{2E3C8B87-FF28-B925-F8A7-D4ED434D682E}"/>
              </a:ext>
            </a:extLst>
          </p:cNvPr>
          <p:cNvPicPr>
            <a:picLocks noChangeAspect="1"/>
          </p:cNvPicPr>
          <p:nvPr/>
        </p:nvPicPr>
        <p:blipFill>
          <a:blip r:embed="rId4"/>
          <a:stretch>
            <a:fillRect/>
          </a:stretch>
        </p:blipFill>
        <p:spPr>
          <a:xfrm>
            <a:off x="2221431" y="5723285"/>
            <a:ext cx="635597" cy="171923"/>
          </a:xfrm>
          <a:prstGeom prst="rect">
            <a:avLst/>
          </a:prstGeom>
        </p:spPr>
      </p:pic>
      <p:pic>
        <p:nvPicPr>
          <p:cNvPr id="12" name="그림 12">
            <a:extLst>
              <a:ext uri="{FF2B5EF4-FFF2-40B4-BE49-F238E27FC236}">
                <a16:creationId xmlns:a16="http://schemas.microsoft.com/office/drawing/2014/main" id="{DDA7D4C6-810A-9C4B-1D4D-42FDDE6F4BFD}"/>
              </a:ext>
            </a:extLst>
          </p:cNvPr>
          <p:cNvPicPr>
            <a:picLocks noChangeAspect="1"/>
          </p:cNvPicPr>
          <p:nvPr/>
        </p:nvPicPr>
        <p:blipFill>
          <a:blip r:embed="rId5"/>
          <a:stretch>
            <a:fillRect/>
          </a:stretch>
        </p:blipFill>
        <p:spPr>
          <a:xfrm>
            <a:off x="2835361" y="5756456"/>
            <a:ext cx="534919" cy="128296"/>
          </a:xfrm>
          <a:prstGeom prst="rect">
            <a:avLst/>
          </a:prstGeom>
        </p:spPr>
      </p:pic>
    </p:spTree>
    <p:extLst>
      <p:ext uri="{BB962C8B-B14F-4D97-AF65-F5344CB8AC3E}">
        <p14:creationId xmlns:p14="http://schemas.microsoft.com/office/powerpoint/2010/main" val="1128807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grpSp>
        <p:nvGrpSpPr>
          <p:cNvPr id="6" name="object 5"/>
          <p:cNvGrpSpPr/>
          <p:nvPr/>
        </p:nvGrpSpPr>
        <p:grpSpPr>
          <a:xfrm>
            <a:off x="1331661" y="4891921"/>
            <a:ext cx="4194677" cy="3102429"/>
            <a:chOff x="1620011" y="5691204"/>
            <a:chExt cx="4316730" cy="2984164"/>
          </a:xfrm>
        </p:grpSpPr>
        <p:pic>
          <p:nvPicPr>
            <p:cNvPr id="7" name="object 6"/>
            <p:cNvPicPr/>
            <p:nvPr/>
          </p:nvPicPr>
          <p:blipFill>
            <a:blip r:embed="rId3" cstate="print"/>
            <a:srcRect t="8220"/>
            <a:stretch/>
          </p:blipFill>
          <p:spPr>
            <a:xfrm>
              <a:off x="1620011" y="5691204"/>
              <a:ext cx="4316730" cy="2984164"/>
            </a:xfrm>
            <a:prstGeom prst="rect">
              <a:avLst/>
            </a:prstGeom>
          </p:spPr>
        </p:pic>
        <p:sp>
          <p:nvSpPr>
            <p:cNvPr id="8" name="object 7"/>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9" name="object 8"/>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1" name="직사각형 13">
            <a:extLst>
              <a:ext uri="{FF2B5EF4-FFF2-40B4-BE49-F238E27FC236}">
                <a16:creationId xmlns:a16="http://schemas.microsoft.com/office/drawing/2014/main" id="{73ABDA24-A506-6707-7085-0CD85DB77C28}"/>
              </a:ext>
            </a:extLst>
          </p:cNvPr>
          <p:cNvSpPr/>
          <p:nvPr/>
        </p:nvSpPr>
        <p:spPr>
          <a:xfrm>
            <a:off x="1705837" y="5124018"/>
            <a:ext cx="441015" cy="999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12" name="그림 12">
            <a:extLst>
              <a:ext uri="{FF2B5EF4-FFF2-40B4-BE49-F238E27FC236}">
                <a16:creationId xmlns:a16="http://schemas.microsoft.com/office/drawing/2014/main" id="{07A89267-D946-C479-66B4-CBA467AF977C}"/>
              </a:ext>
            </a:extLst>
          </p:cNvPr>
          <p:cNvPicPr>
            <a:picLocks noChangeAspect="1"/>
          </p:cNvPicPr>
          <p:nvPr/>
        </p:nvPicPr>
        <p:blipFill>
          <a:blip r:embed="rId4"/>
          <a:stretch>
            <a:fillRect/>
          </a:stretch>
        </p:blipFill>
        <p:spPr>
          <a:xfrm>
            <a:off x="2217302" y="4967067"/>
            <a:ext cx="635597" cy="171923"/>
          </a:xfrm>
          <a:prstGeom prst="rect">
            <a:avLst/>
          </a:prstGeom>
        </p:spPr>
      </p:pic>
      <p:pic>
        <p:nvPicPr>
          <p:cNvPr id="13" name="그림 14">
            <a:extLst>
              <a:ext uri="{FF2B5EF4-FFF2-40B4-BE49-F238E27FC236}">
                <a16:creationId xmlns:a16="http://schemas.microsoft.com/office/drawing/2014/main" id="{13027C90-010B-B55A-6407-6C35FA39A8E4}"/>
              </a:ext>
            </a:extLst>
          </p:cNvPr>
          <p:cNvPicPr>
            <a:picLocks noChangeAspect="1"/>
          </p:cNvPicPr>
          <p:nvPr/>
        </p:nvPicPr>
        <p:blipFill>
          <a:blip r:embed="rId5"/>
          <a:stretch>
            <a:fillRect/>
          </a:stretch>
        </p:blipFill>
        <p:spPr>
          <a:xfrm>
            <a:off x="2842000" y="5005147"/>
            <a:ext cx="531144" cy="136477"/>
          </a:xfrm>
          <a:prstGeom prst="rect">
            <a:avLst/>
          </a:prstGeom>
        </p:spPr>
      </p:pic>
    </p:spTree>
    <p:extLst>
      <p:ext uri="{BB962C8B-B14F-4D97-AF65-F5344CB8AC3E}">
        <p14:creationId xmlns:p14="http://schemas.microsoft.com/office/powerpoint/2010/main" val="1341886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18377"/>
            <a:ext cx="1081700" cy="10533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30794"/>
            <a:ext cx="750346" cy="6459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AI によって生成されたコンテンツは間違っている可能性があります。">
            <a:extLst>
              <a:ext uri="{FF2B5EF4-FFF2-40B4-BE49-F238E27FC236}">
                <a16:creationId xmlns:a16="http://schemas.microsoft.com/office/drawing/2014/main" id="{C0B5D901-927F-400A-7AEB-FA30CBC93571}"/>
              </a:ext>
            </a:extLst>
          </p:cNvPr>
          <p:cNvPicPr>
            <a:picLocks noChangeAspect="1"/>
          </p:cNvPicPr>
          <p:nvPr/>
        </p:nvPicPr>
        <p:blipFill>
          <a:blip r:embed="rId2"/>
          <a:stretch>
            <a:fillRect/>
          </a:stretch>
        </p:blipFill>
        <p:spPr>
          <a:xfrm>
            <a:off x="1039711" y="1920402"/>
            <a:ext cx="1927011" cy="2354305"/>
          </a:xfrm>
          <a:prstGeom prst="rect">
            <a:avLst/>
          </a:prstGeom>
        </p:spPr>
      </p:pic>
      <p:pic>
        <p:nvPicPr>
          <p:cNvPr id="8" name="図 7"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326B38F8-BCCF-3A78-F9A2-37EB6D46BF1C}"/>
              </a:ext>
            </a:extLst>
          </p:cNvPr>
          <p:cNvPicPr>
            <a:picLocks noChangeAspect="1"/>
          </p:cNvPicPr>
          <p:nvPr/>
        </p:nvPicPr>
        <p:blipFill>
          <a:blip r:embed="rId3"/>
          <a:stretch>
            <a:fillRect/>
          </a:stretch>
        </p:blipFill>
        <p:spPr>
          <a:xfrm>
            <a:off x="824032" y="5089814"/>
            <a:ext cx="5442211" cy="3825486"/>
          </a:xfrm>
          <a:prstGeom prst="rect">
            <a:avLst/>
          </a:prstGeom>
        </p:spPr>
      </p:pic>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44</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sp>
        <p:nvSpPr>
          <p:cNvPr id="21" name="직사각형 20">
            <a:extLst>
              <a:ext uri="{FF2B5EF4-FFF2-40B4-BE49-F238E27FC236}">
                <a16:creationId xmlns:a16="http://schemas.microsoft.com/office/drawing/2014/main" id="{7991B771-92D5-0003-F09B-7417BEE1ABD3}"/>
              </a:ext>
            </a:extLst>
          </p:cNvPr>
          <p:cNvSpPr/>
          <p:nvPr/>
        </p:nvSpPr>
        <p:spPr>
          <a:xfrm>
            <a:off x="1274282" y="2004437"/>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108C750F-723E-23EB-D8A4-973CC474A668}"/>
              </a:ext>
            </a:extLst>
          </p:cNvPr>
          <p:cNvSpPr/>
          <p:nvPr/>
        </p:nvSpPr>
        <p:spPr>
          <a:xfrm>
            <a:off x="1324386" y="3681379"/>
            <a:ext cx="1151878" cy="23894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101D5BD-1371-96D2-73A5-235E9274C8DE}"/>
              </a:ext>
            </a:extLst>
          </p:cNvPr>
          <p:cNvSpPr/>
          <p:nvPr/>
        </p:nvSpPr>
        <p:spPr>
          <a:xfrm>
            <a:off x="1777042" y="5825706"/>
            <a:ext cx="460075"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7F230DD8-BE8C-7132-9696-E4BC2C1E40AF}"/>
              </a:ext>
            </a:extLst>
          </p:cNvPr>
          <p:cNvSpPr/>
          <p:nvPr/>
        </p:nvSpPr>
        <p:spPr>
          <a:xfrm>
            <a:off x="1274282" y="6762015"/>
            <a:ext cx="1859982"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70AD480-705B-0CB0-7655-EF39C9B863EC}"/>
              </a:ext>
            </a:extLst>
          </p:cNvPr>
          <p:cNvSpPr txBox="1"/>
          <p:nvPr/>
        </p:nvSpPr>
        <p:spPr>
          <a:xfrm>
            <a:off x="1262780" y="6707915"/>
            <a:ext cx="172528" cy="246221"/>
          </a:xfrm>
          <a:prstGeom prst="rect">
            <a:avLst/>
          </a:prstGeom>
          <a:noFill/>
        </p:spPr>
        <p:txBody>
          <a:bodyPr wrap="square" rtlCol="0">
            <a:spAutoFit/>
          </a:bodyPr>
          <a:lstStyle/>
          <a:p>
            <a:r>
              <a:rPr kumimoji="1" lang="ja-JP" altLang="en-US" sz="1000" dirty="0"/>
              <a:t>✓</a:t>
            </a:r>
          </a:p>
        </p:txBody>
      </p:sp>
      <p:sp>
        <p:nvSpPr>
          <p:cNvPr id="18" name="正方形/長方形 17">
            <a:extLst>
              <a:ext uri="{FF2B5EF4-FFF2-40B4-BE49-F238E27FC236}">
                <a16:creationId xmlns:a16="http://schemas.microsoft.com/office/drawing/2014/main" id="{0185D560-2DDC-60DD-7BCD-04AF72A7B14E}"/>
              </a:ext>
            </a:extLst>
          </p:cNvPr>
          <p:cNvSpPr/>
          <p:nvPr/>
        </p:nvSpPr>
        <p:spPr>
          <a:xfrm>
            <a:off x="1337542" y="5221857"/>
            <a:ext cx="427998" cy="109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69855DD-CC4C-0E8A-6E79-6FFD0DDFB533}"/>
              </a:ext>
            </a:extLst>
          </p:cNvPr>
          <p:cNvSpPr/>
          <p:nvPr/>
        </p:nvSpPr>
        <p:spPr>
          <a:xfrm>
            <a:off x="2087592" y="5207351"/>
            <a:ext cx="1364411" cy="123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861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A3F463F0-5F70-5621-64FE-89A4A1AAB1A7}"/>
              </a:ext>
            </a:extLst>
          </p:cNvPr>
          <p:cNvPicPr>
            <a:picLocks noChangeAspect="1"/>
          </p:cNvPicPr>
          <p:nvPr/>
        </p:nvPicPr>
        <p:blipFill>
          <a:blip r:embed="rId3"/>
          <a:srcRect l="3378"/>
          <a:stretch/>
        </p:blipFill>
        <p:spPr>
          <a:xfrm>
            <a:off x="1268972" y="5802466"/>
            <a:ext cx="4674636" cy="3062615"/>
          </a:xfrm>
          <a:prstGeom prst="rect">
            <a:avLst/>
          </a:prstGeom>
        </p:spPr>
      </p:pic>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45</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pic>
        <p:nvPicPr>
          <p:cNvPr id="6" name="object 6"/>
          <p:cNvPicPr/>
          <p:nvPr/>
        </p:nvPicPr>
        <p:blipFill>
          <a:blip r:embed="rId4" cstate="print"/>
          <a:srcRect l="2327" t="15386"/>
          <a:stretch/>
        </p:blipFill>
        <p:spPr>
          <a:xfrm>
            <a:off x="1374750" y="1790795"/>
            <a:ext cx="4108499" cy="3050585"/>
          </a:xfrm>
          <a:prstGeom prst="rect">
            <a:avLst/>
          </a:prstGeom>
          <a:ln>
            <a:solidFill>
              <a:srgbClr val="000000"/>
            </a:solidFill>
          </a:ln>
        </p:spPr>
      </p:pic>
      <p:sp>
        <p:nvSpPr>
          <p:cNvPr id="8" name="object 8"/>
          <p:cNvSpPr/>
          <p:nvPr/>
        </p:nvSpPr>
        <p:spPr>
          <a:xfrm>
            <a:off x="1476331" y="3264323"/>
            <a:ext cx="1218487" cy="475084"/>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3" name="object 13"/>
          <p:cNvSpPr/>
          <p:nvPr/>
        </p:nvSpPr>
        <p:spPr>
          <a:xfrm>
            <a:off x="4015297" y="7421896"/>
            <a:ext cx="1758751" cy="244033"/>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7" name="正方形/長方形 6">
            <a:extLst>
              <a:ext uri="{FF2B5EF4-FFF2-40B4-BE49-F238E27FC236}">
                <a16:creationId xmlns:a16="http://schemas.microsoft.com/office/drawing/2014/main" id="{407E38D1-B374-B8F2-A4FF-D75755185C8E}"/>
              </a:ext>
            </a:extLst>
          </p:cNvPr>
          <p:cNvSpPr/>
          <p:nvPr/>
        </p:nvSpPr>
        <p:spPr>
          <a:xfrm>
            <a:off x="1580489" y="1838712"/>
            <a:ext cx="696884" cy="8210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직사각형 19">
            <a:extLst>
              <a:ext uri="{FF2B5EF4-FFF2-40B4-BE49-F238E27FC236}">
                <a16:creationId xmlns:a16="http://schemas.microsoft.com/office/drawing/2014/main" id="{966E5E0D-F801-3F4A-D603-56D1B5FC5961}"/>
              </a:ext>
            </a:extLst>
          </p:cNvPr>
          <p:cNvSpPr/>
          <p:nvPr/>
        </p:nvSpPr>
        <p:spPr>
          <a:xfrm>
            <a:off x="1739796" y="5922290"/>
            <a:ext cx="1098654" cy="262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9">
            <a:extLst>
              <a:ext uri="{FF2B5EF4-FFF2-40B4-BE49-F238E27FC236}">
                <a16:creationId xmlns:a16="http://schemas.microsoft.com/office/drawing/2014/main" id="{2A65F8DF-0A91-60B5-8BA9-A2D4ED137B6C}"/>
              </a:ext>
            </a:extLst>
          </p:cNvPr>
          <p:cNvSpPr/>
          <p:nvPr/>
        </p:nvSpPr>
        <p:spPr>
          <a:xfrm>
            <a:off x="2490382" y="6711052"/>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9">
            <a:extLst>
              <a:ext uri="{FF2B5EF4-FFF2-40B4-BE49-F238E27FC236}">
                <a16:creationId xmlns:a16="http://schemas.microsoft.com/office/drawing/2014/main" id="{8594F33E-39B6-7CCE-F9F3-ED55A3C784FC}"/>
              </a:ext>
            </a:extLst>
          </p:cNvPr>
          <p:cNvSpPr/>
          <p:nvPr/>
        </p:nvSpPr>
        <p:spPr>
          <a:xfrm>
            <a:off x="2324549" y="8115205"/>
            <a:ext cx="1027802"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19">
            <a:extLst>
              <a:ext uri="{FF2B5EF4-FFF2-40B4-BE49-F238E27FC236}">
                <a16:creationId xmlns:a16="http://schemas.microsoft.com/office/drawing/2014/main" id="{717E5853-63F9-A333-3B17-D87688BEE7F0}"/>
              </a:ext>
            </a:extLst>
          </p:cNvPr>
          <p:cNvSpPr/>
          <p:nvPr/>
        </p:nvSpPr>
        <p:spPr>
          <a:xfrm>
            <a:off x="1853319" y="6447723"/>
            <a:ext cx="12804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직사각형 19">
            <a:extLst>
              <a:ext uri="{FF2B5EF4-FFF2-40B4-BE49-F238E27FC236}">
                <a16:creationId xmlns:a16="http://schemas.microsoft.com/office/drawing/2014/main" id="{E5037F59-C906-EAEE-2508-9E627348D977}"/>
              </a:ext>
            </a:extLst>
          </p:cNvPr>
          <p:cNvSpPr/>
          <p:nvPr/>
        </p:nvSpPr>
        <p:spPr>
          <a:xfrm>
            <a:off x="1870724" y="6145218"/>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19">
            <a:extLst>
              <a:ext uri="{FF2B5EF4-FFF2-40B4-BE49-F238E27FC236}">
                <a16:creationId xmlns:a16="http://schemas.microsoft.com/office/drawing/2014/main" id="{54D098AE-A8B1-7556-6A6C-2D0DFCF7F1D0}"/>
              </a:ext>
            </a:extLst>
          </p:cNvPr>
          <p:cNvSpPr/>
          <p:nvPr/>
        </p:nvSpPr>
        <p:spPr>
          <a:xfrm>
            <a:off x="1778746" y="6290931"/>
            <a:ext cx="498627" cy="156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0" name="직사각형 19">
            <a:extLst>
              <a:ext uri="{FF2B5EF4-FFF2-40B4-BE49-F238E27FC236}">
                <a16:creationId xmlns:a16="http://schemas.microsoft.com/office/drawing/2014/main" id="{899116DA-1E49-F8D6-8416-BCBFB715A007}"/>
              </a:ext>
            </a:extLst>
          </p:cNvPr>
          <p:cNvSpPr/>
          <p:nvPr/>
        </p:nvSpPr>
        <p:spPr>
          <a:xfrm>
            <a:off x="2541147" y="7851876"/>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46</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70788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 ＞ レセ画面点検</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150556" y="1534449"/>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正方形/長方形 4">
            <a:extLst>
              <a:ext uri="{FF2B5EF4-FFF2-40B4-BE49-F238E27FC236}">
                <a16:creationId xmlns:a16="http://schemas.microsoft.com/office/drawing/2014/main" id="{3FC0E49E-FD20-49D1-D4E3-7BEC2F9F5751}"/>
              </a:ext>
            </a:extLst>
          </p:cNvPr>
          <p:cNvSpPr/>
          <p:nvPr/>
        </p:nvSpPr>
        <p:spPr>
          <a:xfrm>
            <a:off x="1887706" y="4591615"/>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7F8831D-C7AB-FAB1-30CF-E4C54C7D877D}"/>
              </a:ext>
            </a:extLst>
          </p:cNvPr>
          <p:cNvSpPr/>
          <p:nvPr/>
        </p:nvSpPr>
        <p:spPr>
          <a:xfrm>
            <a:off x="1912758" y="6628878"/>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C8F245D-D3BB-79A3-5662-4A96130D05CF}"/>
              </a:ext>
            </a:extLst>
          </p:cNvPr>
          <p:cNvSpPr/>
          <p:nvPr/>
        </p:nvSpPr>
        <p:spPr>
          <a:xfrm>
            <a:off x="1887706" y="758487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F4B4074-9CE1-6710-0F70-0935CF9C768F}"/>
              </a:ext>
            </a:extLst>
          </p:cNvPr>
          <p:cNvSpPr/>
          <p:nvPr/>
        </p:nvSpPr>
        <p:spPr>
          <a:xfrm>
            <a:off x="1912758" y="8565933"/>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직사각형 7">
            <a:extLst>
              <a:ext uri="{FF2B5EF4-FFF2-40B4-BE49-F238E27FC236}">
                <a16:creationId xmlns:a16="http://schemas.microsoft.com/office/drawing/2014/main" id="{B198EB7C-5FE7-7797-149D-D4B56D0D2C50}"/>
              </a:ext>
            </a:extLst>
          </p:cNvPr>
          <p:cNvSpPr/>
          <p:nvPr/>
        </p:nvSpPr>
        <p:spPr>
          <a:xfrm>
            <a:off x="4287872" y="2332350"/>
            <a:ext cx="760551" cy="92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996297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611709" y="6248133"/>
            <a:ext cx="826557" cy="197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 name="正方形/長方形 1">
            <a:extLst>
              <a:ext uri="{FF2B5EF4-FFF2-40B4-BE49-F238E27FC236}">
                <a16:creationId xmlns:a16="http://schemas.microsoft.com/office/drawing/2014/main" id="{B0A62B3E-2098-CCE2-CE42-CA4F400254D0}"/>
              </a:ext>
            </a:extLst>
          </p:cNvPr>
          <p:cNvSpPr/>
          <p:nvPr/>
        </p:nvSpPr>
        <p:spPr>
          <a:xfrm>
            <a:off x="1950379" y="183666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82A5794-BBBF-24D6-FD8C-D4B7CC966715}"/>
              </a:ext>
            </a:extLst>
          </p:cNvPr>
          <p:cNvSpPr/>
          <p:nvPr/>
        </p:nvSpPr>
        <p:spPr>
          <a:xfrm>
            <a:off x="1963883" y="366468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7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D6D65CB6-238E-1944-5438-FFD7032B942E}"/>
              </a:ext>
            </a:extLst>
          </p:cNvPr>
          <p:cNvSpPr/>
          <p:nvPr/>
        </p:nvSpPr>
        <p:spPr>
          <a:xfrm>
            <a:off x="3018848" y="204378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BF6C06F-CCE8-E138-AA7C-B01F10999B25}"/>
              </a:ext>
            </a:extLst>
          </p:cNvPr>
          <p:cNvSpPr/>
          <p:nvPr/>
        </p:nvSpPr>
        <p:spPr>
          <a:xfrm>
            <a:off x="2913406" y="3491093"/>
            <a:ext cx="553172" cy="156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38E2CAD-3277-D812-3E5A-5CAD6A6581BF}"/>
              </a:ext>
            </a:extLst>
          </p:cNvPr>
          <p:cNvSpPr/>
          <p:nvPr/>
        </p:nvSpPr>
        <p:spPr>
          <a:xfrm>
            <a:off x="3027853" y="629804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6DEDC3D-0012-C741-9D29-3BF481F0A058}"/>
              </a:ext>
            </a:extLst>
          </p:cNvPr>
          <p:cNvSpPr/>
          <p:nvPr/>
        </p:nvSpPr>
        <p:spPr>
          <a:xfrm>
            <a:off x="2829603" y="7598399"/>
            <a:ext cx="502319"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6</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613798"/>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257085"/>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917366"/>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1953402"/>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1939737"/>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193181"/>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035554"/>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19070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42146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284470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419718"/>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372639"/>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7757379"/>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071425"/>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423648"/>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093034"/>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7757379"/>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6907175"/>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6942307"/>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23199</TotalTime>
  <Words>4975</Words>
  <Application>Microsoft Office PowerPoint</Application>
  <PresentationFormat>A4 210 x 297 mm</PresentationFormat>
  <Paragraphs>472</Paragraphs>
  <Slides>47</Slides>
  <Notes>17</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47</vt:i4>
      </vt:variant>
    </vt:vector>
  </HeadingPairs>
  <TitlesOfParts>
    <vt:vector size="66" baseType="lpstr">
      <vt:lpstr>Meiryo UI</vt:lpstr>
      <vt:lpstr>MS PGothic</vt:lpstr>
      <vt:lpstr>MS PGothic</vt:lpstr>
      <vt:lpstr>MS PMincho</vt:lpstr>
      <vt:lpstr>MS Gothic</vt:lpstr>
      <vt:lpstr>MS Gothic</vt:lpstr>
      <vt:lpstr>MS Mincho</vt:lpstr>
      <vt:lpstr>MS Mincho</vt:lpstr>
      <vt:lpstr>noto</vt:lpstr>
      <vt:lpstr>Noto Sans Symbols</vt:lpstr>
      <vt:lpstr>SimSun</vt:lpstr>
      <vt:lpstr>游ゴシック</vt:lpstr>
      <vt:lpstr>함초롬바탕</vt:lpstr>
      <vt:lpstr>Aptos Display</vt:lpstr>
      <vt:lpstr>Arial</vt:lpstr>
      <vt:lpstr>Century</vt:lpstr>
      <vt:lpstr>Helvetica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196</cp:revision>
  <cp:lastPrinted>2024-08-01T05:11:40Z</cp:lastPrinted>
  <dcterms:created xsi:type="dcterms:W3CDTF">2024-07-04T01:23:06Z</dcterms:created>
  <dcterms:modified xsi:type="dcterms:W3CDTF">2025-05-09T02:48:32Z</dcterms:modified>
</cp:coreProperties>
</file>