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7562850"/>
  <p:notesSz cx="10693400" cy="756285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266974" y="2479548"/>
            <a:ext cx="9708748" cy="3172968"/>
          </a:xfrm>
          <a:prstGeom prst="rect">
            <a:avLst/>
          </a:prstGeom>
        </p:spPr>
      </p:pic>
      <p:sp>
        <p:nvSpPr>
          <p:cNvPr id="17" name="bg object 17"/>
          <p:cNvSpPr/>
          <p:nvPr/>
        </p:nvSpPr>
        <p:spPr>
          <a:xfrm>
            <a:off x="928115" y="2667000"/>
            <a:ext cx="1554480" cy="169545"/>
          </a:xfrm>
          <a:custGeom>
            <a:avLst/>
            <a:gdLst/>
            <a:ahLst/>
            <a:cxnLst/>
            <a:rect l="l" t="t" r="r" b="b"/>
            <a:pathLst>
              <a:path w="1554480" h="169544">
                <a:moveTo>
                  <a:pt x="1526286" y="0"/>
                </a:moveTo>
                <a:lnTo>
                  <a:pt x="28193" y="0"/>
                </a:lnTo>
                <a:lnTo>
                  <a:pt x="17220" y="2208"/>
                </a:lnTo>
                <a:lnTo>
                  <a:pt x="8258" y="8239"/>
                </a:lnTo>
                <a:lnTo>
                  <a:pt x="2215" y="17198"/>
                </a:lnTo>
                <a:lnTo>
                  <a:pt x="0" y="28193"/>
                </a:lnTo>
                <a:lnTo>
                  <a:pt x="0" y="140969"/>
                </a:lnTo>
                <a:lnTo>
                  <a:pt x="2215" y="151965"/>
                </a:lnTo>
                <a:lnTo>
                  <a:pt x="8258" y="160924"/>
                </a:lnTo>
                <a:lnTo>
                  <a:pt x="17220" y="166955"/>
                </a:lnTo>
                <a:lnTo>
                  <a:pt x="28193" y="169163"/>
                </a:lnTo>
                <a:lnTo>
                  <a:pt x="1526286" y="169163"/>
                </a:lnTo>
                <a:lnTo>
                  <a:pt x="1537281" y="166955"/>
                </a:lnTo>
                <a:lnTo>
                  <a:pt x="1546240" y="160924"/>
                </a:lnTo>
                <a:lnTo>
                  <a:pt x="1552271" y="151965"/>
                </a:lnTo>
                <a:lnTo>
                  <a:pt x="1554480" y="140969"/>
                </a:lnTo>
                <a:lnTo>
                  <a:pt x="1554480" y="28193"/>
                </a:lnTo>
                <a:lnTo>
                  <a:pt x="1552271" y="17198"/>
                </a:lnTo>
                <a:lnTo>
                  <a:pt x="1546240" y="8239"/>
                </a:lnTo>
                <a:lnTo>
                  <a:pt x="1537281" y="2208"/>
                </a:lnTo>
                <a:lnTo>
                  <a:pt x="152628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bg object 18"/>
          <p:cNvSpPr/>
          <p:nvPr/>
        </p:nvSpPr>
        <p:spPr>
          <a:xfrm>
            <a:off x="277367" y="5323332"/>
            <a:ext cx="3138170" cy="253365"/>
          </a:xfrm>
          <a:custGeom>
            <a:avLst/>
            <a:gdLst/>
            <a:ahLst/>
            <a:cxnLst/>
            <a:rect l="l" t="t" r="r" b="b"/>
            <a:pathLst>
              <a:path w="3138170" h="253364">
                <a:moveTo>
                  <a:pt x="0" y="42163"/>
                </a:moveTo>
                <a:lnTo>
                  <a:pt x="3312" y="25771"/>
                </a:lnTo>
                <a:lnTo>
                  <a:pt x="12347" y="12366"/>
                </a:lnTo>
                <a:lnTo>
                  <a:pt x="25749" y="3319"/>
                </a:lnTo>
                <a:lnTo>
                  <a:pt x="42164" y="0"/>
                </a:lnTo>
                <a:lnTo>
                  <a:pt x="3095752" y="0"/>
                </a:lnTo>
                <a:lnTo>
                  <a:pt x="3112144" y="3319"/>
                </a:lnTo>
                <a:lnTo>
                  <a:pt x="3125549" y="12366"/>
                </a:lnTo>
                <a:lnTo>
                  <a:pt x="3134596" y="25771"/>
                </a:lnTo>
                <a:lnTo>
                  <a:pt x="3137916" y="42163"/>
                </a:lnTo>
                <a:lnTo>
                  <a:pt x="3137916" y="210819"/>
                </a:lnTo>
                <a:lnTo>
                  <a:pt x="3134596" y="227212"/>
                </a:lnTo>
                <a:lnTo>
                  <a:pt x="3125549" y="240617"/>
                </a:lnTo>
                <a:lnTo>
                  <a:pt x="3112144" y="249664"/>
                </a:lnTo>
                <a:lnTo>
                  <a:pt x="3095752" y="252983"/>
                </a:lnTo>
                <a:lnTo>
                  <a:pt x="42164" y="252983"/>
                </a:lnTo>
                <a:lnTo>
                  <a:pt x="25749" y="249664"/>
                </a:lnTo>
                <a:lnTo>
                  <a:pt x="12347" y="240617"/>
                </a:lnTo>
                <a:lnTo>
                  <a:pt x="3312" y="227212"/>
                </a:lnTo>
                <a:lnTo>
                  <a:pt x="0" y="210819"/>
                </a:lnTo>
                <a:lnTo>
                  <a:pt x="0" y="42163"/>
                </a:lnTo>
                <a:close/>
              </a:path>
            </a:pathLst>
          </a:custGeom>
          <a:ln w="19050">
            <a:solidFill>
              <a:srgbClr val="FF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g object 19"/>
          <p:cNvSpPr/>
          <p:nvPr/>
        </p:nvSpPr>
        <p:spPr>
          <a:xfrm>
            <a:off x="3988307" y="5352288"/>
            <a:ext cx="1165860" cy="167640"/>
          </a:xfrm>
          <a:custGeom>
            <a:avLst/>
            <a:gdLst/>
            <a:ahLst/>
            <a:cxnLst/>
            <a:rect l="l" t="t" r="r" b="b"/>
            <a:pathLst>
              <a:path w="1165860" h="167639">
                <a:moveTo>
                  <a:pt x="1165860" y="0"/>
                </a:moveTo>
                <a:lnTo>
                  <a:pt x="0" y="0"/>
                </a:lnTo>
                <a:lnTo>
                  <a:pt x="0" y="167639"/>
                </a:lnTo>
                <a:lnTo>
                  <a:pt x="1165860" y="167639"/>
                </a:lnTo>
                <a:lnTo>
                  <a:pt x="116586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0" name="bg object 20"/>
          <p:cNvSpPr/>
          <p:nvPr/>
        </p:nvSpPr>
        <p:spPr>
          <a:xfrm>
            <a:off x="3988307" y="5352288"/>
            <a:ext cx="1165860" cy="167640"/>
          </a:xfrm>
          <a:custGeom>
            <a:avLst/>
            <a:gdLst/>
            <a:ahLst/>
            <a:cxnLst/>
            <a:rect l="l" t="t" r="r" b="b"/>
            <a:pathLst>
              <a:path w="1165860" h="167639">
                <a:moveTo>
                  <a:pt x="0" y="167639"/>
                </a:moveTo>
                <a:lnTo>
                  <a:pt x="1165860" y="167639"/>
                </a:lnTo>
                <a:lnTo>
                  <a:pt x="1165860" y="0"/>
                </a:lnTo>
                <a:lnTo>
                  <a:pt x="0" y="0"/>
                </a:lnTo>
                <a:lnTo>
                  <a:pt x="0" y="167639"/>
                </a:lnTo>
                <a:close/>
              </a:path>
            </a:pathLst>
          </a:custGeom>
          <a:ln w="9525">
            <a:solidFill>
              <a:srgbClr val="BBBBBB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1083563" y="3585972"/>
            <a:ext cx="1108075" cy="329565"/>
          </a:xfrm>
          <a:prstGeom prst="rect">
            <a:avLst/>
          </a:prstGeom>
          <a:solidFill>
            <a:srgbClr val="D9F1D0"/>
          </a:solidFill>
          <a:ln w="9525">
            <a:solidFill>
              <a:srgbClr val="BBBBBB"/>
            </a:solidFill>
          </a:ln>
        </p:spPr>
        <p:txBody>
          <a:bodyPr wrap="square" lIns="0" tIns="71120" rIns="0" bIns="0" rtlCol="0" vert="horz">
            <a:spAutoFit/>
          </a:bodyPr>
          <a:lstStyle/>
          <a:p>
            <a:pPr marL="91440">
              <a:lnSpc>
                <a:spcPct val="100000"/>
              </a:lnSpc>
              <a:spcBef>
                <a:spcPts val="560"/>
              </a:spcBef>
            </a:pPr>
            <a:r>
              <a:rPr dirty="0" sz="1100" spc="-10">
                <a:latin typeface="游ゴシック"/>
                <a:cs typeface="游ゴシック"/>
              </a:rPr>
              <a:t>現行システム</a:t>
            </a:r>
            <a:endParaRPr sz="1100">
              <a:latin typeface="游ゴシック"/>
              <a:cs typeface="游ゴシック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6348984" y="3642360"/>
            <a:ext cx="1137285" cy="273050"/>
          </a:xfrm>
          <a:prstGeom prst="rect">
            <a:avLst/>
          </a:prstGeom>
          <a:solidFill>
            <a:srgbClr val="B4E4A1"/>
          </a:solidFill>
          <a:ln w="9525">
            <a:solidFill>
              <a:srgbClr val="BBBBBB"/>
            </a:solidFill>
          </a:ln>
        </p:spPr>
        <p:txBody>
          <a:bodyPr wrap="square" lIns="0" tIns="71120" rIns="0" bIns="0" rtlCol="0" vert="horz">
            <a:spAutoFit/>
          </a:bodyPr>
          <a:lstStyle/>
          <a:p>
            <a:pPr marL="92075">
              <a:lnSpc>
                <a:spcPct val="100000"/>
              </a:lnSpc>
              <a:spcBef>
                <a:spcPts val="560"/>
              </a:spcBef>
            </a:pPr>
            <a:r>
              <a:rPr dirty="0" sz="1100" spc="-20">
                <a:latin typeface="游ゴシック"/>
                <a:cs typeface="游ゴシック"/>
              </a:rPr>
              <a:t>新バージョン</a:t>
            </a:r>
            <a:endParaRPr sz="1100">
              <a:latin typeface="游ゴシック"/>
              <a:cs typeface="游ゴシック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綿谷 浩子</dc:creator>
  <dcterms:created xsi:type="dcterms:W3CDTF">2025-05-10T05:31:17Z</dcterms:created>
  <dcterms:modified xsi:type="dcterms:W3CDTF">2025-05-10T05:31:17Z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2025-05-08T00:00:00Z</vt:filetime>
  </property>
  <property fmtid="{D5CDD505-2E9C-101B-9397-08002B2CF9AE}" pid="3" name="Creator">
    <vt:lpwstr>Microsoft® Excel® for Microsoft 365</vt:lpwstr>
  </property>
  <property fmtid="{D5CDD505-2E9C-101B-9397-08002B2CF9AE}" pid="4" name="LastSaved">
    <vt:filetime>2025-05-10T00:00:00Z</vt:filetime>
  </property>
  <property fmtid="{D5CDD505-2E9C-101B-9397-08002B2CF9AE}" pid="5" name="Producer">
    <vt:lpwstr>Microsoft® Excel® for Microsoft 365</vt:lpwstr>
  </property>
</Properties>
</file>