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88" saveSubsetFonts="1" autoCompressPictures="0" bookmarkIdSeed="2">
  <p:sldMasterIdLst>
    <p:sldMasterId id="2147483672" r:id="rId1"/>
  </p:sldMasterIdLst>
  <p:notesMasterIdLst>
    <p:notesMasterId r:id="rId43"/>
  </p:notesMasterIdLst>
  <p:sldIdLst>
    <p:sldId id="395" r:id="rId2"/>
    <p:sldId id="429" r:id="rId3"/>
    <p:sldId id="435" r:id="rId4"/>
    <p:sldId id="436" r:id="rId5"/>
    <p:sldId id="430" r:id="rId6"/>
    <p:sldId id="431" r:id="rId7"/>
    <p:sldId id="432" r:id="rId8"/>
    <p:sldId id="433" r:id="rId9"/>
    <p:sldId id="434" r:id="rId10"/>
    <p:sldId id="437" r:id="rId11"/>
    <p:sldId id="439" r:id="rId12"/>
    <p:sldId id="440" r:id="rId13"/>
    <p:sldId id="438" r:id="rId14"/>
    <p:sldId id="441" r:id="rId15"/>
    <p:sldId id="442" r:id="rId16"/>
    <p:sldId id="444" r:id="rId17"/>
    <p:sldId id="445" r:id="rId18"/>
    <p:sldId id="446" r:id="rId19"/>
    <p:sldId id="447" r:id="rId20"/>
    <p:sldId id="448" r:id="rId21"/>
    <p:sldId id="449" r:id="rId22"/>
    <p:sldId id="450" r:id="rId23"/>
    <p:sldId id="451" r:id="rId24"/>
    <p:sldId id="452" r:id="rId25"/>
    <p:sldId id="453" r:id="rId26"/>
    <p:sldId id="454" r:id="rId27"/>
    <p:sldId id="455" r:id="rId28"/>
    <p:sldId id="456" r:id="rId29"/>
    <p:sldId id="457" r:id="rId30"/>
    <p:sldId id="458" r:id="rId31"/>
    <p:sldId id="459" r:id="rId32"/>
    <p:sldId id="460" r:id="rId33"/>
    <p:sldId id="461" r:id="rId34"/>
    <p:sldId id="462" r:id="rId35"/>
    <p:sldId id="463" r:id="rId36"/>
    <p:sldId id="464" r:id="rId37"/>
    <p:sldId id="465" r:id="rId38"/>
    <p:sldId id="466" r:id="rId39"/>
    <p:sldId id="467" r:id="rId40"/>
    <p:sldId id="468" r:id="rId41"/>
    <p:sldId id="473" r:id="rId42"/>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F5F"/>
    <a:srgbClr val="0000FE"/>
    <a:srgbClr val="DDDDDD"/>
    <a:srgbClr val="FFFFCC"/>
    <a:srgbClr val="99CCFF"/>
    <a:srgbClr val="23BEC1"/>
    <a:srgbClr val="3B56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9F5846-DD18-45DA-AADB-D96E8E9AFA51}" v="5" dt="2025-05-11T09:42:11.924"/>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0" autoAdjust="0"/>
  </p:normalViewPr>
  <p:slideViewPr>
    <p:cSldViewPr snapToGrid="0">
      <p:cViewPr>
        <p:scale>
          <a:sx n="125" d="100"/>
          <a:sy n="125" d="100"/>
        </p:scale>
        <p:origin x="1860" y="-2430"/>
      </p:cViewPr>
      <p:guideLst/>
    </p:cSldViewPr>
  </p:slideViewPr>
  <p:outlineViewPr>
    <p:cViewPr>
      <p:scale>
        <a:sx n="33" d="100"/>
        <a:sy n="33" d="100"/>
      </p:scale>
      <p:origin x="0" y="-152"/>
    </p:cViewPr>
  </p:outlineViewPr>
  <p:notesTextViewPr>
    <p:cViewPr>
      <p:scale>
        <a:sx n="1" d="1"/>
        <a:sy n="1" d="1"/>
      </p:scale>
      <p:origin x="0" y="0"/>
    </p:cViewPr>
  </p:notesTextViewPr>
  <p:notesViewPr>
    <p:cSldViewPr snapToGrid="0">
      <p:cViewPr varScale="1">
        <p:scale>
          <a:sx n="75" d="100"/>
          <a:sy n="75" d="100"/>
        </p:scale>
        <p:origin x="4020"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英華 金" userId="781d4d9df2c5199d" providerId="LiveId" clId="{E29F5846-DD18-45DA-AADB-D96E8E9AFA51}"/>
    <pc:docChg chg="custSel modSld">
      <pc:chgData name="英華 金" userId="781d4d9df2c5199d" providerId="LiveId" clId="{E29F5846-DD18-45DA-AADB-D96E8E9AFA51}" dt="2025-05-11T09:48:16.293" v="387" actId="14100"/>
      <pc:docMkLst>
        <pc:docMk/>
      </pc:docMkLst>
      <pc:sldChg chg="modSp mod">
        <pc:chgData name="英華 金" userId="781d4d9df2c5199d" providerId="LiveId" clId="{E29F5846-DD18-45DA-AADB-D96E8E9AFA51}" dt="2025-05-11T09:26:00.742" v="1" actId="14100"/>
        <pc:sldMkLst>
          <pc:docMk/>
          <pc:sldMk cId="108487841" sldId="395"/>
        </pc:sldMkLst>
        <pc:spChg chg="mod">
          <ac:chgData name="英華 金" userId="781d4d9df2c5199d" providerId="LiveId" clId="{E29F5846-DD18-45DA-AADB-D96E8E9AFA51}" dt="2025-05-11T09:26:00.742" v="1" actId="14100"/>
          <ac:spMkLst>
            <pc:docMk/>
            <pc:sldMk cId="108487841" sldId="395"/>
            <ac:spMk id="13" creationId="{6F816ADA-55E9-C0E8-5E21-B2E8CA45A6A6}"/>
          </ac:spMkLst>
        </pc:spChg>
        <pc:spChg chg="mod">
          <ac:chgData name="英華 金" userId="781d4d9df2c5199d" providerId="LiveId" clId="{E29F5846-DD18-45DA-AADB-D96E8E9AFA51}" dt="2025-05-11T09:25:53.470" v="0" actId="14100"/>
          <ac:spMkLst>
            <pc:docMk/>
            <pc:sldMk cId="108487841" sldId="395"/>
            <ac:spMk id="14" creationId="{1B97F4DE-5304-B26F-81EB-4D1C4AE253A1}"/>
          </ac:spMkLst>
        </pc:spChg>
      </pc:sldChg>
      <pc:sldChg chg="modSp mod">
        <pc:chgData name="英華 金" userId="781d4d9df2c5199d" providerId="LiveId" clId="{E29F5846-DD18-45DA-AADB-D96E8E9AFA51}" dt="2025-05-11T09:28:25.749" v="35" actId="14100"/>
        <pc:sldMkLst>
          <pc:docMk/>
          <pc:sldMk cId="1772478360" sldId="430"/>
        </pc:sldMkLst>
        <pc:spChg chg="mod">
          <ac:chgData name="英華 金" userId="781d4d9df2c5199d" providerId="LiveId" clId="{E29F5846-DD18-45DA-AADB-D96E8E9AFA51}" dt="2025-05-11T09:28:25.749" v="35" actId="14100"/>
          <ac:spMkLst>
            <pc:docMk/>
            <pc:sldMk cId="1772478360" sldId="430"/>
            <ac:spMk id="15" creationId="{BFD333FB-D5CE-FFE4-CFE3-11403B83BEEA}"/>
          </ac:spMkLst>
        </pc:spChg>
      </pc:sldChg>
      <pc:sldChg chg="modSp mod">
        <pc:chgData name="英華 金" userId="781d4d9df2c5199d" providerId="LiveId" clId="{E29F5846-DD18-45DA-AADB-D96E8E9AFA51}" dt="2025-05-11T09:29:10.914" v="89" actId="207"/>
        <pc:sldMkLst>
          <pc:docMk/>
          <pc:sldMk cId="3598495479" sldId="437"/>
        </pc:sldMkLst>
        <pc:spChg chg="mod">
          <ac:chgData name="英華 金" userId="781d4d9df2c5199d" providerId="LiveId" clId="{E29F5846-DD18-45DA-AADB-D96E8E9AFA51}" dt="2025-05-11T09:29:10.914" v="89" actId="207"/>
          <ac:spMkLst>
            <pc:docMk/>
            <pc:sldMk cId="3598495479" sldId="437"/>
            <ac:spMk id="29" creationId="{7BB9D177-8CDF-DCFF-9E7C-370D66A09347}"/>
          </ac:spMkLst>
        </pc:spChg>
      </pc:sldChg>
      <pc:sldChg chg="addSp modSp mod">
        <pc:chgData name="英華 金" userId="781d4d9df2c5199d" providerId="LiveId" clId="{E29F5846-DD18-45DA-AADB-D96E8E9AFA51}" dt="2025-05-11T09:30:50.351" v="108" actId="14100"/>
        <pc:sldMkLst>
          <pc:docMk/>
          <pc:sldMk cId="4038439930" sldId="440"/>
        </pc:sldMkLst>
        <pc:spChg chg="mod">
          <ac:chgData name="英華 金" userId="781d4d9df2c5199d" providerId="LiveId" clId="{E29F5846-DD18-45DA-AADB-D96E8E9AFA51}" dt="2025-05-11T09:29:34.761" v="92" actId="207"/>
          <ac:spMkLst>
            <pc:docMk/>
            <pc:sldMk cId="4038439930" sldId="440"/>
            <ac:spMk id="29" creationId="{4587814D-5C5F-F11D-6D99-DD0B54147FDE}"/>
          </ac:spMkLst>
        </pc:spChg>
        <pc:spChg chg="add mod">
          <ac:chgData name="英華 金" userId="781d4d9df2c5199d" providerId="LiveId" clId="{E29F5846-DD18-45DA-AADB-D96E8E9AFA51}" dt="2025-05-11T09:30:13.509" v="99" actId="1037"/>
          <ac:spMkLst>
            <pc:docMk/>
            <pc:sldMk cId="4038439930" sldId="440"/>
            <ac:spMk id="31" creationId="{F65A46A8-B80F-F502-9924-CAC2FA82025C}"/>
          </ac:spMkLst>
        </pc:spChg>
        <pc:spChg chg="add mod">
          <ac:chgData name="英華 金" userId="781d4d9df2c5199d" providerId="LiveId" clId="{E29F5846-DD18-45DA-AADB-D96E8E9AFA51}" dt="2025-05-11T09:30:27.640" v="102" actId="14100"/>
          <ac:spMkLst>
            <pc:docMk/>
            <pc:sldMk cId="4038439930" sldId="440"/>
            <ac:spMk id="32" creationId="{E4DF7B6A-3D60-BCBE-90FE-C1372ED12797}"/>
          </ac:spMkLst>
        </pc:spChg>
        <pc:spChg chg="add mod">
          <ac:chgData name="英華 金" userId="781d4d9df2c5199d" providerId="LiveId" clId="{E29F5846-DD18-45DA-AADB-D96E8E9AFA51}" dt="2025-05-11T09:30:37.705" v="105" actId="14100"/>
          <ac:spMkLst>
            <pc:docMk/>
            <pc:sldMk cId="4038439930" sldId="440"/>
            <ac:spMk id="33" creationId="{67725712-343D-2C22-6AEE-713BFEA53365}"/>
          </ac:spMkLst>
        </pc:spChg>
        <pc:spChg chg="add mod">
          <ac:chgData name="英華 金" userId="781d4d9df2c5199d" providerId="LiveId" clId="{E29F5846-DD18-45DA-AADB-D96E8E9AFA51}" dt="2025-05-11T09:30:50.351" v="108" actId="14100"/>
          <ac:spMkLst>
            <pc:docMk/>
            <pc:sldMk cId="4038439930" sldId="440"/>
            <ac:spMk id="34" creationId="{97DDB92B-6165-BE45-319B-A19795175CAF}"/>
          </ac:spMkLst>
        </pc:spChg>
      </pc:sldChg>
      <pc:sldChg chg="modSp mod">
        <pc:chgData name="英華 金" userId="781d4d9df2c5199d" providerId="LiveId" clId="{E29F5846-DD18-45DA-AADB-D96E8E9AFA51}" dt="2025-05-11T09:31:36.063" v="110" actId="20577"/>
        <pc:sldMkLst>
          <pc:docMk/>
          <pc:sldMk cId="2930769792" sldId="447"/>
        </pc:sldMkLst>
        <pc:spChg chg="mod">
          <ac:chgData name="英華 金" userId="781d4d9df2c5199d" providerId="LiveId" clId="{E29F5846-DD18-45DA-AADB-D96E8E9AFA51}" dt="2025-05-11T09:31:36.063" v="110" actId="20577"/>
          <ac:spMkLst>
            <pc:docMk/>
            <pc:sldMk cId="2930769792" sldId="447"/>
            <ac:spMk id="9" creationId="{0886641C-D32E-6DED-002A-F85BF76AD61A}"/>
          </ac:spMkLst>
        </pc:spChg>
      </pc:sldChg>
      <pc:sldChg chg="modSp mod">
        <pc:chgData name="英華 金" userId="781d4d9df2c5199d" providerId="LiveId" clId="{E29F5846-DD18-45DA-AADB-D96E8E9AFA51}" dt="2025-05-11T09:32:32.163" v="132" actId="14100"/>
        <pc:sldMkLst>
          <pc:docMk/>
          <pc:sldMk cId="3472235177" sldId="449"/>
        </pc:sldMkLst>
        <pc:spChg chg="mod">
          <ac:chgData name="英華 金" userId="781d4d9df2c5199d" providerId="LiveId" clId="{E29F5846-DD18-45DA-AADB-D96E8E9AFA51}" dt="2025-05-11T09:32:32.163" v="132" actId="14100"/>
          <ac:spMkLst>
            <pc:docMk/>
            <pc:sldMk cId="3472235177" sldId="449"/>
            <ac:spMk id="7" creationId="{00C6E8A6-10FA-1BD1-F9CD-17EC11D22EB9}"/>
          </ac:spMkLst>
        </pc:spChg>
      </pc:sldChg>
      <pc:sldChg chg="modSp mod">
        <pc:chgData name="英華 金" userId="781d4d9df2c5199d" providerId="LiveId" clId="{E29F5846-DD18-45DA-AADB-D96E8E9AFA51}" dt="2025-05-11T09:35:48.237" v="176" actId="20577"/>
        <pc:sldMkLst>
          <pc:docMk/>
          <pc:sldMk cId="2547803804" sldId="450"/>
        </pc:sldMkLst>
        <pc:spChg chg="mod">
          <ac:chgData name="英華 金" userId="781d4d9df2c5199d" providerId="LiveId" clId="{E29F5846-DD18-45DA-AADB-D96E8E9AFA51}" dt="2025-05-11T09:34:35.718" v="162"/>
          <ac:spMkLst>
            <pc:docMk/>
            <pc:sldMk cId="2547803804" sldId="450"/>
            <ac:spMk id="7" creationId="{64E26E7A-2542-6CCE-3965-E301E28FA3F6}"/>
          </ac:spMkLst>
        </pc:spChg>
        <pc:spChg chg="mod">
          <ac:chgData name="英華 金" userId="781d4d9df2c5199d" providerId="LiveId" clId="{E29F5846-DD18-45DA-AADB-D96E8E9AFA51}" dt="2025-05-11T09:34:47.563" v="172" actId="20577"/>
          <ac:spMkLst>
            <pc:docMk/>
            <pc:sldMk cId="2547803804" sldId="450"/>
            <ac:spMk id="8" creationId="{7A236338-1D42-C5FA-BCCE-0C264265DBB0}"/>
          </ac:spMkLst>
        </pc:spChg>
        <pc:spChg chg="mod">
          <ac:chgData name="英華 金" userId="781d4d9df2c5199d" providerId="LiveId" clId="{E29F5846-DD18-45DA-AADB-D96E8E9AFA51}" dt="2025-05-11T09:35:48.237" v="176" actId="20577"/>
          <ac:spMkLst>
            <pc:docMk/>
            <pc:sldMk cId="2547803804" sldId="450"/>
            <ac:spMk id="9" creationId="{78F27CDF-3E49-FB4B-0335-63A28A4A4241}"/>
          </ac:spMkLst>
        </pc:spChg>
        <pc:spChg chg="mod">
          <ac:chgData name="英華 金" userId="781d4d9df2c5199d" providerId="LiveId" clId="{E29F5846-DD18-45DA-AADB-D96E8E9AFA51}" dt="2025-05-11T09:35:02.067" v="173"/>
          <ac:spMkLst>
            <pc:docMk/>
            <pc:sldMk cId="2547803804" sldId="450"/>
            <ac:spMk id="13" creationId="{ECB3C2EE-B451-77E8-3682-2150527F0953}"/>
          </ac:spMkLst>
        </pc:spChg>
        <pc:spChg chg="mod">
          <ac:chgData name="英華 金" userId="781d4d9df2c5199d" providerId="LiveId" clId="{E29F5846-DD18-45DA-AADB-D96E8E9AFA51}" dt="2025-05-11T09:33:34.279" v="145" actId="14100"/>
          <ac:spMkLst>
            <pc:docMk/>
            <pc:sldMk cId="2547803804" sldId="450"/>
            <ac:spMk id="20" creationId="{E3284573-C614-7000-8017-E07A3E7EF009}"/>
          </ac:spMkLst>
        </pc:spChg>
        <pc:spChg chg="mod">
          <ac:chgData name="英華 金" userId="781d4d9df2c5199d" providerId="LiveId" clId="{E29F5846-DD18-45DA-AADB-D96E8E9AFA51}" dt="2025-05-11T09:33:13.899" v="141" actId="14100"/>
          <ac:spMkLst>
            <pc:docMk/>
            <pc:sldMk cId="2547803804" sldId="450"/>
            <ac:spMk id="21" creationId="{A26AF4D9-0DB0-1118-156D-93517C6DBD39}"/>
          </ac:spMkLst>
        </pc:spChg>
        <pc:cxnChg chg="mod">
          <ac:chgData name="英華 金" userId="781d4d9df2c5199d" providerId="LiveId" clId="{E29F5846-DD18-45DA-AADB-D96E8E9AFA51}" dt="2025-05-11T09:33:57.797" v="161" actId="1036"/>
          <ac:cxnSpMkLst>
            <pc:docMk/>
            <pc:sldMk cId="2547803804" sldId="450"/>
            <ac:cxnSpMk id="22" creationId="{2CB188B6-03E1-CC78-0F61-1F4A53E99B74}"/>
          </ac:cxnSpMkLst>
        </pc:cxnChg>
        <pc:cxnChg chg="mod">
          <ac:chgData name="英華 金" userId="781d4d9df2c5199d" providerId="LiveId" clId="{E29F5846-DD18-45DA-AADB-D96E8E9AFA51}" dt="2025-05-11T09:33:34.279" v="145" actId="14100"/>
          <ac:cxnSpMkLst>
            <pc:docMk/>
            <pc:sldMk cId="2547803804" sldId="450"/>
            <ac:cxnSpMk id="23" creationId="{E59C776A-3602-4DE5-426A-B1F1011DD7AD}"/>
          </ac:cxnSpMkLst>
        </pc:cxnChg>
      </pc:sldChg>
      <pc:sldChg chg="modSp mod">
        <pc:chgData name="英華 金" userId="781d4d9df2c5199d" providerId="LiveId" clId="{E29F5846-DD18-45DA-AADB-D96E8E9AFA51}" dt="2025-05-11T09:35:29.108" v="174"/>
        <pc:sldMkLst>
          <pc:docMk/>
          <pc:sldMk cId="233836567" sldId="451"/>
        </pc:sldMkLst>
        <pc:spChg chg="mod">
          <ac:chgData name="英華 金" userId="781d4d9df2c5199d" providerId="LiveId" clId="{E29F5846-DD18-45DA-AADB-D96E8E9AFA51}" dt="2025-05-11T09:35:29.108" v="174"/>
          <ac:spMkLst>
            <pc:docMk/>
            <pc:sldMk cId="233836567" sldId="451"/>
            <ac:spMk id="15" creationId="{86FE6EDE-78BF-E7E1-701C-F0CC241150E5}"/>
          </ac:spMkLst>
        </pc:spChg>
      </pc:sldChg>
      <pc:sldChg chg="modSp mod">
        <pc:chgData name="英華 金" userId="781d4d9df2c5199d" providerId="LiveId" clId="{E29F5846-DD18-45DA-AADB-D96E8E9AFA51}" dt="2025-05-11T09:36:30.849" v="194" actId="20577"/>
        <pc:sldMkLst>
          <pc:docMk/>
          <pc:sldMk cId="2380393148" sldId="454"/>
        </pc:sldMkLst>
        <pc:spChg chg="mod">
          <ac:chgData name="英華 金" userId="781d4d9df2c5199d" providerId="LiveId" clId="{E29F5846-DD18-45DA-AADB-D96E8E9AFA51}" dt="2025-05-11T09:36:30.849" v="194" actId="20577"/>
          <ac:spMkLst>
            <pc:docMk/>
            <pc:sldMk cId="2380393148" sldId="454"/>
            <ac:spMk id="5" creationId="{5BD505D9-0970-60D0-86E5-0048BB65A2BD}"/>
          </ac:spMkLst>
        </pc:spChg>
      </pc:sldChg>
      <pc:sldChg chg="addSp delSp modSp mod">
        <pc:chgData name="英華 金" userId="781d4d9df2c5199d" providerId="LiveId" clId="{E29F5846-DD18-45DA-AADB-D96E8E9AFA51}" dt="2025-05-11T09:40:19.351" v="279" actId="1037"/>
        <pc:sldMkLst>
          <pc:docMk/>
          <pc:sldMk cId="2040361167" sldId="466"/>
        </pc:sldMkLst>
        <pc:spChg chg="mod">
          <ac:chgData name="英華 金" userId="781d4d9df2c5199d" providerId="LiveId" clId="{E29F5846-DD18-45DA-AADB-D96E8E9AFA51}" dt="2025-05-11T09:40:19.351" v="279" actId="1037"/>
          <ac:spMkLst>
            <pc:docMk/>
            <pc:sldMk cId="2040361167" sldId="466"/>
            <ac:spMk id="8" creationId="{9131D8C1-8531-0BFB-4D91-0C23B3180F34}"/>
          </ac:spMkLst>
        </pc:spChg>
        <pc:spChg chg="del">
          <ac:chgData name="英華 金" userId="781d4d9df2c5199d" providerId="LiveId" clId="{E29F5846-DD18-45DA-AADB-D96E8E9AFA51}" dt="2025-05-11T09:40:00.607" v="266" actId="478"/>
          <ac:spMkLst>
            <pc:docMk/>
            <pc:sldMk cId="2040361167" sldId="466"/>
            <ac:spMk id="10" creationId="{5A987B0D-2AA3-217E-1B47-9D928DEBB4B9}"/>
          </ac:spMkLst>
        </pc:spChg>
        <pc:spChg chg="mod">
          <ac:chgData name="英華 金" userId="781d4d9df2c5199d" providerId="LiveId" clId="{E29F5846-DD18-45DA-AADB-D96E8E9AFA51}" dt="2025-05-11T09:37:43.115" v="195" actId="6549"/>
          <ac:spMkLst>
            <pc:docMk/>
            <pc:sldMk cId="2040361167" sldId="466"/>
            <ac:spMk id="11" creationId="{778E232F-E89C-2EEE-D914-FE8D09ACAB5E}"/>
          </ac:spMkLst>
        </pc:spChg>
        <pc:spChg chg="mod">
          <ac:chgData name="英華 金" userId="781d4d9df2c5199d" providerId="LiveId" clId="{E29F5846-DD18-45DA-AADB-D96E8E9AFA51}" dt="2025-05-11T09:38:26.705" v="262" actId="1035"/>
          <ac:spMkLst>
            <pc:docMk/>
            <pc:sldMk cId="2040361167" sldId="466"/>
            <ac:spMk id="12" creationId="{3349A934-D57B-6393-A063-1E256C157623}"/>
          </ac:spMkLst>
        </pc:spChg>
        <pc:spChg chg="mod">
          <ac:chgData name="英華 金" userId="781d4d9df2c5199d" providerId="LiveId" clId="{E29F5846-DD18-45DA-AADB-D96E8E9AFA51}" dt="2025-05-11T09:38:26.705" v="262" actId="1035"/>
          <ac:spMkLst>
            <pc:docMk/>
            <pc:sldMk cId="2040361167" sldId="466"/>
            <ac:spMk id="15" creationId="{99A113A8-4CC9-36F3-F363-3F946B099DAD}"/>
          </ac:spMkLst>
        </pc:spChg>
        <pc:spChg chg="mod">
          <ac:chgData name="英華 金" userId="781d4d9df2c5199d" providerId="LiveId" clId="{E29F5846-DD18-45DA-AADB-D96E8E9AFA51}" dt="2025-05-11T09:38:26.705" v="262" actId="1035"/>
          <ac:spMkLst>
            <pc:docMk/>
            <pc:sldMk cId="2040361167" sldId="466"/>
            <ac:spMk id="17" creationId="{FFDB128D-7B01-A555-EF22-0780C39FEF30}"/>
          </ac:spMkLst>
        </pc:spChg>
        <pc:spChg chg="mod">
          <ac:chgData name="英華 金" userId="781d4d9df2c5199d" providerId="LiveId" clId="{E29F5846-DD18-45DA-AADB-D96E8E9AFA51}" dt="2025-05-11T09:38:26.705" v="262" actId="1035"/>
          <ac:spMkLst>
            <pc:docMk/>
            <pc:sldMk cId="2040361167" sldId="466"/>
            <ac:spMk id="18" creationId="{5E617C26-6FBE-9F43-FAA8-4A3C6ECCDB12}"/>
          </ac:spMkLst>
        </pc:spChg>
        <pc:spChg chg="mod">
          <ac:chgData name="英華 金" userId="781d4d9df2c5199d" providerId="LiveId" clId="{E29F5846-DD18-45DA-AADB-D96E8E9AFA51}" dt="2025-05-11T09:38:26.705" v="262" actId="1035"/>
          <ac:spMkLst>
            <pc:docMk/>
            <pc:sldMk cId="2040361167" sldId="466"/>
            <ac:spMk id="19" creationId="{16002FD8-4D2F-A17C-81BA-3227F1DB26A1}"/>
          </ac:spMkLst>
        </pc:spChg>
        <pc:spChg chg="mod">
          <ac:chgData name="英華 金" userId="781d4d9df2c5199d" providerId="LiveId" clId="{E29F5846-DD18-45DA-AADB-D96E8E9AFA51}" dt="2025-05-11T09:38:26.705" v="262" actId="1035"/>
          <ac:spMkLst>
            <pc:docMk/>
            <pc:sldMk cId="2040361167" sldId="466"/>
            <ac:spMk id="20" creationId="{0E859580-C244-0E42-104B-68CC8C6CC806}"/>
          </ac:spMkLst>
        </pc:spChg>
        <pc:spChg chg="mod">
          <ac:chgData name="英華 金" userId="781d4d9df2c5199d" providerId="LiveId" clId="{E29F5846-DD18-45DA-AADB-D96E8E9AFA51}" dt="2025-05-11T09:38:26.705" v="262" actId="1035"/>
          <ac:spMkLst>
            <pc:docMk/>
            <pc:sldMk cId="2040361167" sldId="466"/>
            <ac:spMk id="21" creationId="{433970B2-83A3-DA7D-A601-86FFD807F719}"/>
          </ac:spMkLst>
        </pc:spChg>
        <pc:spChg chg="mod">
          <ac:chgData name="英華 金" userId="781d4d9df2c5199d" providerId="LiveId" clId="{E29F5846-DD18-45DA-AADB-D96E8E9AFA51}" dt="2025-05-11T09:38:26.705" v="262" actId="1035"/>
          <ac:spMkLst>
            <pc:docMk/>
            <pc:sldMk cId="2040361167" sldId="466"/>
            <ac:spMk id="22" creationId="{46044585-9843-58B6-5679-078CBEEEBE39}"/>
          </ac:spMkLst>
        </pc:spChg>
        <pc:picChg chg="del">
          <ac:chgData name="英華 金" userId="781d4d9df2c5199d" providerId="LiveId" clId="{E29F5846-DD18-45DA-AADB-D96E8E9AFA51}" dt="2025-05-11T09:39:43.560" v="263" actId="478"/>
          <ac:picMkLst>
            <pc:docMk/>
            <pc:sldMk cId="2040361167" sldId="466"/>
            <ac:picMk id="3" creationId="{DEDDBF40-7B6A-BF77-A394-16353305BAC8}"/>
          </ac:picMkLst>
        </pc:picChg>
        <pc:picChg chg="mod">
          <ac:chgData name="英華 金" userId="781d4d9df2c5199d" providerId="LiveId" clId="{E29F5846-DD18-45DA-AADB-D96E8E9AFA51}" dt="2025-05-11T09:38:26.705" v="262" actId="1035"/>
          <ac:picMkLst>
            <pc:docMk/>
            <pc:sldMk cId="2040361167" sldId="466"/>
            <ac:picMk id="13" creationId="{1EAA2ED6-520C-87FF-D6CA-A31EE18E907B}"/>
          </ac:picMkLst>
        </pc:picChg>
        <pc:picChg chg="mod">
          <ac:chgData name="英華 金" userId="781d4d9df2c5199d" providerId="LiveId" clId="{E29F5846-DD18-45DA-AADB-D96E8E9AFA51}" dt="2025-05-11T09:38:26.705" v="262" actId="1035"/>
          <ac:picMkLst>
            <pc:docMk/>
            <pc:sldMk cId="2040361167" sldId="466"/>
            <ac:picMk id="16" creationId="{360D7A15-E072-7295-021C-85C75DE07DDC}"/>
          </ac:picMkLst>
        </pc:picChg>
        <pc:picChg chg="add mod ord">
          <ac:chgData name="英華 金" userId="781d4d9df2c5199d" providerId="LiveId" clId="{E29F5846-DD18-45DA-AADB-D96E8E9AFA51}" dt="2025-05-11T09:40:05.347" v="267" actId="1076"/>
          <ac:picMkLst>
            <pc:docMk/>
            <pc:sldMk cId="2040361167" sldId="466"/>
            <ac:picMk id="25" creationId="{A4F6B7F5-80C8-FC50-F526-3D702B1EE134}"/>
          </ac:picMkLst>
        </pc:picChg>
        <pc:cxnChg chg="del">
          <ac:chgData name="英華 金" userId="781d4d9df2c5199d" providerId="LiveId" clId="{E29F5846-DD18-45DA-AADB-D96E8E9AFA51}" dt="2025-05-11T09:37:52.255" v="196" actId="478"/>
          <ac:cxnSpMkLst>
            <pc:docMk/>
            <pc:sldMk cId="2040361167" sldId="466"/>
            <ac:cxnSpMk id="14" creationId="{12FF262A-3F2B-4BD1-88D1-6087F7474783}"/>
          </ac:cxnSpMkLst>
        </pc:cxnChg>
        <pc:cxnChg chg="add mod">
          <ac:chgData name="英華 金" userId="781d4d9df2c5199d" providerId="LiveId" clId="{E29F5846-DD18-45DA-AADB-D96E8E9AFA51}" dt="2025-05-11T09:38:02.866" v="198" actId="208"/>
          <ac:cxnSpMkLst>
            <pc:docMk/>
            <pc:sldMk cId="2040361167" sldId="466"/>
            <ac:cxnSpMk id="24" creationId="{8B5BCBA3-6D67-AF53-1FEE-8BE35305A0BB}"/>
          </ac:cxnSpMkLst>
        </pc:cxnChg>
      </pc:sldChg>
      <pc:sldChg chg="addSp delSp modSp mod">
        <pc:chgData name="英華 金" userId="781d4d9df2c5199d" providerId="LiveId" clId="{E29F5846-DD18-45DA-AADB-D96E8E9AFA51}" dt="2025-05-11T09:44:04.230" v="374" actId="207"/>
        <pc:sldMkLst>
          <pc:docMk/>
          <pc:sldMk cId="2253740685" sldId="467"/>
        </pc:sldMkLst>
        <pc:spChg chg="mod">
          <ac:chgData name="英華 金" userId="781d4d9df2c5199d" providerId="LiveId" clId="{E29F5846-DD18-45DA-AADB-D96E8E9AFA51}" dt="2025-05-11T09:43:33.011" v="359" actId="1036"/>
          <ac:spMkLst>
            <pc:docMk/>
            <pc:sldMk cId="2253740685" sldId="467"/>
            <ac:spMk id="4" creationId="{F5C9D3AA-76CB-9CFE-F355-9771749DCB1B}"/>
          </ac:spMkLst>
        </pc:spChg>
        <pc:spChg chg="mod">
          <ac:chgData name="英華 金" userId="781d4d9df2c5199d" providerId="LiveId" clId="{E29F5846-DD18-45DA-AADB-D96E8E9AFA51}" dt="2025-05-11T09:44:04.230" v="374" actId="207"/>
          <ac:spMkLst>
            <pc:docMk/>
            <pc:sldMk cId="2253740685" sldId="467"/>
            <ac:spMk id="6" creationId="{8131B870-8343-9F49-6B9A-13B95BA822E7}"/>
          </ac:spMkLst>
        </pc:spChg>
        <pc:spChg chg="mod">
          <ac:chgData name="英華 金" userId="781d4d9df2c5199d" providerId="LiveId" clId="{E29F5846-DD18-45DA-AADB-D96E8E9AFA51}" dt="2025-05-11T09:43:17.295" v="354" actId="1076"/>
          <ac:spMkLst>
            <pc:docMk/>
            <pc:sldMk cId="2253740685" sldId="467"/>
            <ac:spMk id="8" creationId="{D9E85C4E-B8A7-3018-41F3-22854FA09943}"/>
          </ac:spMkLst>
        </pc:spChg>
        <pc:spChg chg="mod">
          <ac:chgData name="英華 金" userId="781d4d9df2c5199d" providerId="LiveId" clId="{E29F5846-DD18-45DA-AADB-D96E8E9AFA51}" dt="2025-05-11T09:43:12.922" v="353" actId="1076"/>
          <ac:spMkLst>
            <pc:docMk/>
            <pc:sldMk cId="2253740685" sldId="467"/>
            <ac:spMk id="9" creationId="{109AB7D6-DA11-D254-FC5D-0A17444A4865}"/>
          </ac:spMkLst>
        </pc:spChg>
        <pc:spChg chg="mod">
          <ac:chgData name="英華 金" userId="781d4d9df2c5199d" providerId="LiveId" clId="{E29F5846-DD18-45DA-AADB-D96E8E9AFA51}" dt="2025-05-11T09:42:28.881" v="301" actId="1037"/>
          <ac:spMkLst>
            <pc:docMk/>
            <pc:sldMk cId="2253740685" sldId="467"/>
            <ac:spMk id="10" creationId="{915A6D97-3615-0F77-5BF2-9EF55554AC16}"/>
          </ac:spMkLst>
        </pc:spChg>
        <pc:spChg chg="mod">
          <ac:chgData name="英華 金" userId="781d4d9df2c5199d" providerId="LiveId" clId="{E29F5846-DD18-45DA-AADB-D96E8E9AFA51}" dt="2025-05-11T09:42:49.710" v="331" actId="1035"/>
          <ac:spMkLst>
            <pc:docMk/>
            <pc:sldMk cId="2253740685" sldId="467"/>
            <ac:spMk id="11" creationId="{51CB5914-40BA-F7F9-77DE-0ED213D3D96E}"/>
          </ac:spMkLst>
        </pc:spChg>
        <pc:spChg chg="mod">
          <ac:chgData name="英華 金" userId="781d4d9df2c5199d" providerId="LiveId" clId="{E29F5846-DD18-45DA-AADB-D96E8E9AFA51}" dt="2025-05-11T09:42:40.725" v="309" actId="1035"/>
          <ac:spMkLst>
            <pc:docMk/>
            <pc:sldMk cId="2253740685" sldId="467"/>
            <ac:spMk id="14" creationId="{D3B459E2-47E5-3F64-DDBE-0F7DA1A5A4B6}"/>
          </ac:spMkLst>
        </pc:spChg>
        <pc:picChg chg="del">
          <ac:chgData name="英華 金" userId="781d4d9df2c5199d" providerId="LiveId" clId="{E29F5846-DD18-45DA-AADB-D96E8E9AFA51}" dt="2025-05-11T09:42:10.937" v="280" actId="478"/>
          <ac:picMkLst>
            <pc:docMk/>
            <pc:sldMk cId="2253740685" sldId="467"/>
            <ac:picMk id="3" creationId="{9B35B3CB-1D0D-F87B-39FC-A63ED562DA0A}"/>
          </ac:picMkLst>
        </pc:picChg>
        <pc:picChg chg="add mod ord">
          <ac:chgData name="英華 金" userId="781d4d9df2c5199d" providerId="LiveId" clId="{E29F5846-DD18-45DA-AADB-D96E8E9AFA51}" dt="2025-05-11T09:42:17.505" v="282" actId="167"/>
          <ac:picMkLst>
            <pc:docMk/>
            <pc:sldMk cId="2253740685" sldId="467"/>
            <ac:picMk id="16" creationId="{5BE2DBB5-1CBA-8DBA-C126-8F23DEFC033E}"/>
          </ac:picMkLst>
        </pc:picChg>
      </pc:sldChg>
      <pc:sldChg chg="addSp delSp modSp mod">
        <pc:chgData name="英華 金" userId="781d4d9df2c5199d" providerId="LiveId" clId="{E29F5846-DD18-45DA-AADB-D96E8E9AFA51}" dt="2025-05-11T09:48:16.293" v="387" actId="14100"/>
        <pc:sldMkLst>
          <pc:docMk/>
          <pc:sldMk cId="352652017" sldId="473"/>
        </pc:sldMkLst>
        <pc:picChg chg="add mod modCrop">
          <ac:chgData name="英華 金" userId="781d4d9df2c5199d" providerId="LiveId" clId="{E29F5846-DD18-45DA-AADB-D96E8E9AFA51}" dt="2025-05-11T09:47:35.538" v="384" actId="692"/>
          <ac:picMkLst>
            <pc:docMk/>
            <pc:sldMk cId="352652017" sldId="473"/>
            <ac:picMk id="5" creationId="{562B4CA7-894A-D4D8-4B64-27274C0E5EF8}"/>
          </ac:picMkLst>
        </pc:picChg>
        <pc:picChg chg="del">
          <ac:chgData name="英華 金" userId="781d4d9df2c5199d" providerId="LiveId" clId="{E29F5846-DD18-45DA-AADB-D96E8E9AFA51}" dt="2025-05-11T09:46:36.498" v="375" actId="478"/>
          <ac:picMkLst>
            <pc:docMk/>
            <pc:sldMk cId="352652017" sldId="473"/>
            <ac:picMk id="47" creationId="{1D020F03-99BE-DEB0-D9C7-7BA191DF226C}"/>
          </ac:picMkLst>
        </pc:picChg>
        <pc:cxnChg chg="mod">
          <ac:chgData name="英華 金" userId="781d4d9df2c5199d" providerId="LiveId" clId="{E29F5846-DD18-45DA-AADB-D96E8E9AFA51}" dt="2025-05-11T09:47:51.623" v="386" actId="14100"/>
          <ac:cxnSpMkLst>
            <pc:docMk/>
            <pc:sldMk cId="352652017" sldId="473"/>
            <ac:cxnSpMk id="50" creationId="{35E5000E-65BD-7D15-C01F-0A075D2DDC2A}"/>
          </ac:cxnSpMkLst>
        </pc:cxnChg>
        <pc:cxnChg chg="mod">
          <ac:chgData name="英華 金" userId="781d4d9df2c5199d" providerId="LiveId" clId="{E29F5846-DD18-45DA-AADB-D96E8E9AFA51}" dt="2025-05-11T09:48:16.293" v="387" actId="14100"/>
          <ac:cxnSpMkLst>
            <pc:docMk/>
            <pc:sldMk cId="352652017" sldId="473"/>
            <ac:cxnSpMk id="64" creationId="{F9809AAC-8027-FDA7-F0B7-2E046B7BA688}"/>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4DF46129-FCD5-4B60-8BCD-35F7EDC0E907}" type="datetimeFigureOut">
              <a:rPr kumimoji="1" lang="ja-JP" altLang="en-US" smtClean="0"/>
              <a:t>2025/5/11</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F4284D21-0681-42AB-9190-B1A70CBBDB06}" type="slidenum">
              <a:rPr kumimoji="1" lang="ja-JP" altLang="en-US" smtClean="0"/>
              <a:t>‹#›</a:t>
            </a:fld>
            <a:endParaRPr kumimoji="1" lang="ja-JP" altLang="en-US"/>
          </a:p>
        </p:txBody>
      </p:sp>
    </p:spTree>
    <p:extLst>
      <p:ext uri="{BB962C8B-B14F-4D97-AF65-F5344CB8AC3E}">
        <p14:creationId xmlns:p14="http://schemas.microsoft.com/office/powerpoint/2010/main" val="223305451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F4284D21-0681-42AB-9190-B1A70CBBDB06}" type="slidenum">
              <a:rPr kumimoji="1" lang="ja-JP" altLang="en-US" smtClean="0"/>
              <a:t>188</a:t>
            </a:fld>
            <a:endParaRPr kumimoji="1" lang="ja-JP" altLang="en-US"/>
          </a:p>
        </p:txBody>
      </p:sp>
    </p:spTree>
    <p:extLst>
      <p:ext uri="{BB962C8B-B14F-4D97-AF65-F5344CB8AC3E}">
        <p14:creationId xmlns:p14="http://schemas.microsoft.com/office/powerpoint/2010/main" val="3528162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R" altLang="en-US"/>
          </a:p>
        </p:txBody>
      </p:sp>
      <p:sp>
        <p:nvSpPr>
          <p:cNvPr id="4" name="슬라이드 번호 개체 틀 3"/>
          <p:cNvSpPr>
            <a:spLocks noGrp="1"/>
          </p:cNvSpPr>
          <p:nvPr>
            <p:ph type="sldNum" sz="quarter" idx="5"/>
          </p:nvPr>
        </p:nvSpPr>
        <p:spPr/>
        <p:txBody>
          <a:bodyPr/>
          <a:lstStyle/>
          <a:p>
            <a:fld id="{F4284D21-0681-42AB-9190-B1A70CBBDB06}" type="slidenum">
              <a:rPr kumimoji="1" lang="ja-JP" altLang="en-US" smtClean="0"/>
              <a:t>189</a:t>
            </a:fld>
            <a:endParaRPr kumimoji="1" lang="ja-JP" altLang="en-US"/>
          </a:p>
        </p:txBody>
      </p:sp>
    </p:spTree>
    <p:extLst>
      <p:ext uri="{BB962C8B-B14F-4D97-AF65-F5344CB8AC3E}">
        <p14:creationId xmlns:p14="http://schemas.microsoft.com/office/powerpoint/2010/main" val="656181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R" altLang="en-US"/>
          </a:p>
        </p:txBody>
      </p:sp>
      <p:sp>
        <p:nvSpPr>
          <p:cNvPr id="4" name="슬라이드 번호 개체 틀 3"/>
          <p:cNvSpPr>
            <a:spLocks noGrp="1"/>
          </p:cNvSpPr>
          <p:nvPr>
            <p:ph type="sldNum" sz="quarter" idx="5"/>
          </p:nvPr>
        </p:nvSpPr>
        <p:spPr/>
        <p:txBody>
          <a:bodyPr/>
          <a:lstStyle/>
          <a:p>
            <a:fld id="{F4284D21-0681-42AB-9190-B1A70CBBDB06}" type="slidenum">
              <a:rPr kumimoji="1" lang="ja-JP" altLang="en-US" smtClean="0"/>
              <a:t>196</a:t>
            </a:fld>
            <a:endParaRPr kumimoji="1" lang="ja-JP" altLang="en-US"/>
          </a:p>
        </p:txBody>
      </p:sp>
    </p:spTree>
    <p:extLst>
      <p:ext uri="{BB962C8B-B14F-4D97-AF65-F5344CB8AC3E}">
        <p14:creationId xmlns:p14="http://schemas.microsoft.com/office/powerpoint/2010/main" val="2452171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F4284D21-0681-42AB-9190-B1A70CBBDB06}" type="slidenum">
              <a:rPr kumimoji="1" lang="ja-JP" altLang="en-US" smtClean="0"/>
              <a:t>211</a:t>
            </a:fld>
            <a:endParaRPr kumimoji="1" lang="ja-JP" altLang="en-US"/>
          </a:p>
        </p:txBody>
      </p:sp>
    </p:spTree>
    <p:extLst>
      <p:ext uri="{BB962C8B-B14F-4D97-AF65-F5344CB8AC3E}">
        <p14:creationId xmlns:p14="http://schemas.microsoft.com/office/powerpoint/2010/main" val="1278383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R" altLang="en-US"/>
          </a:p>
        </p:txBody>
      </p:sp>
      <p:sp>
        <p:nvSpPr>
          <p:cNvPr id="4" name="슬라이드 번호 개체 틀 3"/>
          <p:cNvSpPr>
            <a:spLocks noGrp="1"/>
          </p:cNvSpPr>
          <p:nvPr>
            <p:ph type="sldNum" sz="quarter" idx="5"/>
          </p:nvPr>
        </p:nvSpPr>
        <p:spPr/>
        <p:txBody>
          <a:bodyPr/>
          <a:lstStyle/>
          <a:p>
            <a:fld id="{F4284D21-0681-42AB-9190-B1A70CBBDB06}" type="slidenum">
              <a:rPr kumimoji="1" lang="ja-JP" altLang="en-US" smtClean="0"/>
              <a:t>228</a:t>
            </a:fld>
            <a:endParaRPr kumimoji="1" lang="ja-JP" altLang="en-US"/>
          </a:p>
        </p:txBody>
      </p:sp>
    </p:spTree>
    <p:extLst>
      <p:ext uri="{BB962C8B-B14F-4D97-AF65-F5344CB8AC3E}">
        <p14:creationId xmlns:p14="http://schemas.microsoft.com/office/powerpoint/2010/main" val="3774725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7" name="スライド番号プレースホルダー 38">
            <a:extLst>
              <a:ext uri="{FF2B5EF4-FFF2-40B4-BE49-F238E27FC236}">
                <a16:creationId xmlns:a16="http://schemas.microsoft.com/office/drawing/2014/main" id="{BA1EDAFB-EC22-4742-DC5C-33AC38945095}"/>
              </a:ext>
            </a:extLst>
          </p:cNvPr>
          <p:cNvSpPr>
            <a:spLocks noGrp="1"/>
          </p:cNvSpPr>
          <p:nvPr>
            <p:ph type="sldNum" sz="quarter" idx="12"/>
          </p:nvPr>
        </p:nvSpPr>
        <p:spPr>
          <a:xfrm>
            <a:off x="4843463" y="9235989"/>
            <a:ext cx="1543050" cy="527403"/>
          </a:xfrm>
          <a:prstGeom prst="rect">
            <a:avLst/>
          </a:prstGeom>
        </p:spPr>
        <p:txBody>
          <a:bodyPr/>
          <a:lstStyle>
            <a:lvl1pPr>
              <a:defRPr/>
            </a:lvl1pPr>
          </a:lstStyle>
          <a:p>
            <a:fld id="{ACCBB1DD-0049-4A9D-B316-2DE63D63DFAC}" type="slidenum">
              <a:rPr kumimoji="1" lang="ja-JP" altLang="en-US" smtClean="0"/>
              <a:pPr/>
              <a:t>‹#›</a:t>
            </a:fld>
            <a:endParaRPr kumimoji="1" lang="ja-JP" altLang="en-US" dirty="0"/>
          </a:p>
        </p:txBody>
      </p:sp>
    </p:spTree>
    <p:extLst>
      <p:ext uri="{BB962C8B-B14F-4D97-AF65-F5344CB8AC3E}">
        <p14:creationId xmlns:p14="http://schemas.microsoft.com/office/powerpoint/2010/main" val="4264862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2841553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3681053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スライド番号プレースホルダー 38">
            <a:extLst>
              <a:ext uri="{FF2B5EF4-FFF2-40B4-BE49-F238E27FC236}">
                <a16:creationId xmlns:a16="http://schemas.microsoft.com/office/drawing/2014/main" id="{25634444-45ED-9BD4-5ECE-690C95E78F2D}"/>
              </a:ext>
            </a:extLst>
          </p:cNvPr>
          <p:cNvSpPr>
            <a:spLocks noGrp="1"/>
          </p:cNvSpPr>
          <p:nvPr>
            <p:ph type="sldNum" sz="quarter" idx="12"/>
          </p:nvPr>
        </p:nvSpPr>
        <p:spPr>
          <a:xfrm>
            <a:off x="4843463" y="9235989"/>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3130400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ja-JP" altLang="en-US"/>
              <a:t>マスター テキストの書式設定</a:t>
            </a:r>
          </a:p>
        </p:txBody>
      </p:sp>
      <p:sp>
        <p:nvSpPr>
          <p:cNvPr id="7" name="スライド番号プレースホルダー 38">
            <a:extLst>
              <a:ext uri="{FF2B5EF4-FFF2-40B4-BE49-F238E27FC236}">
                <a16:creationId xmlns:a16="http://schemas.microsoft.com/office/drawing/2014/main" id="{9297774C-B626-DB54-EB98-C66C7B0C8EC8}"/>
              </a:ext>
            </a:extLst>
          </p:cNvPr>
          <p:cNvSpPr>
            <a:spLocks noGrp="1"/>
          </p:cNvSpPr>
          <p:nvPr>
            <p:ph type="sldNum" sz="quarter" idx="12"/>
          </p:nvPr>
        </p:nvSpPr>
        <p:spPr>
          <a:xfrm>
            <a:off x="4843463" y="9235989"/>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329160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cxnSp>
        <p:nvCxnSpPr>
          <p:cNvPr id="8" name="直線コネクタ 4">
            <a:extLst>
              <a:ext uri="{FF2B5EF4-FFF2-40B4-BE49-F238E27FC236}">
                <a16:creationId xmlns:a16="http://schemas.microsoft.com/office/drawing/2014/main" id="{D787697E-D1EE-E517-5E60-5CCA61B33899}"/>
              </a:ext>
            </a:extLst>
          </p:cNvPr>
          <p:cNvCxnSpPr>
            <a:cxnSpLocks/>
          </p:cNvCxnSpPr>
          <p:nvPr userDrawn="1"/>
        </p:nvCxnSpPr>
        <p:spPr>
          <a:xfrm>
            <a:off x="391886" y="9086824"/>
            <a:ext cx="6074229"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0" name="グループ化 39">
            <a:extLst>
              <a:ext uri="{FF2B5EF4-FFF2-40B4-BE49-F238E27FC236}">
                <a16:creationId xmlns:a16="http://schemas.microsoft.com/office/drawing/2014/main" id="{AD3F4CD0-FA04-4A81-7DAA-DD7845C6BEED}"/>
              </a:ext>
            </a:extLst>
          </p:cNvPr>
          <p:cNvGrpSpPr/>
          <p:nvPr userDrawn="1"/>
        </p:nvGrpSpPr>
        <p:grpSpPr>
          <a:xfrm>
            <a:off x="391886" y="9239899"/>
            <a:ext cx="1859355" cy="533566"/>
            <a:chOff x="391886" y="9185307"/>
            <a:chExt cx="1859355" cy="533566"/>
          </a:xfrm>
        </p:grpSpPr>
        <p:pic>
          <p:nvPicPr>
            <p:cNvPr id="11" name="図 40" descr="図形&#10;&#10;低い精度で自動的に生成された説明">
              <a:extLst>
                <a:ext uri="{FF2B5EF4-FFF2-40B4-BE49-F238E27FC236}">
                  <a16:creationId xmlns:a16="http://schemas.microsoft.com/office/drawing/2014/main" id="{EBED4CC8-6913-D999-5EC1-39F29FAC1E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246" y="9185307"/>
              <a:ext cx="1286634" cy="256567"/>
            </a:xfrm>
            <a:prstGeom prst="rect">
              <a:avLst/>
            </a:prstGeom>
          </p:spPr>
        </p:pic>
        <p:sp>
          <p:nvSpPr>
            <p:cNvPr id="12" name="テキスト ボックス 41">
              <a:extLst>
                <a:ext uri="{FF2B5EF4-FFF2-40B4-BE49-F238E27FC236}">
                  <a16:creationId xmlns:a16="http://schemas.microsoft.com/office/drawing/2014/main" id="{D2B2B304-D177-2558-FA5C-98D5BB1AA512}"/>
                </a:ext>
              </a:extLst>
            </p:cNvPr>
            <p:cNvSpPr txBox="1"/>
            <p:nvPr/>
          </p:nvSpPr>
          <p:spPr>
            <a:xfrm>
              <a:off x="391886" y="9441874"/>
              <a:ext cx="1859355" cy="276999"/>
            </a:xfrm>
            <a:prstGeom prst="rect">
              <a:avLst/>
            </a:prstGeom>
            <a:noFill/>
          </p:spPr>
          <p:txBody>
            <a:bodyPr vert="horz" wrap="none" rtlCol="0">
              <a:spAutoFit/>
            </a:bodyPr>
            <a:lstStyle/>
            <a:p>
              <a:r>
                <a:rPr kumimoji="1" lang="en-US" altLang="ja-JP"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rPr>
                <a:t>https://www.dx-care.com</a:t>
              </a:r>
              <a:endParaRPr kumimoji="1" lang="ja-JP" altLang="en-US"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endParaRPr>
            </a:p>
          </p:txBody>
        </p:sp>
      </p:grpSp>
      <p:sp>
        <p:nvSpPr>
          <p:cNvPr id="13" name="スライド番号プレースホルダー 4">
            <a:extLst>
              <a:ext uri="{FF2B5EF4-FFF2-40B4-BE49-F238E27FC236}">
                <a16:creationId xmlns:a16="http://schemas.microsoft.com/office/drawing/2014/main" id="{66649FAC-E8CA-1DBA-6160-26F45C12C6EF}"/>
              </a:ext>
            </a:extLst>
          </p:cNvPr>
          <p:cNvSpPr>
            <a:spLocks noGrp="1"/>
          </p:cNvSpPr>
          <p:nvPr>
            <p:ph type="sldNum" sz="quarter" idx="12"/>
          </p:nvPr>
        </p:nvSpPr>
        <p:spPr>
          <a:xfrm>
            <a:off x="4843463" y="9181397"/>
            <a:ext cx="1543050" cy="527403"/>
          </a:xfrm>
          <a:prstGeom prst="rect">
            <a:avLst/>
          </a:prstGeom>
        </p:spPr>
        <p:txBody>
          <a:bodyPr/>
          <a:lstStyle/>
          <a:p>
            <a:endParaRPr kumimoji="1" lang="ja-JP" altLang="en-US" dirty="0"/>
          </a:p>
        </p:txBody>
      </p:sp>
    </p:spTree>
    <p:extLst>
      <p:ext uri="{BB962C8B-B14F-4D97-AF65-F5344CB8AC3E}">
        <p14:creationId xmlns:p14="http://schemas.microsoft.com/office/powerpoint/2010/main" val="458054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4272291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1043521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EB7B16C7-4A99-953C-1D98-A9C9E9939BE8}"/>
              </a:ext>
            </a:extLst>
          </p:cNvPr>
          <p:cNvCxnSpPr>
            <a:cxnSpLocks/>
          </p:cNvCxnSpPr>
          <p:nvPr userDrawn="1"/>
        </p:nvCxnSpPr>
        <p:spPr>
          <a:xfrm>
            <a:off x="391886" y="9086824"/>
            <a:ext cx="6074229"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6" name="スライド番号プレースホルダー 38">
            <a:extLst>
              <a:ext uri="{FF2B5EF4-FFF2-40B4-BE49-F238E27FC236}">
                <a16:creationId xmlns:a16="http://schemas.microsoft.com/office/drawing/2014/main" id="{779B4BB1-6AEE-5C15-EE63-502EE442871A}"/>
              </a:ext>
            </a:extLst>
          </p:cNvPr>
          <p:cNvSpPr>
            <a:spLocks noGrp="1"/>
          </p:cNvSpPr>
          <p:nvPr>
            <p:ph type="sldNum" sz="quarter" idx="12"/>
          </p:nvPr>
        </p:nvSpPr>
        <p:spPr>
          <a:xfrm>
            <a:off x="4843463" y="9235989"/>
            <a:ext cx="1543050" cy="527403"/>
          </a:xfrm>
          <a:prstGeom prst="rect">
            <a:avLst/>
          </a:prstGeom>
        </p:spPr>
        <p:txBody>
          <a:bodyPr/>
          <a:lstStyle/>
          <a:p>
            <a:fld id="{AE8EA5A1-38AB-4AA0-89CC-DE1004BC27E5}" type="slidenum">
              <a:rPr kumimoji="1" lang="ja-JP" altLang="en-US" smtClean="0"/>
              <a:t>‹#›</a:t>
            </a:fld>
            <a:endParaRPr kumimoji="1" lang="ja-JP" altLang="en-US"/>
          </a:p>
        </p:txBody>
      </p:sp>
      <p:grpSp>
        <p:nvGrpSpPr>
          <p:cNvPr id="7" name="グループ化 39">
            <a:extLst>
              <a:ext uri="{FF2B5EF4-FFF2-40B4-BE49-F238E27FC236}">
                <a16:creationId xmlns:a16="http://schemas.microsoft.com/office/drawing/2014/main" id="{2F1146A2-BB52-7AB3-E5C5-DC8E96D84E3A}"/>
              </a:ext>
            </a:extLst>
          </p:cNvPr>
          <p:cNvGrpSpPr/>
          <p:nvPr userDrawn="1"/>
        </p:nvGrpSpPr>
        <p:grpSpPr>
          <a:xfrm>
            <a:off x="391886" y="9239899"/>
            <a:ext cx="1859355" cy="533566"/>
            <a:chOff x="391886" y="9185307"/>
            <a:chExt cx="1859355" cy="533566"/>
          </a:xfrm>
        </p:grpSpPr>
        <p:pic>
          <p:nvPicPr>
            <p:cNvPr id="8" name="図 40" descr="図形&#10;&#10;低い精度で自動的に生成された説明">
              <a:extLst>
                <a:ext uri="{FF2B5EF4-FFF2-40B4-BE49-F238E27FC236}">
                  <a16:creationId xmlns:a16="http://schemas.microsoft.com/office/drawing/2014/main" id="{0624C374-F06E-864C-B928-4C562754D2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246" y="9185307"/>
              <a:ext cx="1286634" cy="256567"/>
            </a:xfrm>
            <a:prstGeom prst="rect">
              <a:avLst/>
            </a:prstGeom>
          </p:spPr>
        </p:pic>
        <p:sp>
          <p:nvSpPr>
            <p:cNvPr id="9" name="テキスト ボックス 41">
              <a:extLst>
                <a:ext uri="{FF2B5EF4-FFF2-40B4-BE49-F238E27FC236}">
                  <a16:creationId xmlns:a16="http://schemas.microsoft.com/office/drawing/2014/main" id="{15666086-9224-90F3-81C5-496CED13619A}"/>
                </a:ext>
              </a:extLst>
            </p:cNvPr>
            <p:cNvSpPr txBox="1"/>
            <p:nvPr/>
          </p:nvSpPr>
          <p:spPr>
            <a:xfrm>
              <a:off x="391886" y="9441874"/>
              <a:ext cx="1859355" cy="276999"/>
            </a:xfrm>
            <a:prstGeom prst="rect">
              <a:avLst/>
            </a:prstGeom>
            <a:noFill/>
          </p:spPr>
          <p:txBody>
            <a:bodyPr vert="horz" wrap="none" rtlCol="0">
              <a:spAutoFit/>
            </a:bodyPr>
            <a:lstStyle/>
            <a:p>
              <a:r>
                <a:rPr kumimoji="1" lang="en-US" altLang="ja-JP"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rPr>
                <a:t>https://www.dx-care.com</a:t>
              </a:r>
              <a:endParaRPr kumimoji="1" lang="ja-JP" altLang="en-US"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endParaRPr>
            </a:p>
          </p:txBody>
        </p:sp>
      </p:grpSp>
    </p:spTree>
    <p:extLst>
      <p:ext uri="{BB962C8B-B14F-4D97-AF65-F5344CB8AC3E}">
        <p14:creationId xmlns:p14="http://schemas.microsoft.com/office/powerpoint/2010/main" val="2586845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2524120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3889566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cxnSp>
        <p:nvCxnSpPr>
          <p:cNvPr id="7" name="直線コネクタ 4">
            <a:extLst>
              <a:ext uri="{FF2B5EF4-FFF2-40B4-BE49-F238E27FC236}">
                <a16:creationId xmlns:a16="http://schemas.microsoft.com/office/drawing/2014/main" id="{D186A481-9AF1-337B-07B6-F95D8136C5E7}"/>
              </a:ext>
            </a:extLst>
          </p:cNvPr>
          <p:cNvCxnSpPr>
            <a:cxnSpLocks/>
          </p:cNvCxnSpPr>
          <p:nvPr userDrawn="1"/>
        </p:nvCxnSpPr>
        <p:spPr>
          <a:xfrm>
            <a:off x="391886" y="9086824"/>
            <a:ext cx="6074229"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8" name="グループ化 39">
            <a:extLst>
              <a:ext uri="{FF2B5EF4-FFF2-40B4-BE49-F238E27FC236}">
                <a16:creationId xmlns:a16="http://schemas.microsoft.com/office/drawing/2014/main" id="{27F10B3A-D15C-40C3-F7A0-7A67CFE828A8}"/>
              </a:ext>
            </a:extLst>
          </p:cNvPr>
          <p:cNvGrpSpPr/>
          <p:nvPr userDrawn="1"/>
        </p:nvGrpSpPr>
        <p:grpSpPr>
          <a:xfrm>
            <a:off x="391886" y="9239899"/>
            <a:ext cx="1859355" cy="533566"/>
            <a:chOff x="391886" y="9185307"/>
            <a:chExt cx="1859355" cy="533566"/>
          </a:xfrm>
        </p:grpSpPr>
        <p:pic>
          <p:nvPicPr>
            <p:cNvPr id="9" name="図 40" descr="図形&#10;&#10;低い精度で自動的に生成された説明">
              <a:extLst>
                <a:ext uri="{FF2B5EF4-FFF2-40B4-BE49-F238E27FC236}">
                  <a16:creationId xmlns:a16="http://schemas.microsoft.com/office/drawing/2014/main" id="{0B50E124-3213-FA15-BE3A-FD93DFC9734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8246" y="9185307"/>
              <a:ext cx="1286634" cy="256567"/>
            </a:xfrm>
            <a:prstGeom prst="rect">
              <a:avLst/>
            </a:prstGeom>
          </p:spPr>
        </p:pic>
        <p:sp>
          <p:nvSpPr>
            <p:cNvPr id="10" name="テキスト ボックス 41">
              <a:extLst>
                <a:ext uri="{FF2B5EF4-FFF2-40B4-BE49-F238E27FC236}">
                  <a16:creationId xmlns:a16="http://schemas.microsoft.com/office/drawing/2014/main" id="{FA7F0F60-68F8-2025-599C-8764A66AD71D}"/>
                </a:ext>
              </a:extLst>
            </p:cNvPr>
            <p:cNvSpPr txBox="1"/>
            <p:nvPr/>
          </p:nvSpPr>
          <p:spPr>
            <a:xfrm>
              <a:off x="391886" y="9441874"/>
              <a:ext cx="1859355" cy="276999"/>
            </a:xfrm>
            <a:prstGeom prst="rect">
              <a:avLst/>
            </a:prstGeom>
            <a:noFill/>
          </p:spPr>
          <p:txBody>
            <a:bodyPr vert="horz" wrap="none" rtlCol="0">
              <a:spAutoFit/>
            </a:bodyPr>
            <a:lstStyle/>
            <a:p>
              <a:r>
                <a:rPr kumimoji="1" lang="en-US" altLang="ja-JP"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rPr>
                <a:t>https://www.dx-care.com</a:t>
              </a:r>
              <a:endParaRPr kumimoji="1" lang="ja-JP" altLang="en-US"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endParaRPr>
            </a:p>
          </p:txBody>
        </p:sp>
      </p:grpSp>
      <p:sp>
        <p:nvSpPr>
          <p:cNvPr id="11" name="スライド番号プレースホルダー 4">
            <a:extLst>
              <a:ext uri="{FF2B5EF4-FFF2-40B4-BE49-F238E27FC236}">
                <a16:creationId xmlns:a16="http://schemas.microsoft.com/office/drawing/2014/main" id="{0FC3D802-974F-F3C2-0713-4386E8DEA781}"/>
              </a:ext>
            </a:extLst>
          </p:cNvPr>
          <p:cNvSpPr>
            <a:spLocks noGrp="1"/>
          </p:cNvSpPr>
          <p:nvPr>
            <p:ph type="sldNum" sz="quarter" idx="4"/>
          </p:nvPr>
        </p:nvSpPr>
        <p:spPr>
          <a:xfrm>
            <a:off x="4843463" y="9181397"/>
            <a:ext cx="1543050" cy="527403"/>
          </a:xfrm>
          <a:prstGeom prst="rect">
            <a:avLst/>
          </a:prstGeom>
        </p:spPr>
        <p:txBody>
          <a:bodyPr/>
          <a:lstStyle>
            <a:lvl1pPr algn="r">
              <a:defRPr/>
            </a:lvl1pPr>
          </a:lstStyle>
          <a:p>
            <a:fld id="{AE8EA5A1-38AB-4AA0-89CC-DE1004BC27E5}" type="slidenum">
              <a:rPr kumimoji="1" lang="ja-JP" altLang="en-US" smtClean="0"/>
              <a:pPr/>
              <a:t>‹#›</a:t>
            </a:fld>
            <a:endParaRPr kumimoji="1" lang="ja-JP" altLang="en-US" dirty="0"/>
          </a:p>
        </p:txBody>
      </p:sp>
    </p:spTree>
    <p:extLst>
      <p:ext uri="{BB962C8B-B14F-4D97-AF65-F5344CB8AC3E}">
        <p14:creationId xmlns:p14="http://schemas.microsoft.com/office/powerpoint/2010/main" val="5977519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7.png"/><Relationship Id="rId7" Type="http://schemas.openxmlformats.org/officeDocument/2006/relationships/image" Target="../media/image30.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43.png"/><Relationship Id="rId5" Type="http://schemas.openxmlformats.org/officeDocument/2006/relationships/image" Target="../media/image39.png"/><Relationship Id="rId10" Type="http://schemas.openxmlformats.org/officeDocument/2006/relationships/image" Target="../media/image42.png"/><Relationship Id="rId4" Type="http://schemas.openxmlformats.org/officeDocument/2006/relationships/image" Target="../media/image38.png"/><Relationship Id="rId9"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30.png"/><Relationship Id="rId4" Type="http://schemas.openxmlformats.org/officeDocument/2006/relationships/image" Target="../media/image6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71.png"/><Relationship Id="rId7" Type="http://schemas.openxmlformats.org/officeDocument/2006/relationships/image" Target="../media/image73.png"/><Relationship Id="rId2"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30.png"/><Relationship Id="rId4" Type="http://schemas.openxmlformats.org/officeDocument/2006/relationships/image" Target="../media/image72.png"/></Relationships>
</file>

<file path=ppt/slides/_rels/slide2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2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2.png"/></Relationships>
</file>

<file path=ppt/slides/_rels/slide2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7.xml"/><Relationship Id="rId4" Type="http://schemas.openxmlformats.org/officeDocument/2006/relationships/image" Target="../media/image86.png"/></Relationships>
</file>

<file path=ppt/slides/_rels/slide2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7.png"/><Relationship Id="rId1"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2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7.xml"/><Relationship Id="rId4" Type="http://schemas.openxmlformats.org/officeDocument/2006/relationships/image" Target="../media/image94.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7.xml"/><Relationship Id="rId6" Type="http://schemas.openxmlformats.org/officeDocument/2006/relationships/image" Target="../media/image89.png"/><Relationship Id="rId5" Type="http://schemas.openxmlformats.org/officeDocument/2006/relationships/image" Target="../media/image98.png"/><Relationship Id="rId4" Type="http://schemas.openxmlformats.org/officeDocument/2006/relationships/image" Target="../media/image97.png"/></Relationships>
</file>

<file path=ppt/slides/_rels/slide3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7.xml"/><Relationship Id="rId4" Type="http://schemas.openxmlformats.org/officeDocument/2006/relationships/image" Target="../media/image101.png"/></Relationships>
</file>

<file path=ppt/slides/_rels/slide3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7.xml"/><Relationship Id="rId4" Type="http://schemas.openxmlformats.org/officeDocument/2006/relationships/image" Target="../media/image104.png"/></Relationships>
</file>

<file path=ppt/slides/_rels/slide3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7.xml"/><Relationship Id="rId5" Type="http://schemas.openxmlformats.org/officeDocument/2006/relationships/image" Target="../media/image108.png"/><Relationship Id="rId4" Type="http://schemas.openxmlformats.org/officeDocument/2006/relationships/image" Target="../media/image107.png"/></Relationships>
</file>

<file path=ppt/slides/_rels/slide3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7.xml"/><Relationship Id="rId4" Type="http://schemas.openxmlformats.org/officeDocument/2006/relationships/image" Target="../media/image111.png"/></Relationships>
</file>

<file path=ppt/slides/_rels/slide35.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7.xml"/><Relationship Id="rId4" Type="http://schemas.openxmlformats.org/officeDocument/2006/relationships/image" Target="../media/image114.png"/></Relationships>
</file>

<file path=ppt/slides/_rels/slide36.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117.png"/><Relationship Id="rId7" Type="http://schemas.openxmlformats.org/officeDocument/2006/relationships/image" Target="../media/image121.png"/><Relationship Id="rId2" Type="http://schemas.openxmlformats.org/officeDocument/2006/relationships/image" Target="../media/image116.png"/><Relationship Id="rId1" Type="http://schemas.openxmlformats.org/officeDocument/2006/relationships/slideLayout" Target="../slideLayouts/slideLayout7.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png"/></Relationships>
</file>

<file path=ppt/slides/_rels/slide38.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23.png"/><Relationship Id="rId1" Type="http://schemas.openxmlformats.org/officeDocument/2006/relationships/slideLayout" Target="../slideLayouts/slideLayout7.xml"/><Relationship Id="rId4" Type="http://schemas.openxmlformats.org/officeDocument/2006/relationships/image" Target="../media/image114.png"/></Relationships>
</file>

<file path=ppt/slides/_rels/slide39.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117.png"/><Relationship Id="rId7" Type="http://schemas.openxmlformats.org/officeDocument/2006/relationships/image" Target="../media/image121.png"/><Relationship Id="rId2" Type="http://schemas.openxmlformats.org/officeDocument/2006/relationships/image" Target="../media/image125.png"/><Relationship Id="rId1" Type="http://schemas.openxmlformats.org/officeDocument/2006/relationships/slideLayout" Target="../slideLayouts/slideLayout7.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png"/></Relationships>
</file>

<file path=ppt/slides/_rels/slide41.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517FC9E1-FCC3-97CA-C43E-157447CB4B7B}"/>
              </a:ext>
            </a:extLst>
          </p:cNvPr>
          <p:cNvSpPr>
            <a:spLocks noGrp="1"/>
          </p:cNvSpPr>
          <p:nvPr>
            <p:ph type="sldNum" sz="quarter" idx="12"/>
          </p:nvPr>
        </p:nvSpPr>
        <p:spPr/>
        <p:txBody>
          <a:bodyPr/>
          <a:lstStyle/>
          <a:p>
            <a:fld id="{AE8EA5A1-38AB-4AA0-89CC-DE1004BC27E5}" type="slidenum">
              <a:rPr kumimoji="1" lang="ja-JP" altLang="en-US" smtClean="0"/>
              <a:t>188</a:t>
            </a:fld>
            <a:endParaRPr kumimoji="1" lang="ja-JP" altLang="en-US"/>
          </a:p>
        </p:txBody>
      </p:sp>
      <p:sp>
        <p:nvSpPr>
          <p:cNvPr id="4" name="テキスト ボックス 1">
            <a:extLst>
              <a:ext uri="{FF2B5EF4-FFF2-40B4-BE49-F238E27FC236}">
                <a16:creationId xmlns:a16="http://schemas.microsoft.com/office/drawing/2014/main" id="{805C6897-0E0D-BEF1-412A-87DC305B535B}"/>
              </a:ext>
            </a:extLst>
          </p:cNvPr>
          <p:cNvSpPr txBox="1"/>
          <p:nvPr/>
        </p:nvSpPr>
        <p:spPr>
          <a:xfrm>
            <a:off x="2327256" y="756746"/>
            <a:ext cx="1861407" cy="369332"/>
          </a:xfrm>
          <a:prstGeom prst="rect">
            <a:avLst/>
          </a:prstGeom>
          <a:noFill/>
        </p:spPr>
        <p:txBody>
          <a:bodyPr wrap="none" rtlCol="0">
            <a:spAutoFit/>
          </a:bodyPr>
          <a:lstStyle/>
          <a:p>
            <a:r>
              <a:rPr lang="zh-TW" altLang="en-US" sz="1800" b="1" kern="0" dirty="0">
                <a:effectLst/>
                <a:latin typeface="游ゴシック" panose="020B0400000000000000" pitchFamily="50" charset="-128"/>
                <a:ea typeface="游ゴシック" panose="020B0400000000000000" pitchFamily="50" charset="-128"/>
                <a:cs typeface="ＭＳ ゴシック" panose="020B0609070205080204" pitchFamily="49" charset="-128"/>
              </a:rPr>
              <a:t>第６章 運営者編</a:t>
            </a:r>
            <a:endParaRPr kumimoji="1" lang="ja-JP" altLang="en-US" dirty="0">
              <a:latin typeface="游ゴシック" panose="020B0400000000000000" pitchFamily="50" charset="-128"/>
              <a:ea typeface="游ゴシック" panose="020B0400000000000000" pitchFamily="50" charset="-128"/>
            </a:endParaRPr>
          </a:p>
        </p:txBody>
      </p:sp>
      <p:sp>
        <p:nvSpPr>
          <p:cNvPr id="6" name="正方形/長方形 2">
            <a:extLst>
              <a:ext uri="{FF2B5EF4-FFF2-40B4-BE49-F238E27FC236}">
                <a16:creationId xmlns:a16="http://schemas.microsoft.com/office/drawing/2014/main" id="{9CA98746-4AEE-C2FD-6DC5-191BC432BD6D}"/>
              </a:ext>
            </a:extLst>
          </p:cNvPr>
          <p:cNvSpPr/>
          <p:nvPr/>
        </p:nvSpPr>
        <p:spPr>
          <a:xfrm>
            <a:off x="633427"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rgbClr val="002060"/>
                </a:solidFill>
                <a:latin typeface="游ゴシック" panose="020B0400000000000000" pitchFamily="50" charset="-128"/>
                <a:ea typeface="游ゴシック" panose="020B0400000000000000" pitchFamily="50" charset="-128"/>
              </a:rPr>
              <a:t>顧客管理</a:t>
            </a:r>
          </a:p>
        </p:txBody>
      </p:sp>
      <p:sp>
        <p:nvSpPr>
          <p:cNvPr id="10" name="テキスト ボックス 4">
            <a:extLst>
              <a:ext uri="{FF2B5EF4-FFF2-40B4-BE49-F238E27FC236}">
                <a16:creationId xmlns:a16="http://schemas.microsoft.com/office/drawing/2014/main" id="{8486DDF6-A6B4-C0BE-C14B-14925ECC6443}"/>
              </a:ext>
            </a:extLst>
          </p:cNvPr>
          <p:cNvSpPr txBox="1"/>
          <p:nvPr/>
        </p:nvSpPr>
        <p:spPr>
          <a:xfrm>
            <a:off x="633264" y="1573846"/>
            <a:ext cx="5400000" cy="1133772"/>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サービスを利用する医療機関を管理します。契約条件に従って医療機関（＝顧客）情報を入力しユーザーを登録します。</a:t>
            </a:r>
          </a:p>
          <a:p>
            <a:pPr>
              <a:lnSpc>
                <a:spcPct val="125000"/>
              </a:lnSpc>
            </a:pPr>
            <a:endParaRPr lang="en-US" altLang="ko-KR" sz="1100" dirty="0">
              <a:latin typeface="游ゴシック" panose="020B0400000000000000" pitchFamily="50" charset="-128"/>
              <a:ea typeface="游ゴシック" panose="020B0400000000000000" pitchFamily="50" charset="-128"/>
            </a:endParaRPr>
          </a:p>
          <a:p>
            <a:pPr>
              <a:lnSpc>
                <a:spcPct val="125000"/>
              </a:lnSpc>
            </a:pPr>
            <a:r>
              <a:rPr lang="ja-JP" altLang="ko-KR" sz="1100" dirty="0">
                <a:solidFill>
                  <a:srgbClr val="FF0000"/>
                </a:solidFill>
                <a:latin typeface="游ゴシック" panose="020B0400000000000000" pitchFamily="50" charset="-128"/>
                <a:ea typeface="游ゴシック" panose="020B0400000000000000" pitchFamily="50" charset="-128"/>
              </a:rPr>
              <a:t>注：事前</a:t>
            </a:r>
            <a:r>
              <a:rPr lang="ja-JP" altLang="en-US" sz="1100" dirty="0">
                <a:solidFill>
                  <a:srgbClr val="FF0000"/>
                </a:solidFill>
                <a:latin typeface="游ゴシック" panose="020B0400000000000000" pitchFamily="50" charset="-128"/>
                <a:ea typeface="游ゴシック" panose="020B0400000000000000" pitchFamily="50" charset="-128"/>
              </a:rPr>
              <a:t>に</a:t>
            </a:r>
            <a:r>
              <a:rPr lang="ja-JP" altLang="ko-KR" sz="1100" dirty="0">
                <a:solidFill>
                  <a:srgbClr val="FF0000"/>
                </a:solidFill>
                <a:latin typeface="游ゴシック" panose="020B0400000000000000" pitchFamily="50" charset="-128"/>
                <a:ea typeface="游ゴシック" panose="020B0400000000000000" pitchFamily="50" charset="-128"/>
              </a:rPr>
              <a:t>医療機関の情報（医療機関名、医療機関コード（7桁）、都道府県、</a:t>
            </a:r>
            <a:r>
              <a:rPr lang="ja-JP" altLang="en-US" sz="1100" dirty="0">
                <a:solidFill>
                  <a:srgbClr val="FF0000"/>
                </a:solidFill>
                <a:latin typeface="游ゴシック" panose="020B0400000000000000" pitchFamily="50" charset="-128"/>
                <a:ea typeface="游ゴシック" panose="020B0400000000000000" pitchFamily="50" charset="-128"/>
              </a:rPr>
              <a:t>医科または歯科</a:t>
            </a:r>
            <a:r>
              <a:rPr lang="ja-JP" altLang="ko-KR" sz="1100" dirty="0">
                <a:solidFill>
                  <a:srgbClr val="FF0000"/>
                </a:solidFill>
                <a:latin typeface="游ゴシック" panose="020B0400000000000000" pitchFamily="50" charset="-128"/>
                <a:ea typeface="游ゴシック" panose="020B0400000000000000" pitchFamily="50" charset="-128"/>
              </a:rPr>
              <a:t>、</a:t>
            </a:r>
            <a:r>
              <a:rPr lang="en-US" altLang="ja-JP" sz="1100" dirty="0">
                <a:solidFill>
                  <a:srgbClr val="FF0000"/>
                </a:solidFill>
                <a:latin typeface="游ゴシック" panose="020B0400000000000000" pitchFamily="50" charset="-128"/>
                <a:ea typeface="游ゴシック" panose="020B0400000000000000" pitchFamily="50" charset="-128"/>
              </a:rPr>
              <a:t> </a:t>
            </a:r>
            <a:r>
              <a:rPr lang="ja-JP" altLang="ko-KR" sz="1100" dirty="0">
                <a:solidFill>
                  <a:srgbClr val="FF0000"/>
                </a:solidFill>
                <a:latin typeface="游ゴシック" panose="020B0400000000000000" pitchFamily="50" charset="-128"/>
                <a:ea typeface="游ゴシック" panose="020B0400000000000000" pitchFamily="50" charset="-128"/>
              </a:rPr>
              <a:t>点数表などの基本情報</a:t>
            </a:r>
            <a:r>
              <a:rPr lang="ja-JP" altLang="en-US" sz="1100" dirty="0">
                <a:solidFill>
                  <a:srgbClr val="FF0000"/>
                </a:solidFill>
                <a:latin typeface="游ゴシック" panose="020B0400000000000000" pitchFamily="50" charset="-128"/>
                <a:ea typeface="游ゴシック" panose="020B0400000000000000" pitchFamily="50" charset="-128"/>
              </a:rPr>
              <a:t>を</a:t>
            </a:r>
            <a:r>
              <a:rPr lang="ja-JP" altLang="ko-KR" sz="1100" dirty="0">
                <a:solidFill>
                  <a:srgbClr val="FF0000"/>
                </a:solidFill>
                <a:latin typeface="游ゴシック" panose="020B0400000000000000" pitchFamily="50" charset="-128"/>
                <a:ea typeface="游ゴシック" panose="020B0400000000000000" pitchFamily="50" charset="-128"/>
              </a:rPr>
              <a:t>取得</a:t>
            </a:r>
            <a:r>
              <a:rPr lang="ja-JP" altLang="en-US" sz="1100" dirty="0">
                <a:solidFill>
                  <a:srgbClr val="FF0000"/>
                </a:solidFill>
                <a:latin typeface="游ゴシック" panose="020B0400000000000000" pitchFamily="50" charset="-128"/>
                <a:ea typeface="游ゴシック" panose="020B0400000000000000" pitchFamily="50" charset="-128"/>
              </a:rPr>
              <a:t>し</a:t>
            </a:r>
            <a:r>
              <a:rPr lang="ja-JP" altLang="ko-KR" sz="1100" dirty="0">
                <a:solidFill>
                  <a:srgbClr val="FF0000"/>
                </a:solidFill>
                <a:latin typeface="游ゴシック" panose="020B0400000000000000" pitchFamily="50" charset="-128"/>
                <a:ea typeface="游ゴシック" panose="020B0400000000000000" pitchFamily="50" charset="-128"/>
              </a:rPr>
              <a:t>登録</a:t>
            </a:r>
            <a:r>
              <a:rPr lang="ja-JP" altLang="en-US" sz="1100" dirty="0">
                <a:solidFill>
                  <a:srgbClr val="FF0000"/>
                </a:solidFill>
                <a:latin typeface="游ゴシック" panose="020B0400000000000000" pitchFamily="50" charset="-128"/>
                <a:ea typeface="游ゴシック" panose="020B0400000000000000" pitchFamily="50" charset="-128"/>
              </a:rPr>
              <a:t>する必要があります。</a:t>
            </a:r>
            <a:endParaRPr lang="en-US" altLang="ko-KR" sz="1100" dirty="0">
              <a:latin typeface="游ゴシック" panose="020B0400000000000000" pitchFamily="50" charset="-128"/>
              <a:ea typeface="游ゴシック" panose="020B0400000000000000" pitchFamily="50" charset="-128"/>
            </a:endParaRPr>
          </a:p>
        </p:txBody>
      </p:sp>
      <p:pic>
        <p:nvPicPr>
          <p:cNvPr id="12" name="그림 11">
            <a:extLst>
              <a:ext uri="{FF2B5EF4-FFF2-40B4-BE49-F238E27FC236}">
                <a16:creationId xmlns:a16="http://schemas.microsoft.com/office/drawing/2014/main" id="{05B33A09-4435-53B8-269B-105D141CDCC0}"/>
              </a:ext>
            </a:extLst>
          </p:cNvPr>
          <p:cNvPicPr>
            <a:picLocks noChangeAspect="1"/>
          </p:cNvPicPr>
          <p:nvPr/>
        </p:nvPicPr>
        <p:blipFill>
          <a:blip r:embed="rId3" cstate="print"/>
          <a:srcRect t="17614"/>
          <a:stretch/>
        </p:blipFill>
        <p:spPr>
          <a:xfrm>
            <a:off x="698865" y="2733602"/>
            <a:ext cx="1701448" cy="2531869"/>
          </a:xfrm>
          <a:prstGeom prst="rect">
            <a:avLst/>
          </a:prstGeom>
          <a:ln>
            <a:solidFill>
              <a:srgbClr val="000000"/>
            </a:solidFill>
          </a:ln>
        </p:spPr>
      </p:pic>
      <p:sp>
        <p:nvSpPr>
          <p:cNvPr id="13" name="四角形: 角を丸くする 15">
            <a:extLst>
              <a:ext uri="{FF2B5EF4-FFF2-40B4-BE49-F238E27FC236}">
                <a16:creationId xmlns:a16="http://schemas.microsoft.com/office/drawing/2014/main" id="{6F816ADA-55E9-C0E8-5E21-B2E8CA45A6A6}"/>
              </a:ext>
            </a:extLst>
          </p:cNvPr>
          <p:cNvSpPr/>
          <p:nvPr/>
        </p:nvSpPr>
        <p:spPr>
          <a:xfrm>
            <a:off x="899053" y="3968364"/>
            <a:ext cx="904696" cy="23063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 name="四角形: 角を丸くする 25">
            <a:extLst>
              <a:ext uri="{FF2B5EF4-FFF2-40B4-BE49-F238E27FC236}">
                <a16:creationId xmlns:a16="http://schemas.microsoft.com/office/drawing/2014/main" id="{1B97F4DE-5304-B26F-81EB-4D1C4AE253A1}"/>
              </a:ext>
            </a:extLst>
          </p:cNvPr>
          <p:cNvSpPr/>
          <p:nvPr/>
        </p:nvSpPr>
        <p:spPr>
          <a:xfrm>
            <a:off x="2646197" y="3828291"/>
            <a:ext cx="2852730" cy="829195"/>
          </a:xfrm>
          <a:prstGeom prst="roundRect">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ja-JP" altLang="ko-KR" sz="1100" dirty="0">
                <a:solidFill>
                  <a:schemeClr val="tx1"/>
                </a:solidFill>
                <a:latin typeface="游ゴシック" panose="020B0400000000000000" pitchFamily="50" charset="-128"/>
                <a:ea typeface="游ゴシック" panose="020B0400000000000000" pitchFamily="50" charset="-128"/>
              </a:rPr>
              <a:t>ナビゲーションウィンドウの「Admin」&gt;「顧客管理」をダブルクリックします。</a:t>
            </a:r>
            <a:endParaRPr lang="ja-JP" altLang="en-US" sz="1100" dirty="0">
              <a:solidFill>
                <a:schemeClr val="tx1"/>
              </a:solidFill>
              <a:latin typeface="游ゴシック" panose="020B0400000000000000" pitchFamily="50" charset="-128"/>
              <a:ea typeface="游ゴシック" panose="020B0400000000000000" pitchFamily="50" charset="-128"/>
            </a:endParaRPr>
          </a:p>
        </p:txBody>
      </p:sp>
      <p:sp>
        <p:nvSpPr>
          <p:cNvPr id="16" name="テキスト ボックス 3">
            <a:extLst>
              <a:ext uri="{FF2B5EF4-FFF2-40B4-BE49-F238E27FC236}">
                <a16:creationId xmlns:a16="http://schemas.microsoft.com/office/drawing/2014/main" id="{E45001BA-A9FA-618A-E3CB-70C0401CAD8B}"/>
              </a:ext>
            </a:extLst>
          </p:cNvPr>
          <p:cNvSpPr txBox="1"/>
          <p:nvPr/>
        </p:nvSpPr>
        <p:spPr>
          <a:xfrm>
            <a:off x="621232" y="5359621"/>
            <a:ext cx="5400000" cy="290785"/>
          </a:xfrm>
          <a:prstGeom prst="rect">
            <a:avLst/>
          </a:prstGeom>
          <a:noFill/>
        </p:spPr>
        <p:txBody>
          <a:bodyPr wrap="square">
            <a:spAutoFit/>
          </a:bodyPr>
          <a:lstStyle/>
          <a:p>
            <a:pPr algn="just">
              <a:lnSpc>
                <a:spcPct val="125000"/>
              </a:lnSpc>
            </a:pPr>
            <a:r>
              <a:rPr lang="ja-JP" altLang="ko-KR" sz="1100" dirty="0">
                <a:latin typeface="游ゴシック" panose="020B0400000000000000" pitchFamily="50" charset="-128"/>
                <a:ea typeface="游ゴシック" panose="020B0400000000000000" pitchFamily="50" charset="-128"/>
              </a:rPr>
              <a:t>「顧客管理」の初期画面です。</a:t>
            </a:r>
            <a:endParaRPr lang="ja-JP" altLang="ja-JP" sz="11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3" name="직사각형 22">
            <a:extLst>
              <a:ext uri="{FF2B5EF4-FFF2-40B4-BE49-F238E27FC236}">
                <a16:creationId xmlns:a16="http://schemas.microsoft.com/office/drawing/2014/main" id="{77D7A007-08D5-FFBB-EDD2-FC4F3C067CC2}"/>
              </a:ext>
            </a:extLst>
          </p:cNvPr>
          <p:cNvSpPr/>
          <p:nvPr/>
        </p:nvSpPr>
        <p:spPr>
          <a:xfrm>
            <a:off x="1675068" y="6444570"/>
            <a:ext cx="1007974" cy="2482862"/>
          </a:xfrm>
          <a:prstGeom prst="rect">
            <a:avLst/>
          </a:prstGeom>
          <a:solidFill>
            <a:schemeClr val="bg2">
              <a:alpha val="8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25" name="그룹 24">
            <a:extLst>
              <a:ext uri="{FF2B5EF4-FFF2-40B4-BE49-F238E27FC236}">
                <a16:creationId xmlns:a16="http://schemas.microsoft.com/office/drawing/2014/main" id="{C11DCA3E-7138-AD4B-CD73-A5A61BF84A94}"/>
              </a:ext>
            </a:extLst>
          </p:cNvPr>
          <p:cNvGrpSpPr/>
          <p:nvPr/>
        </p:nvGrpSpPr>
        <p:grpSpPr>
          <a:xfrm>
            <a:off x="750226" y="5683175"/>
            <a:ext cx="5176584" cy="3346478"/>
            <a:chOff x="1079837" y="5683175"/>
            <a:chExt cx="5176584" cy="3346478"/>
          </a:xfrm>
        </p:grpSpPr>
        <p:pic>
          <p:nvPicPr>
            <p:cNvPr id="22" name="그림 21">
              <a:extLst>
                <a:ext uri="{FF2B5EF4-FFF2-40B4-BE49-F238E27FC236}">
                  <a16:creationId xmlns:a16="http://schemas.microsoft.com/office/drawing/2014/main" id="{8A983FD2-F724-0AC2-1160-8DE68C87D5E9}"/>
                </a:ext>
              </a:extLst>
            </p:cNvPr>
            <p:cNvPicPr>
              <a:picLocks noChangeAspect="1"/>
            </p:cNvPicPr>
            <p:nvPr/>
          </p:nvPicPr>
          <p:blipFill>
            <a:blip r:embed="rId4"/>
            <a:stretch>
              <a:fillRect/>
            </a:stretch>
          </p:blipFill>
          <p:spPr>
            <a:xfrm>
              <a:off x="1079837" y="5683175"/>
              <a:ext cx="5176584" cy="3346478"/>
            </a:xfrm>
            <a:prstGeom prst="rect">
              <a:avLst/>
            </a:prstGeom>
          </p:spPr>
        </p:pic>
        <p:sp>
          <p:nvSpPr>
            <p:cNvPr id="24" name="직사각형 23">
              <a:extLst>
                <a:ext uri="{FF2B5EF4-FFF2-40B4-BE49-F238E27FC236}">
                  <a16:creationId xmlns:a16="http://schemas.microsoft.com/office/drawing/2014/main" id="{1A17226A-B77B-CE23-544D-A6F896190DA7}"/>
                </a:ext>
              </a:extLst>
            </p:cNvPr>
            <p:cNvSpPr/>
            <p:nvPr/>
          </p:nvSpPr>
          <p:spPr>
            <a:xfrm>
              <a:off x="2221243" y="6003701"/>
              <a:ext cx="625643" cy="1194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3" name="正方形/長方形 2">
            <a:extLst>
              <a:ext uri="{FF2B5EF4-FFF2-40B4-BE49-F238E27FC236}">
                <a16:creationId xmlns:a16="http://schemas.microsoft.com/office/drawing/2014/main" id="{50896F0C-5463-530D-88AF-A5D061B6BCC3}"/>
              </a:ext>
            </a:extLst>
          </p:cNvPr>
          <p:cNvSpPr/>
          <p:nvPr/>
        </p:nvSpPr>
        <p:spPr>
          <a:xfrm>
            <a:off x="931190" y="6443644"/>
            <a:ext cx="1821063" cy="2483787"/>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8487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271;p11">
            <a:extLst>
              <a:ext uri="{FF2B5EF4-FFF2-40B4-BE49-F238E27FC236}">
                <a16:creationId xmlns:a16="http://schemas.microsoft.com/office/drawing/2014/main" id="{54E8E55F-014E-7914-0DB1-7AE5B8BA2DD8}"/>
              </a:ext>
            </a:extLst>
          </p:cNvPr>
          <p:cNvPicPr preferRelativeResize="0"/>
          <p:nvPr/>
        </p:nvPicPr>
        <p:blipFill rotWithShape="1">
          <a:blip r:embed="rId2" cstate="print">
            <a:alphaModFix/>
          </a:blip>
          <a:srcRect/>
          <a:stretch/>
        </p:blipFill>
        <p:spPr>
          <a:xfrm>
            <a:off x="604205" y="2988048"/>
            <a:ext cx="6028902" cy="981806"/>
          </a:xfrm>
          <a:prstGeom prst="rect">
            <a:avLst/>
          </a:prstGeom>
          <a:noFill/>
          <a:ln>
            <a:noFill/>
          </a:ln>
        </p:spPr>
      </p:pic>
      <p:sp>
        <p:nvSpPr>
          <p:cNvPr id="2" name="슬라이드 번호 개체 틀 1">
            <a:extLst>
              <a:ext uri="{FF2B5EF4-FFF2-40B4-BE49-F238E27FC236}">
                <a16:creationId xmlns:a16="http://schemas.microsoft.com/office/drawing/2014/main" id="{2E4FA224-33A8-A6E9-8D7F-72FEAB3650EB}"/>
              </a:ext>
            </a:extLst>
          </p:cNvPr>
          <p:cNvSpPr>
            <a:spLocks noGrp="1"/>
          </p:cNvSpPr>
          <p:nvPr>
            <p:ph type="sldNum" sz="quarter" idx="12"/>
          </p:nvPr>
        </p:nvSpPr>
        <p:spPr/>
        <p:txBody>
          <a:bodyPr/>
          <a:lstStyle/>
          <a:p>
            <a:fld id="{AE8EA5A1-38AB-4AA0-89CC-DE1004BC27E5}" type="slidenum">
              <a:rPr kumimoji="1" lang="ja-JP" altLang="en-US" smtClean="0"/>
              <a:t>197</a:t>
            </a:fld>
            <a:endParaRPr kumimoji="1" lang="ja-JP" altLang="en-US"/>
          </a:p>
        </p:txBody>
      </p:sp>
      <p:pic>
        <p:nvPicPr>
          <p:cNvPr id="3" name="Google Shape;270;p11">
            <a:extLst>
              <a:ext uri="{FF2B5EF4-FFF2-40B4-BE49-F238E27FC236}">
                <a16:creationId xmlns:a16="http://schemas.microsoft.com/office/drawing/2014/main" id="{BB73CCCA-E9D5-953F-9FBB-FE21612F41BE}"/>
              </a:ext>
            </a:extLst>
          </p:cNvPr>
          <p:cNvPicPr preferRelativeResize="0"/>
          <p:nvPr/>
        </p:nvPicPr>
        <p:blipFill rotWithShape="1">
          <a:blip r:embed="rId3" cstate="print">
            <a:alphaModFix/>
          </a:blip>
          <a:srcRect/>
          <a:stretch/>
        </p:blipFill>
        <p:spPr>
          <a:xfrm>
            <a:off x="559002" y="4501734"/>
            <a:ext cx="2741895" cy="3993569"/>
          </a:xfrm>
          <a:prstGeom prst="rect">
            <a:avLst/>
          </a:prstGeom>
          <a:noFill/>
          <a:ln>
            <a:solidFill>
              <a:srgbClr val="000000"/>
            </a:solidFill>
          </a:ln>
        </p:spPr>
      </p:pic>
      <p:pic>
        <p:nvPicPr>
          <p:cNvPr id="5" name="Google Shape;272;p11">
            <a:extLst>
              <a:ext uri="{FF2B5EF4-FFF2-40B4-BE49-F238E27FC236}">
                <a16:creationId xmlns:a16="http://schemas.microsoft.com/office/drawing/2014/main" id="{CDF8A81A-243E-3017-0A78-25202EB6CA89}"/>
              </a:ext>
            </a:extLst>
          </p:cNvPr>
          <p:cNvPicPr preferRelativeResize="0"/>
          <p:nvPr/>
        </p:nvPicPr>
        <p:blipFill rotWithShape="1">
          <a:blip r:embed="rId4" cstate="print">
            <a:alphaModFix/>
          </a:blip>
          <a:srcRect/>
          <a:stretch/>
        </p:blipFill>
        <p:spPr>
          <a:xfrm>
            <a:off x="569636" y="944389"/>
            <a:ext cx="4627659" cy="395655"/>
          </a:xfrm>
          <a:prstGeom prst="rect">
            <a:avLst/>
          </a:prstGeom>
          <a:noFill/>
          <a:ln>
            <a:noFill/>
          </a:ln>
        </p:spPr>
      </p:pic>
      <p:sp>
        <p:nvSpPr>
          <p:cNvPr id="6" name="Google Shape;273;p11">
            <a:extLst>
              <a:ext uri="{FF2B5EF4-FFF2-40B4-BE49-F238E27FC236}">
                <a16:creationId xmlns:a16="http://schemas.microsoft.com/office/drawing/2014/main" id="{9D5A5AAD-00CA-C8B8-AA10-F174CC0A0522}"/>
              </a:ext>
            </a:extLst>
          </p:cNvPr>
          <p:cNvSpPr txBox="1"/>
          <p:nvPr/>
        </p:nvSpPr>
        <p:spPr>
          <a:xfrm>
            <a:off x="3300897" y="4602467"/>
            <a:ext cx="3631530" cy="3054642"/>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游ゴシック" panose="020B0400000000000000" pitchFamily="50" charset="-128"/>
                <a:ea typeface="MS Mincho"/>
                <a:cs typeface="MS Mincho"/>
                <a:sym typeface="MS Mincho"/>
              </a:rPr>
              <a:t>④</a:t>
            </a:r>
            <a:r>
              <a:rPr lang="en-US" altLang="ko-KR" sz="1100" dirty="0">
                <a:solidFill>
                  <a:srgbClr val="FF0000"/>
                </a:solidFill>
                <a:latin typeface="游ゴシック" panose="020B0400000000000000" pitchFamily="50" charset="-128"/>
                <a:ea typeface="游ゴシック" panose="020B0400000000000000" pitchFamily="50" charset="-128"/>
                <a:cs typeface="MS Mincho"/>
                <a:sym typeface="MS Mincho"/>
              </a:rPr>
              <a:t> </a:t>
            </a:r>
            <a:r>
              <a:rPr lang="ja-JP" altLang="ko-KR" sz="1100" dirty="0">
                <a:latin typeface="游ゴシック" panose="020B0400000000000000" pitchFamily="50" charset="-128"/>
                <a:ea typeface="游ゴシック" panose="020B0400000000000000" pitchFamily="50" charset="-128"/>
              </a:rPr>
              <a:t>ユーザーの詳細情報です。</a:t>
            </a:r>
            <a:r>
              <a:rPr lang="en-US" altLang="ja-JP" sz="1100" dirty="0">
                <a:latin typeface="游ゴシック" panose="020B0400000000000000" pitchFamily="50" charset="-128"/>
                <a:ea typeface="游ゴシック" panose="020B0400000000000000" pitchFamily="50" charset="-128"/>
              </a:rPr>
              <a:t>  </a:t>
            </a:r>
          </a:p>
          <a:p>
            <a:pPr lvl="0">
              <a:lnSpc>
                <a:spcPct val="125000"/>
              </a:lnSpc>
            </a:pPr>
            <a:r>
              <a:rPr lang="en-US" altLang="ja-JP"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「顧客管理」の「ユーザー生成」</a:t>
            </a:r>
            <a:r>
              <a:rPr lang="ja-JP" altLang="en-US" sz="1100" dirty="0">
                <a:latin typeface="游ゴシック" panose="020B0400000000000000" pitchFamily="50" charset="-128"/>
                <a:ea typeface="游ゴシック" panose="020B0400000000000000" pitchFamily="50" charset="-128"/>
              </a:rPr>
              <a:t>の際</a:t>
            </a:r>
            <a:r>
              <a:rPr lang="ja-JP" altLang="ko-KR" sz="1100" dirty="0">
                <a:latin typeface="游ゴシック" panose="020B0400000000000000" pitchFamily="50" charset="-128"/>
                <a:ea typeface="游ゴシック" panose="020B0400000000000000" pitchFamily="50" charset="-128"/>
              </a:rPr>
              <a:t>に登録された</a:t>
            </a:r>
            <a:endParaRPr lang="en-US" altLang="ja-JP" sz="1100" dirty="0">
              <a:latin typeface="游ゴシック" panose="020B0400000000000000" pitchFamily="50" charset="-128"/>
              <a:ea typeface="游ゴシック" panose="020B0400000000000000" pitchFamily="50" charset="-128"/>
            </a:endParaRPr>
          </a:p>
          <a:p>
            <a:pPr lvl="0">
              <a:lnSpc>
                <a:spcPct val="125000"/>
              </a:lnSpc>
            </a:pPr>
            <a:r>
              <a:rPr lang="en-US" altLang="ja-JP"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情報と同じです。</a:t>
            </a:r>
            <a:endParaRPr lang="en-US" altLang="ja-JP" sz="1100" dirty="0">
              <a:latin typeface="游ゴシック" panose="020B0400000000000000" pitchFamily="50" charset="-128"/>
              <a:ea typeface="游ゴシック" panose="020B0400000000000000" pitchFamily="50" charset="-128"/>
            </a:endParaRPr>
          </a:p>
          <a:p>
            <a:pPr lvl="0">
              <a:lnSpc>
                <a:spcPct val="125000"/>
              </a:lnSpc>
            </a:pP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a:p>
            <a:pPr marL="0" marR="0" lvl="0" indent="0" algn="l" rtl="0">
              <a:lnSpc>
                <a:spcPct val="125000"/>
              </a:lnSpc>
              <a:spcBef>
                <a:spcPts val="0"/>
              </a:spcBef>
              <a:spcAft>
                <a:spcPts val="0"/>
              </a:spcAft>
              <a:buNone/>
            </a:pPr>
            <a:r>
              <a:rPr lang="ko-KR" sz="1100" dirty="0">
                <a:solidFill>
                  <a:schemeClr val="dk1"/>
                </a:solidFill>
                <a:latin typeface="游ゴシック" panose="020B0400000000000000" pitchFamily="50" charset="-128"/>
                <a:ea typeface="MS Mincho"/>
                <a:cs typeface="MS Mincho"/>
                <a:sym typeface="MS Mincho"/>
              </a:rPr>
              <a:t>                 </a:t>
            </a: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a:p>
            <a:pPr lvl="0">
              <a:lnSpc>
                <a:spcPct val="125000"/>
              </a:lnSpc>
            </a:pPr>
            <a:r>
              <a:rPr lang="ja-JP" altLang="en-US" sz="1100" dirty="0">
                <a:latin typeface="游ゴシック" panose="020B0400000000000000" pitchFamily="50" charset="-128"/>
                <a:ea typeface="游ゴシック" panose="020B0400000000000000" pitchFamily="50" charset="-128"/>
              </a:rPr>
              <a:t>　仮</a:t>
            </a:r>
            <a:r>
              <a:rPr lang="ja-JP" altLang="ko-KR" sz="1100" dirty="0">
                <a:latin typeface="游ゴシック" panose="020B0400000000000000" pitchFamily="50" charset="-128"/>
                <a:ea typeface="游ゴシック" panose="020B0400000000000000" pitchFamily="50" charset="-128"/>
              </a:rPr>
              <a:t>パスワードを再発行できます。</a:t>
            </a:r>
            <a:endParaRPr lang="en-US" altLang="ja-JP" sz="1100" dirty="0">
              <a:latin typeface="游ゴシック" panose="020B0400000000000000" pitchFamily="50" charset="-128"/>
              <a:ea typeface="游ゴシック" panose="020B0400000000000000" pitchFamily="50" charset="-128"/>
            </a:endParaRPr>
          </a:p>
          <a:p>
            <a:pPr lvl="0">
              <a:lnSpc>
                <a:spcPct val="125000"/>
              </a:lnSpc>
            </a:pP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a:p>
            <a:pPr marL="0" marR="0" lvl="0" indent="0" algn="l" rtl="0">
              <a:lnSpc>
                <a:spcPct val="125000"/>
              </a:lnSpc>
              <a:spcBef>
                <a:spcPts val="0"/>
              </a:spcBef>
              <a:spcAft>
                <a:spcPts val="0"/>
              </a:spcAft>
              <a:buNone/>
            </a:pP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a:p>
            <a:pPr lvl="0">
              <a:lnSpc>
                <a:spcPct val="125000"/>
              </a:lnSpc>
            </a:pPr>
            <a:r>
              <a:rPr lang="ja-JP" altLang="en-US"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ユーザーの権限を変更します。</a:t>
            </a:r>
            <a:endParaRPr lang="en-US" altLang="ja-JP" sz="1100" dirty="0">
              <a:latin typeface="游ゴシック" panose="020B0400000000000000" pitchFamily="50" charset="-128"/>
              <a:ea typeface="游ゴシック" panose="020B0400000000000000" pitchFamily="50" charset="-128"/>
            </a:endParaRPr>
          </a:p>
          <a:p>
            <a:pPr lvl="0">
              <a:lnSpc>
                <a:spcPct val="125000"/>
              </a:lnSpc>
            </a:pP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a:p>
            <a:pPr marL="0" marR="0" lvl="0" indent="0" algn="l" rtl="0">
              <a:lnSpc>
                <a:spcPct val="125000"/>
              </a:lnSpc>
              <a:spcBef>
                <a:spcPts val="0"/>
              </a:spcBef>
              <a:spcAft>
                <a:spcPts val="0"/>
              </a:spcAft>
              <a:buNone/>
            </a:pP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a:p>
            <a:pPr lvl="0">
              <a:lnSpc>
                <a:spcPct val="125000"/>
              </a:lnSpc>
            </a:pPr>
            <a:r>
              <a:rPr lang="ja-JP" altLang="en-US" sz="1100" dirty="0">
                <a:latin typeface="游ゴシック" panose="020B0400000000000000" pitchFamily="50" charset="-128"/>
                <a:ea typeface="游ゴシック" panose="020B0400000000000000" pitchFamily="50" charset="-128"/>
              </a:rPr>
              <a:t>　有効かどうか確認し、チェックを</a:t>
            </a:r>
            <a:r>
              <a:rPr lang="ja-JP" altLang="ko-KR" sz="1100" dirty="0">
                <a:latin typeface="游ゴシック" panose="020B0400000000000000" pitchFamily="50" charset="-128"/>
                <a:ea typeface="游ゴシック" panose="020B0400000000000000" pitchFamily="50" charset="-128"/>
              </a:rPr>
              <a:t>解除します。</a:t>
            </a:r>
            <a:endParaRPr lang="en-US" altLang="ja-JP" sz="1100" dirty="0">
              <a:latin typeface="游ゴシック" panose="020B0400000000000000" pitchFamily="50" charset="-128"/>
              <a:ea typeface="游ゴシック" panose="020B0400000000000000" pitchFamily="50" charset="-128"/>
            </a:endParaRPr>
          </a:p>
          <a:p>
            <a:pPr lvl="0">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cs typeface="MS Mincho"/>
                <a:sym typeface="MS Mincho"/>
              </a:rPr>
              <a:t>　</a:t>
            </a:r>
            <a:r>
              <a:rPr lang="ko-KR" sz="1100" dirty="0">
                <a:solidFill>
                  <a:srgbClr val="FF0000"/>
                </a:solidFill>
                <a:latin typeface="游ゴシック" panose="020B0400000000000000" pitchFamily="50" charset="-128"/>
                <a:ea typeface="MS Mincho"/>
                <a:cs typeface="MS Mincho"/>
                <a:sym typeface="MS Mincho"/>
              </a:rPr>
              <a:t>*注</a:t>
            </a:r>
            <a:r>
              <a:rPr lang="ja-JP" altLang="en-US" sz="1100" dirty="0">
                <a:solidFill>
                  <a:srgbClr val="FF0000"/>
                </a:solidFill>
                <a:latin typeface="游ゴシック" panose="020B0400000000000000" pitchFamily="50" charset="-128"/>
                <a:ea typeface="游ゴシック" panose="020B0400000000000000" pitchFamily="50" charset="-128"/>
                <a:cs typeface="MS Mincho"/>
                <a:sym typeface="MS Mincho"/>
              </a:rPr>
              <a:t>「</a:t>
            </a:r>
            <a:r>
              <a:rPr lang="ja-JP" altLang="ko-KR" sz="1100" dirty="0">
                <a:solidFill>
                  <a:srgbClr val="FF0000"/>
                </a:solidFill>
                <a:latin typeface="游ゴシック" panose="020B0400000000000000" pitchFamily="50" charset="-128"/>
                <a:ea typeface="游ゴシック" panose="020B0400000000000000" pitchFamily="50" charset="-128"/>
              </a:rPr>
              <a:t>無効化」処理されると、ユーザーはログイン</a:t>
            </a:r>
            <a:r>
              <a:rPr lang="ja-JP" altLang="en-US" sz="1100" dirty="0">
                <a:solidFill>
                  <a:srgbClr val="FF0000"/>
                </a:solidFill>
                <a:latin typeface="游ゴシック" panose="020B0400000000000000" pitchFamily="50" charset="-128"/>
                <a:ea typeface="游ゴシック" panose="020B0400000000000000" pitchFamily="50" charset="-128"/>
              </a:rPr>
              <a:t>　</a:t>
            </a:r>
            <a:endParaRPr lang="en-US" altLang="ja-JP" sz="1100" dirty="0">
              <a:solidFill>
                <a:srgbClr val="FF0000"/>
              </a:solidFill>
              <a:latin typeface="游ゴシック" panose="020B0400000000000000" pitchFamily="50" charset="-128"/>
              <a:ea typeface="游ゴシック" panose="020B0400000000000000" pitchFamily="50" charset="-128"/>
            </a:endParaRPr>
          </a:p>
          <a:p>
            <a:pPr lvl="0">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　　 </a:t>
            </a:r>
            <a:r>
              <a:rPr lang="ko-KR" altLang="en-US" sz="1100" dirty="0">
                <a:solidFill>
                  <a:srgbClr val="FF0000"/>
                </a:solidFill>
                <a:latin typeface="游ゴシック" panose="020B0400000000000000" pitchFamily="50" charset="-128"/>
                <a:ea typeface="MS Mincho" pitchFamily="49" charset="-128"/>
              </a:rPr>
              <a:t>  </a:t>
            </a:r>
            <a:r>
              <a:rPr lang="ja-JP" altLang="ko-KR" sz="1100" dirty="0">
                <a:solidFill>
                  <a:srgbClr val="FF0000"/>
                </a:solidFill>
                <a:latin typeface="游ゴシック" panose="020B0400000000000000" pitchFamily="50" charset="-128"/>
                <a:ea typeface="游ゴシック" panose="020B0400000000000000" pitchFamily="50" charset="-128"/>
              </a:rPr>
              <a:t>が無効にな</a:t>
            </a:r>
            <a:r>
              <a:rPr lang="ja-JP" altLang="en-US" sz="1100" dirty="0">
                <a:solidFill>
                  <a:srgbClr val="FF0000"/>
                </a:solidFill>
                <a:latin typeface="游ゴシック" panose="020B0400000000000000" pitchFamily="50" charset="-128"/>
                <a:ea typeface="游ゴシック" panose="020B0400000000000000" pitchFamily="50" charset="-128"/>
              </a:rPr>
              <a:t>り、</a:t>
            </a:r>
            <a:r>
              <a:rPr lang="ja-JP" altLang="ko-KR" sz="1100" dirty="0">
                <a:solidFill>
                  <a:srgbClr val="FF0000"/>
                </a:solidFill>
                <a:latin typeface="游ゴシック" panose="020B0400000000000000" pitchFamily="50" charset="-128"/>
                <a:ea typeface="游ゴシック" panose="020B0400000000000000" pitchFamily="50" charset="-128"/>
              </a:rPr>
              <a:t>元に戻すことはできません。</a:t>
            </a:r>
            <a:endParaRPr sz="1100" dirty="0">
              <a:solidFill>
                <a:srgbClr val="FF0000"/>
              </a:solidFill>
              <a:latin typeface="游ゴシック" panose="020B0400000000000000" pitchFamily="50" charset="-128"/>
              <a:ea typeface="游ゴシック" panose="020B0400000000000000" pitchFamily="50" charset="-128"/>
              <a:cs typeface="MS Mincho"/>
              <a:sym typeface="MS Mincho"/>
            </a:endParaRPr>
          </a:p>
        </p:txBody>
      </p:sp>
      <p:sp>
        <p:nvSpPr>
          <p:cNvPr id="7" name="Google Shape;274;p11">
            <a:extLst>
              <a:ext uri="{FF2B5EF4-FFF2-40B4-BE49-F238E27FC236}">
                <a16:creationId xmlns:a16="http://schemas.microsoft.com/office/drawing/2014/main" id="{2B2671F5-2765-F205-35E5-2312D0654B3A}"/>
              </a:ext>
            </a:extLst>
          </p:cNvPr>
          <p:cNvSpPr txBox="1"/>
          <p:nvPr/>
        </p:nvSpPr>
        <p:spPr>
          <a:xfrm>
            <a:off x="569636" y="634717"/>
            <a:ext cx="5400000" cy="303889"/>
          </a:xfrm>
          <a:prstGeom prst="rect">
            <a:avLst/>
          </a:prstGeom>
          <a:noFill/>
          <a:ln>
            <a:noFill/>
          </a:ln>
        </p:spPr>
        <p:txBody>
          <a:bodyPr spcFirstLastPara="1" wrap="square" lIns="91425" tIns="45700" rIns="91425" bIns="45700" anchor="t" anchorCtr="0">
            <a:spAutoFit/>
          </a:bodyPr>
          <a:lstStyle/>
          <a:p>
            <a:pPr>
              <a:lnSpc>
                <a:spcPct val="125000"/>
              </a:lnSpc>
            </a:pPr>
            <a:r>
              <a:rPr lang="ko-KR" sz="1100" b="1" dirty="0">
                <a:solidFill>
                  <a:srgbClr val="7F7F7F"/>
                </a:solidFill>
                <a:latin typeface="游ゴシック" panose="020B0400000000000000" pitchFamily="50" charset="-128"/>
                <a:ea typeface="MS Mincho"/>
                <a:cs typeface="MS Mincho"/>
                <a:sym typeface="MS Mincho"/>
              </a:rPr>
              <a:t>●</a:t>
            </a:r>
            <a:r>
              <a:rPr lang="ja-JP" altLang="en-US" sz="1100" dirty="0">
                <a:latin typeface="游ゴシック" panose="020B0400000000000000" pitchFamily="50" charset="-128"/>
                <a:ea typeface="游ゴシック" panose="020B0400000000000000" pitchFamily="50" charset="-128"/>
              </a:rPr>
              <a:t>上部のエリアの　　</a:t>
            </a:r>
            <a:r>
              <a:rPr lang="ja-JP" altLang="ko-KR" sz="1100" dirty="0">
                <a:latin typeface="游ゴシック" panose="020B0400000000000000" pitchFamily="50" charset="-128"/>
                <a:ea typeface="游ゴシック" panose="020B0400000000000000" pitchFamily="50" charset="-128"/>
              </a:rPr>
              <a:t>検索ボタン</a:t>
            </a: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p:txBody>
      </p:sp>
      <p:sp>
        <p:nvSpPr>
          <p:cNvPr id="8" name="Google Shape;275;p11">
            <a:extLst>
              <a:ext uri="{FF2B5EF4-FFF2-40B4-BE49-F238E27FC236}">
                <a16:creationId xmlns:a16="http://schemas.microsoft.com/office/drawing/2014/main" id="{E4CA2441-9B2B-93A1-8D8F-64EB29196AC1}"/>
              </a:ext>
            </a:extLst>
          </p:cNvPr>
          <p:cNvSpPr/>
          <p:nvPr/>
        </p:nvSpPr>
        <p:spPr>
          <a:xfrm>
            <a:off x="502196" y="2668347"/>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sp>
        <p:nvSpPr>
          <p:cNvPr id="9" name="Google Shape;277;p11">
            <a:extLst>
              <a:ext uri="{FF2B5EF4-FFF2-40B4-BE49-F238E27FC236}">
                <a16:creationId xmlns:a16="http://schemas.microsoft.com/office/drawing/2014/main" id="{FE301164-6D1D-C413-F663-88441F88C8B4}"/>
              </a:ext>
            </a:extLst>
          </p:cNvPr>
          <p:cNvSpPr txBox="1"/>
          <p:nvPr/>
        </p:nvSpPr>
        <p:spPr>
          <a:xfrm>
            <a:off x="4078040" y="934708"/>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游ゴシック" panose="020B0400000000000000" pitchFamily="50" charset="-128"/>
                <a:ea typeface="Century"/>
                <a:cs typeface="Century"/>
                <a:sym typeface="Century"/>
              </a:rPr>
              <a:t>②</a:t>
            </a:r>
            <a:endParaRPr>
              <a:latin typeface="游ゴシック" panose="020B0400000000000000" pitchFamily="50" charset="-128"/>
              <a:ea typeface="游ゴシック" panose="020B0400000000000000" pitchFamily="50" charset="-128"/>
            </a:endParaRPr>
          </a:p>
        </p:txBody>
      </p:sp>
      <p:sp>
        <p:nvSpPr>
          <p:cNvPr id="10" name="Google Shape;278;p11">
            <a:extLst>
              <a:ext uri="{FF2B5EF4-FFF2-40B4-BE49-F238E27FC236}">
                <a16:creationId xmlns:a16="http://schemas.microsoft.com/office/drawing/2014/main" id="{0F83E546-5686-62FC-C8AB-E65BDA9CC7C3}"/>
              </a:ext>
            </a:extLst>
          </p:cNvPr>
          <p:cNvSpPr txBox="1"/>
          <p:nvPr/>
        </p:nvSpPr>
        <p:spPr>
          <a:xfrm>
            <a:off x="361887" y="841997"/>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游ゴシック" panose="020B0400000000000000" pitchFamily="50" charset="-128"/>
                <a:ea typeface="Century"/>
                <a:cs typeface="Century"/>
                <a:sym typeface="Century"/>
              </a:rPr>
              <a:t>①</a:t>
            </a:r>
            <a:endParaRPr>
              <a:latin typeface="游ゴシック" panose="020B0400000000000000" pitchFamily="50" charset="-128"/>
              <a:ea typeface="游ゴシック" panose="020B0400000000000000" pitchFamily="50" charset="-128"/>
            </a:endParaRPr>
          </a:p>
        </p:txBody>
      </p:sp>
      <p:sp>
        <p:nvSpPr>
          <p:cNvPr id="11" name="Google Shape;279;p11">
            <a:extLst>
              <a:ext uri="{FF2B5EF4-FFF2-40B4-BE49-F238E27FC236}">
                <a16:creationId xmlns:a16="http://schemas.microsoft.com/office/drawing/2014/main" id="{8BE0CE10-A97A-1F27-69DB-CF7F56FB0698}"/>
              </a:ext>
            </a:extLst>
          </p:cNvPr>
          <p:cNvSpPr txBox="1"/>
          <p:nvPr/>
        </p:nvSpPr>
        <p:spPr>
          <a:xfrm>
            <a:off x="417972" y="1410697"/>
            <a:ext cx="6310685" cy="1573467"/>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游ゴシック" panose="020B0400000000000000" pitchFamily="50" charset="-128"/>
                <a:ea typeface="MS Mincho"/>
                <a:cs typeface="MS Mincho"/>
                <a:sym typeface="MS Mincho"/>
              </a:rPr>
              <a:t>①</a:t>
            </a:r>
            <a:r>
              <a:rPr lang="en-US" altLang="ko-KR" sz="1100" dirty="0">
                <a:solidFill>
                  <a:srgbClr val="FF0000"/>
                </a:solidFill>
                <a:latin typeface="游ゴシック" panose="020B0400000000000000" pitchFamily="50" charset="-128"/>
                <a:ea typeface="游ゴシック" panose="020B0400000000000000" pitchFamily="50" charset="-128"/>
                <a:cs typeface="MS Mincho"/>
                <a:sym typeface="MS Mincho"/>
              </a:rPr>
              <a:t> </a:t>
            </a:r>
            <a:r>
              <a:rPr lang="ja-JP" altLang="ko-KR" sz="1100" dirty="0">
                <a:latin typeface="游ゴシック" panose="020B0400000000000000" pitchFamily="50" charset="-128"/>
                <a:ea typeface="游ゴシック" panose="020B0400000000000000" pitchFamily="50" charset="-128"/>
              </a:rPr>
              <a:t>医療機関名の場合</a:t>
            </a:r>
            <a:r>
              <a:rPr lang="ja-JP" altLang="en-US" sz="1100" dirty="0">
                <a:latin typeface="游ゴシック" panose="020B0400000000000000" pitchFamily="50" charset="-128"/>
                <a:ea typeface="游ゴシック" panose="020B0400000000000000" pitchFamily="50" charset="-128"/>
              </a:rPr>
              <a:t>には</a:t>
            </a:r>
            <a:r>
              <a:rPr lang="ja-JP" altLang="ko-KR" sz="1100" dirty="0">
                <a:latin typeface="游ゴシック" panose="020B0400000000000000" pitchFamily="50" charset="-128"/>
                <a:ea typeface="游ゴシック" panose="020B0400000000000000" pitchFamily="50" charset="-128"/>
              </a:rPr>
              <a:t>登録された医療機関のリストが表示されます。</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デフォルト</a:t>
            </a:r>
            <a:r>
              <a:rPr lang="ja-JP" altLang="ko-KR" sz="1100" dirty="0">
                <a:latin typeface="游ゴシック" panose="020B0400000000000000" pitchFamily="50" charset="-128"/>
                <a:ea typeface="游ゴシック" panose="020B0400000000000000" pitchFamily="50" charset="-128"/>
              </a:rPr>
              <a:t>で所属医療機関が選択）ユーザーIDとユーザー名は前方一致条件で検索するようになっています。ユーザー権限は「所属権限」</a:t>
            </a:r>
            <a:endParaRPr lang="en-US" altLang="ja-JP" sz="1100" dirty="0">
              <a:latin typeface="游ゴシック" panose="020B0400000000000000" pitchFamily="50" charset="-128"/>
              <a:ea typeface="游ゴシック" panose="020B0400000000000000" pitchFamily="50" charset="-128"/>
            </a:endParaRPr>
          </a:p>
          <a:p>
            <a:pPr lvl="0">
              <a:lnSpc>
                <a:spcPct val="125000"/>
              </a:lnSpc>
            </a:pPr>
            <a:r>
              <a:rPr lang="en-US" altLang="ja-JP"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と同じです。（Page5「顧客管理」&gt;「ユーザー情報」の所属</a:t>
            </a:r>
            <a:r>
              <a:rPr lang="ja-JP" altLang="en-US" sz="1100" dirty="0">
                <a:latin typeface="游ゴシック" panose="020B0400000000000000" pitchFamily="50" charset="-128"/>
                <a:ea typeface="游ゴシック" panose="020B0400000000000000" pitchFamily="50" charset="-128"/>
              </a:rPr>
              <a:t>権限</a:t>
            </a:r>
            <a:r>
              <a:rPr lang="ja-JP" altLang="ko-KR" sz="1100" dirty="0">
                <a:latin typeface="游ゴシック" panose="020B0400000000000000" pitchFamily="50" charset="-128"/>
                <a:ea typeface="游ゴシック" panose="020B0400000000000000" pitchFamily="50" charset="-128"/>
              </a:rPr>
              <a:t>を参照してください。）</a:t>
            </a:r>
            <a:endParaRPr lang="en-US" altLang="ja-JP" sz="1100" dirty="0">
              <a:latin typeface="游ゴシック" panose="020B0400000000000000" pitchFamily="50" charset="-128"/>
              <a:ea typeface="游ゴシック" panose="020B0400000000000000" pitchFamily="50" charset="-128"/>
            </a:endParaRPr>
          </a:p>
          <a:p>
            <a:pPr lvl="0">
              <a:lnSpc>
                <a:spcPct val="125000"/>
              </a:lnSpc>
            </a:pPr>
            <a:r>
              <a:rPr lang="ko-KR" sz="1100" dirty="0">
                <a:solidFill>
                  <a:srgbClr val="FF0000"/>
                </a:solidFill>
                <a:latin typeface="游ゴシック" panose="020B0400000000000000" pitchFamily="50" charset="-128"/>
                <a:ea typeface="MS Mincho"/>
                <a:cs typeface="MS Mincho"/>
                <a:sym typeface="MS Mincho"/>
              </a:rPr>
              <a:t>② 　</a:t>
            </a:r>
            <a:r>
              <a:rPr lang="ja-JP" altLang="en-US" sz="1100" dirty="0">
                <a:solidFill>
                  <a:srgbClr val="FF0000"/>
                </a:solidFill>
                <a:latin typeface="游ゴシック" panose="020B0400000000000000" pitchFamily="50" charset="-128"/>
                <a:ea typeface="游ゴシック" panose="020B0400000000000000" pitchFamily="50" charset="-128"/>
                <a:cs typeface="MS Mincho"/>
                <a:sym typeface="MS Mincho"/>
              </a:rPr>
              <a:t>　　</a:t>
            </a:r>
            <a:r>
              <a:rPr lang="ja-JP" altLang="ko-KR" sz="1100" dirty="0">
                <a:latin typeface="游ゴシック" panose="020B0400000000000000" pitchFamily="50" charset="-128"/>
                <a:ea typeface="游ゴシック" panose="020B0400000000000000" pitchFamily="50" charset="-128"/>
              </a:rPr>
              <a:t>ボタンをクリックしてユーザーリストを照会します。</a:t>
            </a:r>
            <a:endParaRPr dirty="0">
              <a:latin typeface="游ゴシック" panose="020B0400000000000000" pitchFamily="50" charset="-128"/>
              <a:ea typeface="游ゴシック" panose="020B0400000000000000" pitchFamily="50" charset="-128"/>
            </a:endParaRPr>
          </a:p>
          <a:p>
            <a:pPr lvl="0">
              <a:lnSpc>
                <a:spcPct val="125000"/>
              </a:lnSpc>
            </a:pPr>
            <a:r>
              <a:rPr lang="ko-KR" sz="1100" dirty="0">
                <a:solidFill>
                  <a:schemeClr val="dk1"/>
                </a:solidFill>
                <a:latin typeface="游ゴシック" panose="020B0400000000000000" pitchFamily="50" charset="-128"/>
                <a:ea typeface="MS Mincho"/>
                <a:cs typeface="MS Mincho"/>
                <a:sym typeface="MS Mincho"/>
              </a:rPr>
              <a:t>  </a:t>
            </a:r>
            <a:r>
              <a:rPr lang="ko-KR" sz="1100" dirty="0">
                <a:solidFill>
                  <a:srgbClr val="FF0000"/>
                </a:solidFill>
                <a:latin typeface="游ゴシック" panose="020B0400000000000000" pitchFamily="50" charset="-128"/>
                <a:ea typeface="MS Mincho"/>
                <a:cs typeface="MS Mincho"/>
                <a:sym typeface="MS Mincho"/>
              </a:rPr>
              <a:t>* 注：</a:t>
            </a:r>
            <a:r>
              <a:rPr lang="ja-JP" altLang="ko-KR" sz="1100" dirty="0">
                <a:solidFill>
                  <a:srgbClr val="FF0000"/>
                </a:solidFill>
                <a:latin typeface="游ゴシック" panose="020B0400000000000000" pitchFamily="50" charset="-128"/>
                <a:ea typeface="游ゴシック" panose="020B0400000000000000" pitchFamily="50" charset="-128"/>
              </a:rPr>
              <a:t>ユーザーの生成変更は「顧客管理」の「ユーザー情報」を利用します</a:t>
            </a:r>
            <a:r>
              <a:rPr lang="ja-JP" altLang="en-US" sz="1100" dirty="0">
                <a:solidFill>
                  <a:srgbClr val="FF0000"/>
                </a:solidFill>
                <a:latin typeface="游ゴシック" panose="020B0400000000000000" pitchFamily="50" charset="-128"/>
                <a:ea typeface="游ゴシック" panose="020B0400000000000000" pitchFamily="50" charset="-128"/>
              </a:rPr>
              <a:t>。</a:t>
            </a:r>
            <a:r>
              <a:rPr lang="ja-JP" altLang="ko-KR" sz="1100" dirty="0">
                <a:solidFill>
                  <a:srgbClr val="FF0000"/>
                </a:solidFill>
                <a:latin typeface="游ゴシック" panose="020B0400000000000000" pitchFamily="50" charset="-128"/>
                <a:ea typeface="游ゴシック" panose="020B0400000000000000" pitchFamily="50" charset="-128"/>
              </a:rPr>
              <a:t> </a:t>
            </a:r>
            <a:r>
              <a:rPr lang="en-US" altLang="ja-JP" sz="1100" dirty="0">
                <a:solidFill>
                  <a:srgbClr val="FF0000"/>
                </a:solidFill>
                <a:latin typeface="游ゴシック" panose="020B0400000000000000" pitchFamily="50" charset="-128"/>
                <a:ea typeface="游ゴシック" panose="020B0400000000000000" pitchFamily="50" charset="-128"/>
              </a:rPr>
              <a:t> </a:t>
            </a:r>
          </a:p>
          <a:p>
            <a:pPr lvl="0">
              <a:lnSpc>
                <a:spcPct val="125000"/>
              </a:lnSpc>
            </a:pPr>
            <a:r>
              <a:rPr lang="en-US" altLang="ja-JP" sz="1100" dirty="0">
                <a:solidFill>
                  <a:srgbClr val="FF0000"/>
                </a:solidFill>
                <a:latin typeface="游ゴシック" panose="020B0400000000000000" pitchFamily="50" charset="-128"/>
                <a:ea typeface="游ゴシック" panose="020B0400000000000000" pitchFamily="50" charset="-128"/>
              </a:rPr>
              <a:t>        </a:t>
            </a:r>
            <a:r>
              <a:rPr lang="ja-JP" altLang="ko-KR" sz="1100" dirty="0">
                <a:solidFill>
                  <a:srgbClr val="FF0000"/>
                </a:solidFill>
                <a:latin typeface="游ゴシック" panose="020B0400000000000000" pitchFamily="50" charset="-128"/>
                <a:ea typeface="游ゴシック" panose="020B0400000000000000" pitchFamily="50" charset="-128"/>
              </a:rPr>
              <a:t>そのため、本画面による登録/削除はできません。</a:t>
            </a:r>
            <a:endParaRPr sz="1100" dirty="0">
              <a:solidFill>
                <a:srgbClr val="FF0000"/>
              </a:solidFill>
              <a:latin typeface="游ゴシック" panose="020B0400000000000000" pitchFamily="50" charset="-128"/>
              <a:ea typeface="游ゴシック" panose="020B0400000000000000" pitchFamily="50" charset="-128"/>
              <a:cs typeface="MS Mincho"/>
              <a:sym typeface="MS Mincho"/>
            </a:endParaRPr>
          </a:p>
        </p:txBody>
      </p:sp>
      <p:sp>
        <p:nvSpPr>
          <p:cNvPr id="12" name="Google Shape;280;p11">
            <a:extLst>
              <a:ext uri="{FF2B5EF4-FFF2-40B4-BE49-F238E27FC236}">
                <a16:creationId xmlns:a16="http://schemas.microsoft.com/office/drawing/2014/main" id="{F66D4F83-5673-D9F3-EE9F-2392BBBE5CE6}"/>
              </a:ext>
            </a:extLst>
          </p:cNvPr>
          <p:cNvSpPr txBox="1"/>
          <p:nvPr/>
        </p:nvSpPr>
        <p:spPr>
          <a:xfrm>
            <a:off x="264136" y="2949482"/>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游ゴシック" panose="020B0400000000000000" pitchFamily="50" charset="-128"/>
                <a:ea typeface="Century"/>
                <a:cs typeface="Century"/>
                <a:sym typeface="Century"/>
              </a:rPr>
              <a:t>③</a:t>
            </a:r>
            <a:endParaRPr sz="1800">
              <a:solidFill>
                <a:srgbClr val="FF0000"/>
              </a:solidFill>
              <a:latin typeface="游ゴシック" panose="020B0400000000000000" pitchFamily="50" charset="-128"/>
              <a:ea typeface="游ゴシック" panose="020B0400000000000000" pitchFamily="50" charset="-128"/>
              <a:cs typeface="Century"/>
              <a:sym typeface="Century"/>
            </a:endParaRPr>
          </a:p>
        </p:txBody>
      </p:sp>
      <p:sp>
        <p:nvSpPr>
          <p:cNvPr id="13" name="Google Shape;281;p11">
            <a:extLst>
              <a:ext uri="{FF2B5EF4-FFF2-40B4-BE49-F238E27FC236}">
                <a16:creationId xmlns:a16="http://schemas.microsoft.com/office/drawing/2014/main" id="{80C3C316-D874-DAB0-FD30-848DA84F2347}"/>
              </a:ext>
            </a:extLst>
          </p:cNvPr>
          <p:cNvSpPr/>
          <p:nvPr/>
        </p:nvSpPr>
        <p:spPr>
          <a:xfrm>
            <a:off x="620584" y="3695658"/>
            <a:ext cx="5940897" cy="225489"/>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sp>
        <p:nvSpPr>
          <p:cNvPr id="14" name="Google Shape;282;p11">
            <a:extLst>
              <a:ext uri="{FF2B5EF4-FFF2-40B4-BE49-F238E27FC236}">
                <a16:creationId xmlns:a16="http://schemas.microsoft.com/office/drawing/2014/main" id="{B43ED3B9-F350-2EA3-D95A-BE3781D5EB1E}"/>
              </a:ext>
            </a:extLst>
          </p:cNvPr>
          <p:cNvSpPr txBox="1"/>
          <p:nvPr/>
        </p:nvSpPr>
        <p:spPr>
          <a:xfrm>
            <a:off x="454741" y="3975016"/>
            <a:ext cx="6310686"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游ゴシック" panose="020B0400000000000000" pitchFamily="50" charset="-128"/>
                <a:ea typeface="MS Mincho"/>
                <a:cs typeface="MS Mincho"/>
                <a:sym typeface="MS Mincho"/>
              </a:rPr>
              <a:t>③</a:t>
            </a:r>
            <a:r>
              <a:rPr lang="ja-JP" altLang="ko-KR" sz="1100" dirty="0">
                <a:latin typeface="游ゴシック" panose="020B0400000000000000" pitchFamily="50" charset="-128"/>
                <a:ea typeface="游ゴシック" panose="020B0400000000000000" pitchFamily="50" charset="-128"/>
              </a:rPr>
              <a:t>ユーザーリスト</a:t>
            </a:r>
            <a:r>
              <a:rPr lang="ja-JP" altLang="en-US" sz="1100" dirty="0">
                <a:latin typeface="游ゴシック" panose="020B0400000000000000" pitchFamily="50" charset="-128"/>
                <a:ea typeface="游ゴシック" panose="020B0400000000000000" pitchFamily="50" charset="-128"/>
              </a:rPr>
              <a:t>の</a:t>
            </a:r>
            <a:r>
              <a:rPr lang="ja-JP" altLang="ko-KR" sz="1100" dirty="0">
                <a:latin typeface="游ゴシック" panose="020B0400000000000000" pitchFamily="50" charset="-128"/>
                <a:ea typeface="游ゴシック" panose="020B0400000000000000" pitchFamily="50" charset="-128"/>
              </a:rPr>
              <a:t>検索結果です。</a:t>
            </a:r>
            <a:r>
              <a:rPr lang="en-US" altLang="ja-JP" sz="1100" dirty="0">
                <a:latin typeface="游ゴシック" panose="020B0400000000000000" pitchFamily="50" charset="-128"/>
                <a:ea typeface="游ゴシック" panose="020B0400000000000000" pitchFamily="50" charset="-128"/>
              </a:rPr>
              <a:t>    </a:t>
            </a:r>
          </a:p>
          <a:p>
            <a:pPr lvl="0">
              <a:lnSpc>
                <a:spcPct val="125000"/>
              </a:lnSpc>
            </a:pPr>
            <a:r>
              <a:rPr lang="en-US" altLang="ja-JP"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該当ユーザーをクリックすると右画面でユーザー詳細情報と「所属医療機関」が照会されます。</a:t>
            </a: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p:txBody>
      </p:sp>
      <p:pic>
        <p:nvPicPr>
          <p:cNvPr id="15" name="Google Shape;283;p11">
            <a:extLst>
              <a:ext uri="{FF2B5EF4-FFF2-40B4-BE49-F238E27FC236}">
                <a16:creationId xmlns:a16="http://schemas.microsoft.com/office/drawing/2014/main" id="{D9A6C4F4-CFAB-374F-D66F-D750AADDAECD}"/>
              </a:ext>
            </a:extLst>
          </p:cNvPr>
          <p:cNvPicPr preferRelativeResize="0"/>
          <p:nvPr/>
        </p:nvPicPr>
        <p:blipFill rotWithShape="1">
          <a:blip r:embed="rId5" cstate="print">
            <a:alphaModFix/>
          </a:blip>
          <a:srcRect/>
          <a:stretch/>
        </p:blipFill>
        <p:spPr>
          <a:xfrm>
            <a:off x="771186" y="2306315"/>
            <a:ext cx="244939" cy="197016"/>
          </a:xfrm>
          <a:prstGeom prst="rect">
            <a:avLst/>
          </a:prstGeom>
          <a:noFill/>
          <a:ln>
            <a:solidFill>
              <a:srgbClr val="000000"/>
            </a:solidFill>
          </a:ln>
        </p:spPr>
      </p:pic>
      <p:pic>
        <p:nvPicPr>
          <p:cNvPr id="16" name="Google Shape;284;p11">
            <a:extLst>
              <a:ext uri="{FF2B5EF4-FFF2-40B4-BE49-F238E27FC236}">
                <a16:creationId xmlns:a16="http://schemas.microsoft.com/office/drawing/2014/main" id="{689BFAA6-1D6C-7A1B-C6B1-B0B29DF62CE9}"/>
              </a:ext>
            </a:extLst>
          </p:cNvPr>
          <p:cNvPicPr preferRelativeResize="0"/>
          <p:nvPr/>
        </p:nvPicPr>
        <p:blipFill rotWithShape="1">
          <a:blip r:embed="rId5" cstate="print">
            <a:alphaModFix/>
          </a:blip>
          <a:srcRect/>
          <a:stretch/>
        </p:blipFill>
        <p:spPr>
          <a:xfrm>
            <a:off x="1766297" y="698666"/>
            <a:ext cx="244939" cy="197016"/>
          </a:xfrm>
          <a:prstGeom prst="rect">
            <a:avLst/>
          </a:prstGeom>
          <a:noFill/>
          <a:ln>
            <a:noFill/>
          </a:ln>
        </p:spPr>
      </p:pic>
      <p:cxnSp>
        <p:nvCxnSpPr>
          <p:cNvPr id="17" name="Google Shape;285;p11">
            <a:extLst>
              <a:ext uri="{FF2B5EF4-FFF2-40B4-BE49-F238E27FC236}">
                <a16:creationId xmlns:a16="http://schemas.microsoft.com/office/drawing/2014/main" id="{33D91764-D769-DD83-181E-7201574352BD}"/>
              </a:ext>
            </a:extLst>
          </p:cNvPr>
          <p:cNvCxnSpPr>
            <a:cxnSpLocks/>
            <a:stCxn id="13" idx="1"/>
            <a:endCxn id="3" idx="1"/>
          </p:cNvCxnSpPr>
          <p:nvPr/>
        </p:nvCxnSpPr>
        <p:spPr>
          <a:xfrm rot="10800000" flipV="1">
            <a:off x="559002" y="3808403"/>
            <a:ext cx="61582" cy="2690116"/>
          </a:xfrm>
          <a:prstGeom prst="bentConnector3">
            <a:avLst>
              <a:gd name="adj1" fmla="val 471212"/>
            </a:avLst>
          </a:prstGeom>
          <a:noFill/>
          <a:ln w="19050" cap="flat" cmpd="sng">
            <a:solidFill>
              <a:srgbClr val="FF0000"/>
            </a:solidFill>
            <a:prstDash val="solid"/>
            <a:miter lim="800000"/>
            <a:headEnd type="none" w="sm" len="sm"/>
            <a:tailEnd type="triangle" w="med" len="med"/>
          </a:ln>
        </p:spPr>
      </p:cxnSp>
      <p:sp>
        <p:nvSpPr>
          <p:cNvPr id="18" name="Google Shape;286;p11">
            <a:extLst>
              <a:ext uri="{FF2B5EF4-FFF2-40B4-BE49-F238E27FC236}">
                <a16:creationId xmlns:a16="http://schemas.microsoft.com/office/drawing/2014/main" id="{06D4537B-AF55-8D50-2061-4AFEAD0CB337}"/>
              </a:ext>
            </a:extLst>
          </p:cNvPr>
          <p:cNvSpPr txBox="1"/>
          <p:nvPr/>
        </p:nvSpPr>
        <p:spPr>
          <a:xfrm>
            <a:off x="894845" y="442586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游ゴシック" panose="020B0400000000000000" pitchFamily="50" charset="-128"/>
                <a:ea typeface="Century"/>
                <a:cs typeface="Century"/>
                <a:sym typeface="Century"/>
              </a:rPr>
              <a:t>④</a:t>
            </a:r>
            <a:endParaRPr sz="1800" dirty="0">
              <a:solidFill>
                <a:srgbClr val="FF0000"/>
              </a:solidFill>
              <a:latin typeface="游ゴシック" panose="020B0400000000000000" pitchFamily="50" charset="-128"/>
              <a:ea typeface="游ゴシック" panose="020B0400000000000000" pitchFamily="50" charset="-128"/>
              <a:cs typeface="Century"/>
              <a:sym typeface="Century"/>
            </a:endParaRPr>
          </a:p>
        </p:txBody>
      </p:sp>
      <p:sp>
        <p:nvSpPr>
          <p:cNvPr id="19" name="Google Shape;287;p11">
            <a:extLst>
              <a:ext uri="{FF2B5EF4-FFF2-40B4-BE49-F238E27FC236}">
                <a16:creationId xmlns:a16="http://schemas.microsoft.com/office/drawing/2014/main" id="{D7B59DC0-3DE3-AC60-3646-A9ACE83E2083}"/>
              </a:ext>
            </a:extLst>
          </p:cNvPr>
          <p:cNvSpPr txBox="1"/>
          <p:nvPr/>
        </p:nvSpPr>
        <p:spPr>
          <a:xfrm>
            <a:off x="1558548" y="5690892"/>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游ゴシック" panose="020B0400000000000000" pitchFamily="50" charset="-128"/>
                <a:ea typeface="Century"/>
                <a:cs typeface="Century"/>
                <a:sym typeface="Century"/>
              </a:rPr>
              <a:t>⑤</a:t>
            </a:r>
            <a:endParaRPr sz="1800" dirty="0">
              <a:solidFill>
                <a:srgbClr val="FF0000"/>
              </a:solidFill>
              <a:latin typeface="游ゴシック" panose="020B0400000000000000" pitchFamily="50" charset="-128"/>
              <a:ea typeface="游ゴシック" panose="020B0400000000000000" pitchFamily="50" charset="-128"/>
              <a:cs typeface="Century"/>
              <a:sym typeface="Century"/>
            </a:endParaRPr>
          </a:p>
        </p:txBody>
      </p:sp>
      <p:sp>
        <p:nvSpPr>
          <p:cNvPr id="20" name="Google Shape;288;p11">
            <a:extLst>
              <a:ext uri="{FF2B5EF4-FFF2-40B4-BE49-F238E27FC236}">
                <a16:creationId xmlns:a16="http://schemas.microsoft.com/office/drawing/2014/main" id="{B6CB0863-84BD-7555-80D0-051172D1F353}"/>
              </a:ext>
            </a:extLst>
          </p:cNvPr>
          <p:cNvSpPr txBox="1"/>
          <p:nvPr/>
        </p:nvSpPr>
        <p:spPr>
          <a:xfrm>
            <a:off x="3300897" y="7764601"/>
            <a:ext cx="3462555" cy="727082"/>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游ゴシック" panose="020B0400000000000000" pitchFamily="50" charset="-128"/>
                <a:ea typeface="MS Mincho"/>
                <a:cs typeface="MS Mincho"/>
                <a:sym typeface="MS Mincho"/>
              </a:rPr>
              <a:t>⑤</a:t>
            </a:r>
            <a:r>
              <a:rPr lang="ja-JP" altLang="ko-KR" sz="1100" dirty="0">
                <a:latin typeface="游ゴシック" panose="020B0400000000000000" pitchFamily="50" charset="-128"/>
                <a:ea typeface="游ゴシック" panose="020B0400000000000000" pitchFamily="50" charset="-128"/>
              </a:rPr>
              <a:t>ユーザーの所属医療機関がチェックされて表示</a:t>
            </a:r>
            <a:endParaRPr lang="en-US" altLang="ja-JP" sz="1100" dirty="0">
              <a:latin typeface="游ゴシック" panose="020B0400000000000000" pitchFamily="50" charset="-128"/>
              <a:ea typeface="游ゴシック" panose="020B0400000000000000" pitchFamily="50" charset="-128"/>
            </a:endParaRPr>
          </a:p>
          <a:p>
            <a:pPr lvl="0">
              <a:lnSpc>
                <a:spcPct val="125000"/>
              </a:lnSpc>
            </a:pPr>
            <a:r>
              <a:rPr lang="en-US" altLang="ja-JP"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されます。</a:t>
            </a:r>
            <a:endParaRPr dirty="0">
              <a:latin typeface="游ゴシック" panose="020B0400000000000000" pitchFamily="50" charset="-128"/>
              <a:ea typeface="游ゴシック" panose="020B0400000000000000" pitchFamily="50" charset="-128"/>
            </a:endParaRPr>
          </a:p>
          <a:p>
            <a:pPr marL="0" marR="0" lvl="0" indent="0" algn="l" rtl="0">
              <a:lnSpc>
                <a:spcPct val="125000"/>
              </a:lnSpc>
              <a:spcBef>
                <a:spcPts val="0"/>
              </a:spcBef>
              <a:spcAft>
                <a:spcPts val="0"/>
              </a:spcAft>
              <a:buNone/>
            </a:pP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p:txBody>
      </p:sp>
      <p:pic>
        <p:nvPicPr>
          <p:cNvPr id="21" name="Google Shape;289;p11">
            <a:extLst>
              <a:ext uri="{FF2B5EF4-FFF2-40B4-BE49-F238E27FC236}">
                <a16:creationId xmlns:a16="http://schemas.microsoft.com/office/drawing/2014/main" id="{5DEC8F91-15B5-0F68-BF29-5B9F5C1F9156}"/>
              </a:ext>
            </a:extLst>
          </p:cNvPr>
          <p:cNvPicPr preferRelativeResize="0"/>
          <p:nvPr/>
        </p:nvPicPr>
        <p:blipFill rotWithShape="1">
          <a:blip r:embed="rId6" cstate="print">
            <a:alphaModFix/>
          </a:blip>
          <a:srcRect/>
          <a:stretch/>
        </p:blipFill>
        <p:spPr>
          <a:xfrm>
            <a:off x="3639143" y="5357428"/>
            <a:ext cx="1470418" cy="345400"/>
          </a:xfrm>
          <a:prstGeom prst="rect">
            <a:avLst/>
          </a:prstGeom>
          <a:noFill/>
          <a:ln>
            <a:noFill/>
          </a:ln>
        </p:spPr>
      </p:pic>
      <p:pic>
        <p:nvPicPr>
          <p:cNvPr id="22" name="Google Shape;290;p11">
            <a:extLst>
              <a:ext uri="{FF2B5EF4-FFF2-40B4-BE49-F238E27FC236}">
                <a16:creationId xmlns:a16="http://schemas.microsoft.com/office/drawing/2014/main" id="{A24BD032-DD91-4041-6A24-5CD87E4F0B51}"/>
              </a:ext>
            </a:extLst>
          </p:cNvPr>
          <p:cNvPicPr preferRelativeResize="0"/>
          <p:nvPr/>
        </p:nvPicPr>
        <p:blipFill rotWithShape="1">
          <a:blip r:embed="rId7" cstate="print">
            <a:alphaModFix/>
          </a:blip>
          <a:srcRect/>
          <a:stretch/>
        </p:blipFill>
        <p:spPr>
          <a:xfrm>
            <a:off x="3678497" y="5970249"/>
            <a:ext cx="1114425" cy="266700"/>
          </a:xfrm>
          <a:prstGeom prst="rect">
            <a:avLst/>
          </a:prstGeom>
          <a:noFill/>
          <a:ln>
            <a:noFill/>
          </a:ln>
        </p:spPr>
      </p:pic>
      <p:pic>
        <p:nvPicPr>
          <p:cNvPr id="23" name="Google Shape;291;p11">
            <a:extLst>
              <a:ext uri="{FF2B5EF4-FFF2-40B4-BE49-F238E27FC236}">
                <a16:creationId xmlns:a16="http://schemas.microsoft.com/office/drawing/2014/main" id="{08C4E1FA-3A35-A9FC-8AEF-78327EF29587}"/>
              </a:ext>
            </a:extLst>
          </p:cNvPr>
          <p:cNvPicPr preferRelativeResize="0"/>
          <p:nvPr/>
        </p:nvPicPr>
        <p:blipFill rotWithShape="1">
          <a:blip r:embed="rId8" cstate="print">
            <a:alphaModFix/>
          </a:blip>
          <a:srcRect/>
          <a:stretch/>
        </p:blipFill>
        <p:spPr>
          <a:xfrm>
            <a:off x="3690850" y="6628299"/>
            <a:ext cx="1123950" cy="285750"/>
          </a:xfrm>
          <a:prstGeom prst="rect">
            <a:avLst/>
          </a:prstGeom>
          <a:noFill/>
          <a:ln>
            <a:noFill/>
          </a:ln>
        </p:spPr>
      </p:pic>
      <p:sp>
        <p:nvSpPr>
          <p:cNvPr id="29" name="직사각형 28">
            <a:extLst>
              <a:ext uri="{FF2B5EF4-FFF2-40B4-BE49-F238E27FC236}">
                <a16:creationId xmlns:a16="http://schemas.microsoft.com/office/drawing/2014/main" id="{7BB9D177-8CDF-DCFF-9E7C-370D66A09347}"/>
              </a:ext>
            </a:extLst>
          </p:cNvPr>
          <p:cNvSpPr/>
          <p:nvPr/>
        </p:nvSpPr>
        <p:spPr>
          <a:xfrm>
            <a:off x="867442" y="6702175"/>
            <a:ext cx="1743696" cy="1644879"/>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游ゴシック" panose="020B0400000000000000" pitchFamily="50" charset="-128"/>
            </a:endParaRPr>
          </a:p>
        </p:txBody>
      </p:sp>
      <p:sp>
        <p:nvSpPr>
          <p:cNvPr id="28" name="正方形/長方形 27">
            <a:extLst>
              <a:ext uri="{FF2B5EF4-FFF2-40B4-BE49-F238E27FC236}">
                <a16:creationId xmlns:a16="http://schemas.microsoft.com/office/drawing/2014/main" id="{F200F6B5-41CD-F636-DE9E-BB1FDF90F9DE}"/>
              </a:ext>
            </a:extLst>
          </p:cNvPr>
          <p:cNvSpPr/>
          <p:nvPr/>
        </p:nvSpPr>
        <p:spPr>
          <a:xfrm>
            <a:off x="945424" y="3540485"/>
            <a:ext cx="648910" cy="106466"/>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D3753AC2-6F0F-A1B4-7E67-AC5EC388CB11}"/>
              </a:ext>
            </a:extLst>
          </p:cNvPr>
          <p:cNvSpPr/>
          <p:nvPr/>
        </p:nvSpPr>
        <p:spPr>
          <a:xfrm>
            <a:off x="945424" y="3740019"/>
            <a:ext cx="648910" cy="106466"/>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8CFBF4F-A02D-B656-1222-9B22392EDFC2}"/>
              </a:ext>
            </a:extLst>
          </p:cNvPr>
          <p:cNvSpPr/>
          <p:nvPr/>
        </p:nvSpPr>
        <p:spPr>
          <a:xfrm>
            <a:off x="2740885" y="3540485"/>
            <a:ext cx="898257" cy="106466"/>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6BC8A48C-7385-8B3C-397A-3735F000A5C9}"/>
              </a:ext>
            </a:extLst>
          </p:cNvPr>
          <p:cNvSpPr/>
          <p:nvPr/>
        </p:nvSpPr>
        <p:spPr>
          <a:xfrm>
            <a:off x="2740885" y="3747684"/>
            <a:ext cx="898257" cy="106466"/>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35AB9628-C91A-4B67-7AB7-1D8D8A3C2CAD}"/>
              </a:ext>
            </a:extLst>
          </p:cNvPr>
          <p:cNvSpPr/>
          <p:nvPr/>
        </p:nvSpPr>
        <p:spPr>
          <a:xfrm>
            <a:off x="3672890" y="3533377"/>
            <a:ext cx="1170573" cy="113573"/>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F8644E8A-7EA4-FAE2-8F68-535131FDD9CC}"/>
              </a:ext>
            </a:extLst>
          </p:cNvPr>
          <p:cNvSpPr/>
          <p:nvPr/>
        </p:nvSpPr>
        <p:spPr>
          <a:xfrm>
            <a:off x="3672890" y="3739125"/>
            <a:ext cx="1170573" cy="113573"/>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4F351BE0-91FA-F299-2B9C-8D1D394DAC99}"/>
              </a:ext>
            </a:extLst>
          </p:cNvPr>
          <p:cNvSpPr/>
          <p:nvPr/>
        </p:nvSpPr>
        <p:spPr>
          <a:xfrm>
            <a:off x="1082888" y="5530128"/>
            <a:ext cx="898257" cy="106466"/>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D13EBA0D-34F7-EC19-3345-9F3F169194E2}"/>
              </a:ext>
            </a:extLst>
          </p:cNvPr>
          <p:cNvSpPr/>
          <p:nvPr/>
        </p:nvSpPr>
        <p:spPr>
          <a:xfrm>
            <a:off x="1088963" y="5206346"/>
            <a:ext cx="898257" cy="106466"/>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98495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2E76B688-0357-8724-366F-1D218EC0732B}"/>
              </a:ext>
            </a:extLst>
          </p:cNvPr>
          <p:cNvSpPr>
            <a:spLocks noGrp="1"/>
          </p:cNvSpPr>
          <p:nvPr>
            <p:ph type="sldNum" sz="quarter" idx="12"/>
          </p:nvPr>
        </p:nvSpPr>
        <p:spPr/>
        <p:txBody>
          <a:bodyPr/>
          <a:lstStyle/>
          <a:p>
            <a:fld id="{AE8EA5A1-38AB-4AA0-89CC-DE1004BC27E5}" type="slidenum">
              <a:rPr kumimoji="1" lang="ja-JP" altLang="en-US" smtClean="0"/>
              <a:t>198</a:t>
            </a:fld>
            <a:endParaRPr kumimoji="1" lang="ja-JP" altLang="en-US"/>
          </a:p>
        </p:txBody>
      </p:sp>
      <p:pic>
        <p:nvPicPr>
          <p:cNvPr id="3" name="Google Shape;296;p12">
            <a:extLst>
              <a:ext uri="{FF2B5EF4-FFF2-40B4-BE49-F238E27FC236}">
                <a16:creationId xmlns:a16="http://schemas.microsoft.com/office/drawing/2014/main" id="{3BAE6F82-EA9A-4CC8-B7E2-E77B44B30FB5}"/>
              </a:ext>
            </a:extLst>
          </p:cNvPr>
          <p:cNvPicPr preferRelativeResize="0"/>
          <p:nvPr/>
        </p:nvPicPr>
        <p:blipFill rotWithShape="1">
          <a:blip r:embed="rId2" cstate="print">
            <a:alphaModFix/>
          </a:blip>
          <a:srcRect t="10913"/>
          <a:stretch/>
        </p:blipFill>
        <p:spPr>
          <a:xfrm>
            <a:off x="602144" y="2381250"/>
            <a:ext cx="1990994" cy="2933700"/>
          </a:xfrm>
          <a:prstGeom prst="rect">
            <a:avLst/>
          </a:prstGeom>
          <a:noFill/>
          <a:ln>
            <a:solidFill>
              <a:srgbClr val="000000"/>
            </a:solidFill>
          </a:ln>
        </p:spPr>
      </p:pic>
      <p:sp>
        <p:nvSpPr>
          <p:cNvPr id="4" name="Google Shape;297;p12">
            <a:extLst>
              <a:ext uri="{FF2B5EF4-FFF2-40B4-BE49-F238E27FC236}">
                <a16:creationId xmlns:a16="http://schemas.microsoft.com/office/drawing/2014/main" id="{194E6523-AF8C-A2A1-62DC-312D59A1FD86}"/>
              </a:ext>
            </a:extLst>
          </p:cNvPr>
          <p:cNvSpPr/>
          <p:nvPr/>
        </p:nvSpPr>
        <p:spPr>
          <a:xfrm>
            <a:off x="520048" y="656824"/>
            <a:ext cx="6138095" cy="252000"/>
          </a:xfrm>
          <a:prstGeom prst="rect">
            <a:avLst/>
          </a:prstGeom>
          <a:solidFill>
            <a:srgbClr val="99C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ko-KR" sz="1400" b="1" dirty="0">
                <a:solidFill>
                  <a:srgbClr val="002060"/>
                </a:solidFill>
                <a:latin typeface="游ゴシック" panose="020B0400000000000000" pitchFamily="50" charset="-128"/>
                <a:ea typeface="MS Gothic"/>
                <a:cs typeface="MS Gothic"/>
                <a:sym typeface="MS Gothic"/>
              </a:rPr>
              <a:t>使用者ログ</a:t>
            </a:r>
            <a:r>
              <a:rPr lang="ko-KR" sz="1400" b="1" dirty="0" err="1">
                <a:solidFill>
                  <a:srgbClr val="002060"/>
                </a:solidFill>
                <a:latin typeface="游ゴシック" panose="020B0400000000000000" pitchFamily="50" charset="-128"/>
                <a:ea typeface="MS Gothic"/>
                <a:cs typeface="MS Gothic"/>
                <a:sym typeface="MS Gothic"/>
              </a:rPr>
              <a:t>履歴</a:t>
            </a:r>
            <a:endParaRPr b="1" dirty="0">
              <a:latin typeface="游ゴシック" panose="020B0400000000000000" pitchFamily="50" charset="-128"/>
              <a:ea typeface="游ゴシック" panose="020B0400000000000000" pitchFamily="50" charset="-128"/>
            </a:endParaRPr>
          </a:p>
        </p:txBody>
      </p:sp>
      <p:sp>
        <p:nvSpPr>
          <p:cNvPr id="5" name="Google Shape;298;p12">
            <a:extLst>
              <a:ext uri="{FF2B5EF4-FFF2-40B4-BE49-F238E27FC236}">
                <a16:creationId xmlns:a16="http://schemas.microsoft.com/office/drawing/2014/main" id="{61261648-92D0-7617-3B4F-6DDF0A4236E4}"/>
              </a:ext>
            </a:extLst>
          </p:cNvPr>
          <p:cNvSpPr txBox="1"/>
          <p:nvPr/>
        </p:nvSpPr>
        <p:spPr>
          <a:xfrm>
            <a:off x="338264" y="983799"/>
            <a:ext cx="6319879" cy="1150275"/>
          </a:xfrm>
          <a:prstGeom prst="rect">
            <a:avLst/>
          </a:prstGeom>
          <a:noFill/>
          <a:ln>
            <a:noFill/>
          </a:ln>
        </p:spPr>
        <p:txBody>
          <a:bodyPr spcFirstLastPara="1" wrap="square" lIns="91425" tIns="45700" rIns="91425" bIns="45700" anchor="t" anchorCtr="0">
            <a:noAutofit/>
          </a:bodyPr>
          <a:lstStyle/>
          <a:p>
            <a:pPr lvl="0">
              <a:lnSpc>
                <a:spcPct val="125000"/>
              </a:lnSpc>
            </a:pPr>
            <a:r>
              <a:rPr lang="ja-JP" altLang="ko-KR" sz="1100" dirty="0">
                <a:latin typeface="游ゴシック" panose="020B0400000000000000" pitchFamily="50" charset="-128"/>
                <a:ea typeface="游ゴシック" panose="020B0400000000000000" pitchFamily="50" charset="-128"/>
              </a:rPr>
              <a:t>運営者権限のメニュー</a:t>
            </a:r>
            <a:r>
              <a:rPr lang="ja-JP" altLang="en-US" sz="1100" dirty="0">
                <a:latin typeface="游ゴシック" panose="020B0400000000000000" pitchFamily="50" charset="-128"/>
                <a:ea typeface="游ゴシック" panose="020B0400000000000000" pitchFamily="50" charset="-128"/>
              </a:rPr>
              <a:t>です。</a:t>
            </a:r>
            <a:endParaRPr lang="en-US" altLang="ja-JP" sz="1100" dirty="0">
              <a:latin typeface="游ゴシック" panose="020B0400000000000000" pitchFamily="50" charset="-128"/>
              <a:ea typeface="游ゴシック" panose="020B0400000000000000" pitchFamily="50" charset="-128"/>
            </a:endParaRPr>
          </a:p>
          <a:p>
            <a:pPr lvl="0">
              <a:lnSpc>
                <a:spcPct val="125000"/>
              </a:lnSpc>
            </a:pPr>
            <a:r>
              <a:rPr lang="ja-JP" altLang="ko-KR" sz="1100" dirty="0">
                <a:latin typeface="游ゴシック" panose="020B0400000000000000" pitchFamily="50" charset="-128"/>
                <a:ea typeface="游ゴシック" panose="020B0400000000000000" pitchFamily="50" charset="-128"/>
              </a:rPr>
              <a:t>医療機関のユーザーが使用した画面のアクセス</a:t>
            </a:r>
            <a:r>
              <a:rPr lang="ja-JP" altLang="en-US" sz="1100" dirty="0">
                <a:latin typeface="游ゴシック" panose="020B0400000000000000" pitchFamily="50" charset="-128"/>
                <a:ea typeface="游ゴシック" panose="020B0400000000000000" pitchFamily="50" charset="-128"/>
              </a:rPr>
              <a:t>日時</a:t>
            </a:r>
            <a:r>
              <a:rPr lang="ja-JP" altLang="ko-KR" sz="1100" dirty="0">
                <a:latin typeface="游ゴシック" panose="020B0400000000000000" pitchFamily="50" charset="-128"/>
                <a:ea typeface="游ゴシック" panose="020B0400000000000000" pitchFamily="50" charset="-128"/>
              </a:rPr>
              <a:t>を確認できます。</a:t>
            </a: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a:p>
            <a:pPr lvl="0">
              <a:lnSpc>
                <a:spcPct val="125000"/>
              </a:lnSpc>
            </a:pPr>
            <a:r>
              <a:rPr lang="en-US" altLang="ko-KR" sz="1100" dirty="0">
                <a:solidFill>
                  <a:srgbClr val="FF0000"/>
                </a:solidFill>
                <a:latin typeface="游ゴシック" panose="020B0400000000000000" pitchFamily="50" charset="-128"/>
                <a:ea typeface="游ゴシック" panose="020B0400000000000000" pitchFamily="50" charset="-128"/>
                <a:cs typeface="MS Mincho"/>
                <a:sym typeface="MS Mincho"/>
              </a:rPr>
              <a:t> </a:t>
            </a:r>
            <a:r>
              <a:rPr lang="ko-KR" sz="1100" dirty="0">
                <a:solidFill>
                  <a:srgbClr val="FF0000"/>
                </a:solidFill>
                <a:latin typeface="游ゴシック" panose="020B0400000000000000" pitchFamily="50" charset="-128"/>
                <a:ea typeface="MS Mincho"/>
                <a:cs typeface="MS Mincho"/>
                <a:sym typeface="MS Mincho"/>
              </a:rPr>
              <a:t>注：</a:t>
            </a:r>
            <a:r>
              <a:rPr lang="ja-JP" altLang="ko-KR" sz="1100" dirty="0">
                <a:solidFill>
                  <a:srgbClr val="FF0000"/>
                </a:solidFill>
                <a:latin typeface="游ゴシック" panose="020B0400000000000000" pitchFamily="50" charset="-128"/>
                <a:ea typeface="游ゴシック" panose="020B0400000000000000" pitchFamily="50" charset="-128"/>
              </a:rPr>
              <a:t>本機能は運営者のみの固有権限</a:t>
            </a:r>
            <a:r>
              <a:rPr lang="ja-JP" altLang="en-US" sz="1100" dirty="0">
                <a:solidFill>
                  <a:srgbClr val="FF0000"/>
                </a:solidFill>
                <a:latin typeface="游ゴシック" panose="020B0400000000000000" pitchFamily="50" charset="-128"/>
                <a:ea typeface="游ゴシック" panose="020B0400000000000000" pitchFamily="50" charset="-128"/>
              </a:rPr>
              <a:t>で、</a:t>
            </a:r>
            <a:r>
              <a:rPr lang="ja-JP" altLang="ko-KR" sz="1100" dirty="0">
                <a:solidFill>
                  <a:srgbClr val="FF0000"/>
                </a:solidFill>
                <a:latin typeface="游ゴシック" panose="020B0400000000000000" pitchFamily="50" charset="-128"/>
                <a:ea typeface="游ゴシック" panose="020B0400000000000000" pitchFamily="50" charset="-128"/>
              </a:rPr>
              <a:t>所属医療機関以外のユーザー</a:t>
            </a:r>
            <a:r>
              <a:rPr lang="ja-JP" altLang="en-US" sz="1100" dirty="0">
                <a:solidFill>
                  <a:srgbClr val="FF0000"/>
                </a:solidFill>
                <a:latin typeface="游ゴシック" panose="020B0400000000000000" pitchFamily="50" charset="-128"/>
                <a:ea typeface="游ゴシック" panose="020B0400000000000000" pitchFamily="50" charset="-128"/>
              </a:rPr>
              <a:t>使用履歴を</a:t>
            </a:r>
            <a:r>
              <a:rPr lang="ja-JP" altLang="ko-KR" sz="1100" dirty="0">
                <a:solidFill>
                  <a:srgbClr val="FF0000"/>
                </a:solidFill>
                <a:latin typeface="游ゴシック" panose="020B0400000000000000" pitchFamily="50" charset="-128"/>
                <a:ea typeface="游ゴシック" panose="020B0400000000000000" pitchFamily="50" charset="-128"/>
              </a:rPr>
              <a:t>照会するためには</a:t>
            </a:r>
            <a:r>
              <a:rPr lang="en-US" altLang="ja-JP" sz="1100" dirty="0">
                <a:solidFill>
                  <a:srgbClr val="FF0000"/>
                </a:solidFill>
                <a:latin typeface="游ゴシック" panose="020B0400000000000000" pitchFamily="50" charset="-128"/>
                <a:ea typeface="游ゴシック" panose="020B0400000000000000" pitchFamily="50" charset="-128"/>
              </a:rPr>
              <a:t>  </a:t>
            </a:r>
            <a:r>
              <a:rPr lang="ja-JP" altLang="ko-KR" sz="1100" dirty="0">
                <a:solidFill>
                  <a:srgbClr val="FF0000"/>
                </a:solidFill>
                <a:latin typeface="游ゴシック" panose="020B0400000000000000" pitchFamily="50" charset="-128"/>
                <a:ea typeface="游ゴシック" panose="020B0400000000000000" pitchFamily="50" charset="-128"/>
              </a:rPr>
              <a:t>「医療機関の切り替え」</a:t>
            </a:r>
            <a:r>
              <a:rPr lang="ja-JP" altLang="en-US" sz="1100" dirty="0">
                <a:solidFill>
                  <a:srgbClr val="FF0000"/>
                </a:solidFill>
                <a:latin typeface="游ゴシック" panose="020B0400000000000000" pitchFamily="50" charset="-128"/>
                <a:ea typeface="游ゴシック" panose="020B0400000000000000" pitchFamily="50" charset="-128"/>
              </a:rPr>
              <a:t>で</a:t>
            </a:r>
            <a:r>
              <a:rPr lang="ja-JP" altLang="ko-KR" sz="1100" dirty="0">
                <a:solidFill>
                  <a:srgbClr val="FF0000"/>
                </a:solidFill>
                <a:latin typeface="游ゴシック" panose="020B0400000000000000" pitchFamily="50" charset="-128"/>
                <a:ea typeface="游ゴシック" panose="020B0400000000000000" pitchFamily="50" charset="-128"/>
              </a:rPr>
              <a:t>所属医療機関を変更する必要があります。</a:t>
            </a:r>
            <a:endParaRPr lang="en-US" altLang="ja-JP" sz="1100" dirty="0">
              <a:solidFill>
                <a:srgbClr val="FF0000"/>
              </a:solidFill>
              <a:latin typeface="游ゴシック" panose="020B0400000000000000" pitchFamily="50" charset="-128"/>
              <a:ea typeface="游ゴシック" panose="020B0400000000000000" pitchFamily="50" charset="-128"/>
            </a:endParaRPr>
          </a:p>
          <a:p>
            <a:pPr lvl="0">
              <a:lnSpc>
                <a:spcPct val="125000"/>
              </a:lnSpc>
            </a:pPr>
            <a:r>
              <a:rPr lang="en-US" altLang="ja-JP" sz="1100" dirty="0">
                <a:solidFill>
                  <a:srgbClr val="FF0000"/>
                </a:solidFill>
                <a:latin typeface="游ゴシック" panose="020B0400000000000000" pitchFamily="50" charset="-128"/>
                <a:ea typeface="游ゴシック" panose="020B0400000000000000" pitchFamily="50" charset="-128"/>
              </a:rPr>
              <a:t>    </a:t>
            </a:r>
            <a:r>
              <a:rPr lang="ja-JP" altLang="ko-KR" sz="1100" dirty="0">
                <a:solidFill>
                  <a:srgbClr val="FF0000"/>
                </a:solidFill>
                <a:latin typeface="游ゴシック" panose="020B0400000000000000" pitchFamily="50" charset="-128"/>
                <a:ea typeface="游ゴシック" panose="020B0400000000000000" pitchFamily="50" charset="-128"/>
              </a:rPr>
              <a:t>（</a:t>
            </a:r>
            <a:r>
              <a:rPr lang="en-US" altLang="ja-JP" sz="1100" dirty="0">
                <a:solidFill>
                  <a:srgbClr val="FF0000"/>
                </a:solidFill>
                <a:latin typeface="游ゴシック" panose="020B0400000000000000" pitchFamily="50" charset="-128"/>
                <a:ea typeface="游ゴシック" panose="020B0400000000000000" pitchFamily="50" charset="-128"/>
              </a:rPr>
              <a:t> </a:t>
            </a:r>
            <a:r>
              <a:rPr lang="ja-JP" altLang="ko-KR" sz="1100" dirty="0">
                <a:solidFill>
                  <a:srgbClr val="FF0000"/>
                </a:solidFill>
                <a:latin typeface="游ゴシック" panose="020B0400000000000000" pitchFamily="50" charset="-128"/>
                <a:ea typeface="游ゴシック" panose="020B0400000000000000" pitchFamily="50" charset="-128"/>
              </a:rPr>
              <a:t>医療機関の切り替えについては[別添・医療機関の切り替え方法]を参照してください。）</a:t>
            </a:r>
            <a:endParaRPr sz="1100" dirty="0">
              <a:solidFill>
                <a:srgbClr val="FF0000"/>
              </a:solidFill>
              <a:latin typeface="游ゴシック" panose="020B0400000000000000" pitchFamily="50" charset="-128"/>
              <a:ea typeface="游ゴシック" panose="020B0400000000000000" pitchFamily="50" charset="-128"/>
              <a:cs typeface="MS Mincho"/>
              <a:sym typeface="MS Mincho"/>
            </a:endParaRPr>
          </a:p>
        </p:txBody>
      </p:sp>
      <p:sp>
        <p:nvSpPr>
          <p:cNvPr id="6" name="Google Shape;300;p12">
            <a:extLst>
              <a:ext uri="{FF2B5EF4-FFF2-40B4-BE49-F238E27FC236}">
                <a16:creationId xmlns:a16="http://schemas.microsoft.com/office/drawing/2014/main" id="{716ACC98-06CC-8DBA-7497-DA8F00E52012}"/>
              </a:ext>
            </a:extLst>
          </p:cNvPr>
          <p:cNvSpPr/>
          <p:nvPr/>
        </p:nvSpPr>
        <p:spPr>
          <a:xfrm>
            <a:off x="945139" y="4130991"/>
            <a:ext cx="1036062" cy="231669"/>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sp>
        <p:nvSpPr>
          <p:cNvPr id="7" name="Google Shape;301;p12">
            <a:extLst>
              <a:ext uri="{FF2B5EF4-FFF2-40B4-BE49-F238E27FC236}">
                <a16:creationId xmlns:a16="http://schemas.microsoft.com/office/drawing/2014/main" id="{E7D8D872-1997-C06F-0AC2-4E933DD9D8B2}"/>
              </a:ext>
            </a:extLst>
          </p:cNvPr>
          <p:cNvSpPr/>
          <p:nvPr/>
        </p:nvSpPr>
        <p:spPr>
          <a:xfrm>
            <a:off x="2645075" y="3502568"/>
            <a:ext cx="3501387" cy="829195"/>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游ゴシック" panose="020B0400000000000000" pitchFamily="50" charset="-128"/>
                <a:ea typeface="游ゴシック" panose="020B0400000000000000" pitchFamily="50" charset="-128"/>
              </a:rPr>
              <a:t>ナビゲーションウィンドウの「Admin」&gt;「ユーザーログ履歴」をダブルクリックします。</a:t>
            </a: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p:txBody>
      </p:sp>
      <p:sp>
        <p:nvSpPr>
          <p:cNvPr id="8" name="Google Shape;302;p12">
            <a:extLst>
              <a:ext uri="{FF2B5EF4-FFF2-40B4-BE49-F238E27FC236}">
                <a16:creationId xmlns:a16="http://schemas.microsoft.com/office/drawing/2014/main" id="{6945791C-10A8-C001-CF89-EB78782BA6F7}"/>
              </a:ext>
            </a:extLst>
          </p:cNvPr>
          <p:cNvSpPr txBox="1"/>
          <p:nvPr/>
        </p:nvSpPr>
        <p:spPr>
          <a:xfrm>
            <a:off x="338265" y="5397624"/>
            <a:ext cx="5400000" cy="303889"/>
          </a:xfrm>
          <a:prstGeom prst="rect">
            <a:avLst/>
          </a:prstGeom>
          <a:noFill/>
          <a:ln>
            <a:noFill/>
          </a:ln>
        </p:spPr>
        <p:txBody>
          <a:bodyPr spcFirstLastPara="1" wrap="square" lIns="91425" tIns="45700" rIns="91425" bIns="45700" anchor="t" anchorCtr="0">
            <a:spAutoFit/>
          </a:bodyPr>
          <a:lstStyle/>
          <a:p>
            <a:pPr lvl="0" algn="just">
              <a:lnSpc>
                <a:spcPct val="125000"/>
              </a:lnSpc>
            </a:pPr>
            <a:r>
              <a:rPr lang="ja-JP" altLang="ko-KR" sz="1100" dirty="0">
                <a:latin typeface="游ゴシック" panose="020B0400000000000000" pitchFamily="50" charset="-128"/>
                <a:ea typeface="游ゴシック" panose="020B0400000000000000" pitchFamily="50" charset="-128"/>
              </a:rPr>
              <a:t>「ユーザーログ履歴」の初期画面です。</a:t>
            </a: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p:txBody>
      </p:sp>
      <p:pic>
        <p:nvPicPr>
          <p:cNvPr id="9" name="Google Shape;303;p12">
            <a:extLst>
              <a:ext uri="{FF2B5EF4-FFF2-40B4-BE49-F238E27FC236}">
                <a16:creationId xmlns:a16="http://schemas.microsoft.com/office/drawing/2014/main" id="{68779F08-86EC-9049-EF49-164DC532A528}"/>
              </a:ext>
            </a:extLst>
          </p:cNvPr>
          <p:cNvPicPr preferRelativeResize="0"/>
          <p:nvPr/>
        </p:nvPicPr>
        <p:blipFill rotWithShape="1">
          <a:blip r:embed="rId3" cstate="print">
            <a:alphaModFix/>
          </a:blip>
          <a:srcRect/>
          <a:stretch/>
        </p:blipFill>
        <p:spPr>
          <a:xfrm>
            <a:off x="540431" y="5737933"/>
            <a:ext cx="5917519" cy="2463092"/>
          </a:xfrm>
          <a:prstGeom prst="rect">
            <a:avLst/>
          </a:prstGeom>
          <a:noFill/>
          <a:ln>
            <a:solidFill>
              <a:srgbClr val="000000"/>
            </a:solidFill>
          </a:ln>
        </p:spPr>
      </p:pic>
    </p:spTree>
    <p:extLst>
      <p:ext uri="{BB962C8B-B14F-4D97-AF65-F5344CB8AC3E}">
        <p14:creationId xmlns:p14="http://schemas.microsoft.com/office/powerpoint/2010/main" val="1421511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7412B41A-48B6-C666-929B-1165053BE976}"/>
              </a:ext>
            </a:extLst>
          </p:cNvPr>
          <p:cNvSpPr>
            <a:spLocks noGrp="1"/>
          </p:cNvSpPr>
          <p:nvPr>
            <p:ph type="sldNum" sz="quarter" idx="12"/>
          </p:nvPr>
        </p:nvSpPr>
        <p:spPr/>
        <p:txBody>
          <a:bodyPr/>
          <a:lstStyle/>
          <a:p>
            <a:fld id="{AE8EA5A1-38AB-4AA0-89CC-DE1004BC27E5}" type="slidenum">
              <a:rPr kumimoji="1" lang="ja-JP" altLang="en-US" smtClean="0"/>
              <a:t>199</a:t>
            </a:fld>
            <a:endParaRPr kumimoji="1" lang="ja-JP" altLang="en-US"/>
          </a:p>
        </p:txBody>
      </p:sp>
      <p:pic>
        <p:nvPicPr>
          <p:cNvPr id="3" name="Google Shape;308;p13">
            <a:extLst>
              <a:ext uri="{FF2B5EF4-FFF2-40B4-BE49-F238E27FC236}">
                <a16:creationId xmlns:a16="http://schemas.microsoft.com/office/drawing/2014/main" id="{CADBC557-2D15-550C-E909-BA6FBC728EC2}"/>
              </a:ext>
            </a:extLst>
          </p:cNvPr>
          <p:cNvPicPr preferRelativeResize="0"/>
          <p:nvPr/>
        </p:nvPicPr>
        <p:blipFill rotWithShape="1">
          <a:blip r:embed="rId2" cstate="print">
            <a:alphaModFix/>
          </a:blip>
          <a:srcRect/>
          <a:stretch/>
        </p:blipFill>
        <p:spPr>
          <a:xfrm>
            <a:off x="565891" y="4446090"/>
            <a:ext cx="5610135" cy="2749583"/>
          </a:xfrm>
          <a:prstGeom prst="rect">
            <a:avLst/>
          </a:prstGeom>
          <a:noFill/>
          <a:ln>
            <a:noFill/>
          </a:ln>
        </p:spPr>
      </p:pic>
      <p:sp>
        <p:nvSpPr>
          <p:cNvPr id="4" name="Google Shape;309;p13">
            <a:extLst>
              <a:ext uri="{FF2B5EF4-FFF2-40B4-BE49-F238E27FC236}">
                <a16:creationId xmlns:a16="http://schemas.microsoft.com/office/drawing/2014/main" id="{1E741F85-8D76-36B4-2151-BCF2D8A88173}"/>
              </a:ext>
            </a:extLst>
          </p:cNvPr>
          <p:cNvSpPr txBox="1"/>
          <p:nvPr/>
        </p:nvSpPr>
        <p:spPr>
          <a:xfrm>
            <a:off x="501882" y="1405204"/>
            <a:ext cx="6093920" cy="938678"/>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latin typeface="游ゴシック" panose="020B0400000000000000" pitchFamily="50" charset="-128"/>
                <a:ea typeface="MS Mincho"/>
                <a:cs typeface="MS Mincho"/>
                <a:sym typeface="MS Mincho"/>
              </a:rPr>
              <a:t>①</a:t>
            </a:r>
            <a:r>
              <a:rPr lang="ja-JP" altLang="ko-KR" sz="1100" dirty="0">
                <a:latin typeface="游ゴシック" panose="020B0400000000000000" pitchFamily="50" charset="-128"/>
                <a:ea typeface="游ゴシック" panose="020B0400000000000000" pitchFamily="50" charset="-128"/>
              </a:rPr>
              <a:t>ユーザーの履歴ログ抽出照会条件</a:t>
            </a:r>
            <a:r>
              <a:rPr lang="ja-JP" altLang="en-US" sz="1100" dirty="0">
                <a:latin typeface="游ゴシック" panose="020B0400000000000000" pitchFamily="50" charset="-128"/>
                <a:ea typeface="游ゴシック" panose="020B0400000000000000" pitchFamily="50" charset="-128"/>
              </a:rPr>
              <a:t>です</a:t>
            </a:r>
            <a:r>
              <a:rPr lang="ja-JP" altLang="ko-KR" sz="1100" dirty="0">
                <a:latin typeface="游ゴシック" panose="020B0400000000000000" pitchFamily="50" charset="-128"/>
                <a:ea typeface="游ゴシック" panose="020B0400000000000000" pitchFamily="50" charset="-128"/>
              </a:rPr>
              <a:t>。</a:t>
            </a:r>
            <a:endParaRPr dirty="0">
              <a:latin typeface="游ゴシック" panose="020B0400000000000000" pitchFamily="50" charset="-128"/>
              <a:ea typeface="游ゴシック" panose="020B0400000000000000" pitchFamily="50" charset="-128"/>
            </a:endParaRPr>
          </a:p>
          <a:p>
            <a:pPr marL="171450" lvl="0" indent="-171450">
              <a:lnSpc>
                <a:spcPct val="125000"/>
              </a:lnSpc>
              <a:buClr>
                <a:schemeClr val="dk1"/>
              </a:buClr>
              <a:buSzPts val="1100"/>
              <a:buFont typeface="MS Mincho"/>
              <a:buChar char="-"/>
            </a:pPr>
            <a:r>
              <a:rPr lang="ja-JP" altLang="ko-KR" sz="1100" dirty="0">
                <a:latin typeface="游ゴシック" panose="020B0400000000000000" pitchFamily="50" charset="-128"/>
                <a:ea typeface="游ゴシック" panose="020B0400000000000000" pitchFamily="50" charset="-128"/>
              </a:rPr>
              <a:t>開始日と終了日：</a:t>
            </a:r>
            <a:r>
              <a:rPr lang="ja-JP" altLang="en-US" sz="1100" dirty="0">
                <a:latin typeface="游ゴシック" panose="020B0400000000000000" pitchFamily="50" charset="-128"/>
                <a:ea typeface="游ゴシック" panose="020B0400000000000000" pitchFamily="50" charset="-128"/>
              </a:rPr>
              <a:t>デフォルトとして</a:t>
            </a:r>
            <a:r>
              <a:rPr lang="ja-JP" altLang="ko-KR" sz="1100" dirty="0">
                <a:latin typeface="游ゴシック" panose="020B0400000000000000" pitchFamily="50" charset="-128"/>
                <a:ea typeface="游ゴシック" panose="020B0400000000000000" pitchFamily="50" charset="-128"/>
              </a:rPr>
              <a:t>現在の日付</a:t>
            </a:r>
            <a:r>
              <a:rPr lang="ja-JP" altLang="en-US" sz="1100" dirty="0">
                <a:latin typeface="游ゴシック" panose="020B0400000000000000" pitchFamily="50" charset="-128"/>
                <a:ea typeface="游ゴシック" panose="020B0400000000000000" pitchFamily="50" charset="-128"/>
              </a:rPr>
              <a:t>が</a:t>
            </a:r>
            <a:r>
              <a:rPr lang="ja-JP" altLang="ko-KR" sz="1100" dirty="0">
                <a:latin typeface="游ゴシック" panose="020B0400000000000000" pitchFamily="50" charset="-128"/>
                <a:ea typeface="游ゴシック" panose="020B0400000000000000" pitchFamily="50" charset="-128"/>
              </a:rPr>
              <a:t>表示されます。 日付を変更すると使用履歴のあるユーザー（ユーザーID、ユーザー名称）が左下段</a:t>
            </a:r>
            <a:endParaRPr lang="en-US" altLang="ja-JP" sz="1100" dirty="0">
              <a:latin typeface="游ゴシック" panose="020B0400000000000000" pitchFamily="50" charset="-128"/>
              <a:ea typeface="游ゴシック" panose="020B0400000000000000" pitchFamily="50" charset="-128"/>
            </a:endParaRPr>
          </a:p>
          <a:p>
            <a:pPr marL="171450" lvl="0" indent="-171450">
              <a:lnSpc>
                <a:spcPct val="125000"/>
              </a:lnSpc>
              <a:buClr>
                <a:schemeClr val="dk1"/>
              </a:buClr>
              <a:buSzPts val="1100"/>
            </a:pPr>
            <a:r>
              <a:rPr lang="ja-JP" altLang="ko-KR" sz="1100" dirty="0">
                <a:latin typeface="游ゴシック" panose="020B0400000000000000" pitchFamily="50" charset="-128"/>
                <a:ea typeface="游ゴシック" panose="020B0400000000000000" pitchFamily="50" charset="-128"/>
              </a:rPr>
              <a:t>「 </a:t>
            </a:r>
            <a:r>
              <a:rPr lang="ko-KR" sz="1100" dirty="0" err="1">
                <a:latin typeface="游ゴシック" panose="020B0400000000000000" pitchFamily="50" charset="-128"/>
                <a:ea typeface="MS Mincho"/>
                <a:cs typeface="MS Mincho"/>
                <a:sym typeface="MS Mincho"/>
              </a:rPr>
              <a:t>履歴</a:t>
            </a:r>
            <a:r>
              <a:rPr lang="ko-KR" sz="1100" dirty="0">
                <a:latin typeface="游ゴシック" panose="020B0400000000000000" pitchFamily="50" charset="-128"/>
                <a:ea typeface="MS Mincho"/>
                <a:cs typeface="MS Mincho"/>
                <a:sym typeface="MS Mincho"/>
              </a:rPr>
              <a:t>ログが存在する使用者リスト</a:t>
            </a:r>
            <a:r>
              <a:rPr lang="ja-JP" altLang="ko-KR"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cs typeface="MS Mincho"/>
                <a:sym typeface="MS Mincho"/>
              </a:rPr>
              <a:t>に</a:t>
            </a:r>
            <a:r>
              <a:rPr lang="ja-JP" altLang="ko-KR" sz="1100" dirty="0">
                <a:latin typeface="游ゴシック" panose="020B0400000000000000" pitchFamily="50" charset="-128"/>
                <a:ea typeface="游ゴシック" panose="020B0400000000000000" pitchFamily="50" charset="-128"/>
              </a:rPr>
              <a:t>照会されます</a:t>
            </a:r>
            <a:r>
              <a:rPr lang="ja-JP" altLang="en-US" sz="1100" dirty="0">
                <a:latin typeface="游ゴシック" panose="020B0400000000000000" pitchFamily="50" charset="-128"/>
                <a:ea typeface="游ゴシック" panose="020B0400000000000000" pitchFamily="50" charset="-128"/>
              </a:rPr>
              <a:t>。</a:t>
            </a:r>
            <a:endParaRPr dirty="0">
              <a:latin typeface="游ゴシック" panose="020B0400000000000000" pitchFamily="50" charset="-128"/>
              <a:ea typeface="游ゴシック" panose="020B0400000000000000" pitchFamily="50" charset="-128"/>
            </a:endParaRPr>
          </a:p>
        </p:txBody>
      </p:sp>
      <p:pic>
        <p:nvPicPr>
          <p:cNvPr id="5" name="Google Shape;310;p13">
            <a:extLst>
              <a:ext uri="{FF2B5EF4-FFF2-40B4-BE49-F238E27FC236}">
                <a16:creationId xmlns:a16="http://schemas.microsoft.com/office/drawing/2014/main" id="{49170C33-32BF-2CAF-51A5-8A4F67B70550}"/>
              </a:ext>
            </a:extLst>
          </p:cNvPr>
          <p:cNvPicPr preferRelativeResize="0"/>
          <p:nvPr/>
        </p:nvPicPr>
        <p:blipFill rotWithShape="1">
          <a:blip r:embed="rId3" cstate="print">
            <a:alphaModFix/>
          </a:blip>
          <a:srcRect/>
          <a:stretch/>
        </p:blipFill>
        <p:spPr>
          <a:xfrm>
            <a:off x="3801433" y="2473041"/>
            <a:ext cx="2453487" cy="374634"/>
          </a:xfrm>
          <a:prstGeom prst="rect">
            <a:avLst/>
          </a:prstGeom>
          <a:noFill/>
          <a:ln>
            <a:noFill/>
          </a:ln>
        </p:spPr>
      </p:pic>
      <p:grpSp>
        <p:nvGrpSpPr>
          <p:cNvPr id="6" name="Google Shape;311;p13">
            <a:extLst>
              <a:ext uri="{FF2B5EF4-FFF2-40B4-BE49-F238E27FC236}">
                <a16:creationId xmlns:a16="http://schemas.microsoft.com/office/drawing/2014/main" id="{846E5D8B-0975-D9F2-6D69-D1B5CE1EAFB0}"/>
              </a:ext>
            </a:extLst>
          </p:cNvPr>
          <p:cNvGrpSpPr/>
          <p:nvPr/>
        </p:nvGrpSpPr>
        <p:grpSpPr>
          <a:xfrm>
            <a:off x="467593" y="959248"/>
            <a:ext cx="6390407" cy="426958"/>
            <a:chOff x="1013812" y="1502173"/>
            <a:chExt cx="6390407" cy="426958"/>
          </a:xfrm>
        </p:grpSpPr>
        <p:pic>
          <p:nvPicPr>
            <p:cNvPr id="7" name="Google Shape;312;p13">
              <a:extLst>
                <a:ext uri="{FF2B5EF4-FFF2-40B4-BE49-F238E27FC236}">
                  <a16:creationId xmlns:a16="http://schemas.microsoft.com/office/drawing/2014/main" id="{3927F92A-988F-706B-7413-0CEF8EEA4997}"/>
                </a:ext>
              </a:extLst>
            </p:cNvPr>
            <p:cNvPicPr preferRelativeResize="0"/>
            <p:nvPr/>
          </p:nvPicPr>
          <p:blipFill rotWithShape="1">
            <a:blip r:embed="rId4" cstate="print">
              <a:alphaModFix/>
            </a:blip>
            <a:srcRect/>
            <a:stretch/>
          </p:blipFill>
          <p:spPr>
            <a:xfrm>
              <a:off x="1013812" y="1530533"/>
              <a:ext cx="4995333" cy="398598"/>
            </a:xfrm>
            <a:prstGeom prst="rect">
              <a:avLst/>
            </a:prstGeom>
            <a:noFill/>
            <a:ln>
              <a:noFill/>
            </a:ln>
          </p:spPr>
        </p:pic>
        <p:pic>
          <p:nvPicPr>
            <p:cNvPr id="8" name="Google Shape;313;p13">
              <a:extLst>
                <a:ext uri="{FF2B5EF4-FFF2-40B4-BE49-F238E27FC236}">
                  <a16:creationId xmlns:a16="http://schemas.microsoft.com/office/drawing/2014/main" id="{95368C48-EB18-C5C1-E3AB-3C8B1D5B5F6D}"/>
                </a:ext>
              </a:extLst>
            </p:cNvPr>
            <p:cNvPicPr preferRelativeResize="0"/>
            <p:nvPr/>
          </p:nvPicPr>
          <p:blipFill rotWithShape="1">
            <a:blip r:embed="rId5" cstate="print">
              <a:alphaModFix/>
            </a:blip>
            <a:srcRect/>
            <a:stretch/>
          </p:blipFill>
          <p:spPr>
            <a:xfrm>
              <a:off x="6003262" y="1502173"/>
              <a:ext cx="1400957" cy="426958"/>
            </a:xfrm>
            <a:prstGeom prst="rect">
              <a:avLst/>
            </a:prstGeom>
            <a:noFill/>
            <a:ln>
              <a:noFill/>
            </a:ln>
          </p:spPr>
        </p:pic>
      </p:grpSp>
      <p:sp>
        <p:nvSpPr>
          <p:cNvPr id="9" name="Google Shape;315;p13">
            <a:extLst>
              <a:ext uri="{FF2B5EF4-FFF2-40B4-BE49-F238E27FC236}">
                <a16:creationId xmlns:a16="http://schemas.microsoft.com/office/drawing/2014/main" id="{1C2C1C71-9A4E-65A1-EDE0-5457BEA22B61}"/>
              </a:ext>
            </a:extLst>
          </p:cNvPr>
          <p:cNvSpPr txBox="1"/>
          <p:nvPr/>
        </p:nvSpPr>
        <p:spPr>
          <a:xfrm>
            <a:off x="3170078" y="2944609"/>
            <a:ext cx="3424110" cy="1361871"/>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游ゴシック" panose="020B0400000000000000" pitchFamily="50" charset="-128"/>
                <a:ea typeface="MS Mincho"/>
                <a:cs typeface="MS Mincho"/>
                <a:sym typeface="MS Mincho"/>
              </a:rPr>
              <a:t>② </a:t>
            </a:r>
            <a:r>
              <a:rPr lang="ja-JP" altLang="en-US" sz="1100" dirty="0">
                <a:latin typeface="游ゴシック" panose="020B0400000000000000" pitchFamily="50" charset="-128"/>
                <a:ea typeface="游ゴシック" panose="020B0400000000000000" pitchFamily="50" charset="-128"/>
                <a:cs typeface="MS Mincho"/>
                <a:sym typeface="MS Mincho"/>
              </a:rPr>
              <a:t>デフォルト</a:t>
            </a:r>
            <a:r>
              <a:rPr lang="ja-JP" altLang="ko-KR" sz="1100" dirty="0">
                <a:latin typeface="游ゴシック" panose="020B0400000000000000" pitchFamily="50" charset="-128"/>
                <a:ea typeface="游ゴシック" panose="020B0400000000000000" pitchFamily="50" charset="-128"/>
              </a:rPr>
              <a:t>で「ユーザー」は空欄ですが、</a:t>
            </a:r>
            <a:endParaRPr lang="en-US" altLang="ja-JP" sz="1100" dirty="0">
              <a:latin typeface="游ゴシック" panose="020B0400000000000000" pitchFamily="50" charset="-128"/>
              <a:ea typeface="游ゴシック" panose="020B0400000000000000" pitchFamily="50" charset="-128"/>
            </a:endParaRPr>
          </a:p>
          <a:p>
            <a:pPr lvl="0">
              <a:lnSpc>
                <a:spcPct val="125000"/>
              </a:lnSpc>
            </a:pPr>
            <a:r>
              <a:rPr lang="ja-JP" altLang="en-US"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「履歴</a:t>
            </a:r>
            <a:r>
              <a:rPr lang="en-US" altLang="ja-JP"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ログが存在するユーザーリスト」で</a:t>
            </a:r>
            <a:endParaRPr lang="en-US" altLang="ja-JP" sz="1100" dirty="0">
              <a:latin typeface="游ゴシック" panose="020B0400000000000000" pitchFamily="50" charset="-128"/>
              <a:ea typeface="游ゴシック" panose="020B0400000000000000" pitchFamily="50" charset="-128"/>
            </a:endParaRPr>
          </a:p>
          <a:p>
            <a:pPr lvl="0">
              <a:lnSpc>
                <a:spcPct val="125000"/>
              </a:lnSpc>
            </a:pPr>
            <a:r>
              <a:rPr lang="ja-JP" altLang="en-US"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選択</a:t>
            </a:r>
            <a:r>
              <a:rPr lang="ja-JP" altLang="en-US" sz="1100" dirty="0">
                <a:latin typeface="游ゴシック" panose="020B0400000000000000" pitchFamily="50" charset="-128"/>
                <a:ea typeface="游ゴシック" panose="020B0400000000000000" pitchFamily="50" charset="-128"/>
              </a:rPr>
              <a:t>し</a:t>
            </a:r>
            <a:r>
              <a:rPr lang="ja-JP" altLang="ko-KR" sz="1100" dirty="0">
                <a:latin typeface="游ゴシック" panose="020B0400000000000000" pitchFamily="50" charset="-128"/>
                <a:ea typeface="游ゴシック" panose="020B0400000000000000" pitchFamily="50" charset="-128"/>
              </a:rPr>
              <a:t>クリックするとIDユーザー名が設定され、</a:t>
            </a:r>
            <a:endParaRPr lang="en-US" altLang="ja-JP" sz="1100" dirty="0">
              <a:latin typeface="游ゴシック" panose="020B0400000000000000" pitchFamily="50" charset="-128"/>
              <a:ea typeface="游ゴシック" panose="020B0400000000000000" pitchFamily="50" charset="-128"/>
            </a:endParaRPr>
          </a:p>
          <a:p>
            <a:pPr lvl="0">
              <a:lnSpc>
                <a:spcPct val="125000"/>
              </a:lnSpc>
            </a:pPr>
            <a:r>
              <a:rPr lang="en-US" altLang="ja-JP"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自動的に</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検索が行われます。</a:t>
            </a:r>
            <a:endParaRPr dirty="0">
              <a:latin typeface="游ゴシック" panose="020B0400000000000000" pitchFamily="50" charset="-128"/>
              <a:ea typeface="游ゴシック" panose="020B0400000000000000" pitchFamily="50" charset="-128"/>
            </a:endParaRPr>
          </a:p>
          <a:p>
            <a:pPr lvl="0">
              <a:lnSpc>
                <a:spcPct val="125000"/>
              </a:lnSpc>
            </a:pPr>
            <a:r>
              <a:rPr lang="en-US" altLang="ko-KR" sz="1100" dirty="0">
                <a:latin typeface="游ゴシック" panose="020B0400000000000000" pitchFamily="50" charset="-128"/>
                <a:ea typeface="游ゴシック" panose="020B0400000000000000" pitchFamily="50" charset="-128"/>
                <a:cs typeface="MS Mincho"/>
                <a:sym typeface="MS Mincho"/>
              </a:rPr>
              <a:t>  </a:t>
            </a:r>
            <a:r>
              <a:rPr lang="ja-JP" altLang="ko-KR" sz="1100" dirty="0">
                <a:latin typeface="游ゴシック" panose="020B0400000000000000" pitchFamily="50" charset="-128"/>
                <a:ea typeface="游ゴシック" panose="020B0400000000000000" pitchFamily="50" charset="-128"/>
              </a:rPr>
              <a:t>「 </a:t>
            </a:r>
            <a:r>
              <a:rPr lang="ko-KR" sz="1100" dirty="0" err="1">
                <a:latin typeface="游ゴシック" panose="020B0400000000000000" pitchFamily="50" charset="-128"/>
                <a:ea typeface="MS Mincho"/>
                <a:cs typeface="MS Mincho"/>
                <a:sym typeface="MS Mincho"/>
              </a:rPr>
              <a:t>使用者履歴</a:t>
            </a:r>
            <a:r>
              <a:rPr lang="ko-KR" sz="1100" dirty="0">
                <a:latin typeface="游ゴシック" panose="020B0400000000000000" pitchFamily="50" charset="-128"/>
                <a:ea typeface="MS Mincho"/>
                <a:cs typeface="MS Mincho"/>
                <a:sym typeface="MS Mincho"/>
              </a:rPr>
              <a:t>ログリスト</a:t>
            </a:r>
            <a:r>
              <a:rPr lang="ja-JP" altLang="ko-KR"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cs typeface="MS Mincho"/>
                <a:sym typeface="MS Mincho"/>
              </a:rPr>
              <a:t>に</a:t>
            </a:r>
            <a:r>
              <a:rPr lang="ja-JP" altLang="ko-KR" sz="1100" dirty="0">
                <a:latin typeface="游ゴシック" panose="020B0400000000000000" pitchFamily="50" charset="-128"/>
                <a:ea typeface="游ゴシック" panose="020B0400000000000000" pitchFamily="50" charset="-128"/>
              </a:rPr>
              <a:t>使用履歴が</a:t>
            </a:r>
            <a:r>
              <a:rPr lang="ja-JP" altLang="en-US" sz="1100" dirty="0">
                <a:latin typeface="游ゴシック" panose="020B0400000000000000" pitchFamily="50" charset="-128"/>
                <a:ea typeface="游ゴシック" panose="020B0400000000000000" pitchFamily="50" charset="-128"/>
              </a:rPr>
              <a:t>表示</a:t>
            </a:r>
            <a:endParaRPr lang="en-US" altLang="ja-JP" sz="1100" dirty="0">
              <a:latin typeface="游ゴシック" panose="020B0400000000000000" pitchFamily="50" charset="-128"/>
              <a:ea typeface="游ゴシック" panose="020B0400000000000000" pitchFamily="50" charset="-128"/>
            </a:endParaRPr>
          </a:p>
          <a:p>
            <a:pPr lvl="0">
              <a:lnSpc>
                <a:spcPct val="125000"/>
              </a:lnSpc>
            </a:pPr>
            <a:r>
              <a:rPr lang="ja-JP" altLang="en-US"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されます。</a:t>
            </a:r>
            <a:endParaRPr dirty="0">
              <a:latin typeface="游ゴシック" panose="020B0400000000000000" pitchFamily="50" charset="-128"/>
              <a:ea typeface="游ゴシック" panose="020B0400000000000000" pitchFamily="50" charset="-128"/>
            </a:endParaRPr>
          </a:p>
        </p:txBody>
      </p:sp>
      <p:pic>
        <p:nvPicPr>
          <p:cNvPr id="10" name="Google Shape;316;p13">
            <a:extLst>
              <a:ext uri="{FF2B5EF4-FFF2-40B4-BE49-F238E27FC236}">
                <a16:creationId xmlns:a16="http://schemas.microsoft.com/office/drawing/2014/main" id="{85F66D7A-8DE7-273A-15C7-350F4B45A9DD}"/>
              </a:ext>
            </a:extLst>
          </p:cNvPr>
          <p:cNvPicPr preferRelativeResize="0"/>
          <p:nvPr/>
        </p:nvPicPr>
        <p:blipFill rotWithShape="1">
          <a:blip r:embed="rId6" cstate="print">
            <a:alphaModFix/>
          </a:blip>
          <a:srcRect/>
          <a:stretch/>
        </p:blipFill>
        <p:spPr>
          <a:xfrm>
            <a:off x="4090362" y="2281243"/>
            <a:ext cx="180975" cy="81187"/>
          </a:xfrm>
          <a:prstGeom prst="rect">
            <a:avLst/>
          </a:prstGeom>
          <a:noFill/>
          <a:ln>
            <a:noFill/>
          </a:ln>
        </p:spPr>
      </p:pic>
      <p:sp>
        <p:nvSpPr>
          <p:cNvPr id="11" name="Google Shape;317;p13">
            <a:extLst>
              <a:ext uri="{FF2B5EF4-FFF2-40B4-BE49-F238E27FC236}">
                <a16:creationId xmlns:a16="http://schemas.microsoft.com/office/drawing/2014/main" id="{038DA458-1AC7-9DC8-3F5E-DC0525458938}"/>
              </a:ext>
            </a:extLst>
          </p:cNvPr>
          <p:cNvSpPr txBox="1"/>
          <p:nvPr/>
        </p:nvSpPr>
        <p:spPr>
          <a:xfrm>
            <a:off x="496996" y="7440257"/>
            <a:ext cx="6342282" cy="115027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游ゴシック" panose="020B0400000000000000" pitchFamily="50" charset="-128"/>
                <a:ea typeface="MS Mincho"/>
                <a:cs typeface="MS Mincho"/>
                <a:sym typeface="MS Mincho"/>
              </a:rPr>
              <a:t>③</a:t>
            </a:r>
            <a:r>
              <a:rPr lang="en-US" altLang="ko-KR" sz="1100" dirty="0">
                <a:solidFill>
                  <a:srgbClr val="FF0000"/>
                </a:solidFill>
                <a:latin typeface="游ゴシック" panose="020B0400000000000000" pitchFamily="50" charset="-128"/>
                <a:ea typeface="游ゴシック" panose="020B0400000000000000" pitchFamily="50" charset="-128"/>
                <a:cs typeface="MS Mincho"/>
                <a:sym typeface="MS Mincho"/>
              </a:rPr>
              <a:t> </a:t>
            </a:r>
            <a:r>
              <a:rPr lang="ja-JP" altLang="ko-KR" sz="1100" dirty="0">
                <a:latin typeface="游ゴシック" panose="020B0400000000000000" pitchFamily="50" charset="-128"/>
                <a:ea typeface="游ゴシック" panose="020B0400000000000000" pitchFamily="50" charset="-128"/>
              </a:rPr>
              <a:t>機能ボタン</a:t>
            </a: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a:p>
            <a:pPr marL="171450" lvl="0" indent="-171450">
              <a:lnSpc>
                <a:spcPct val="125000"/>
              </a:lnSpc>
              <a:buClr>
                <a:schemeClr val="dk1"/>
              </a:buClr>
              <a:buSzPts val="1100"/>
              <a:buFont typeface="MS Mincho"/>
              <a:buChar char="-"/>
            </a:pPr>
            <a:r>
              <a:rPr lang="en-US" altLang="ko-KR" sz="1100" dirty="0">
                <a:solidFill>
                  <a:schemeClr val="dk1"/>
                </a:solidFill>
                <a:latin typeface="游ゴシック" panose="020B0400000000000000" pitchFamily="50" charset="-128"/>
                <a:ea typeface="游ゴシック" panose="020B0400000000000000" pitchFamily="50" charset="-128"/>
                <a:cs typeface="MS Mincho"/>
                <a:sym typeface="MS Mincho"/>
              </a:rPr>
              <a:t> </a:t>
            </a:r>
            <a:r>
              <a:rPr lang="ja-JP" altLang="en-US" sz="1100" dirty="0">
                <a:solidFill>
                  <a:schemeClr val="dk1"/>
                </a:solidFill>
                <a:latin typeface="游ゴシック" panose="020B0400000000000000" pitchFamily="50" charset="-128"/>
                <a:ea typeface="游ゴシック" panose="020B0400000000000000" pitchFamily="50" charset="-128"/>
                <a:cs typeface="MS Mincho"/>
                <a:sym typeface="MS Mincho"/>
              </a:rPr>
              <a:t>デフォルトとして</a:t>
            </a:r>
            <a:r>
              <a:rPr lang="ko-KR" sz="1100" dirty="0">
                <a:solidFill>
                  <a:schemeClr val="dk1"/>
                </a:solidFill>
                <a:latin typeface="游ゴシック" panose="020B0400000000000000" pitchFamily="50" charset="-128"/>
                <a:ea typeface="MS Mincho"/>
                <a:cs typeface="MS Mincho"/>
                <a:sym typeface="MS Mincho"/>
              </a:rPr>
              <a:t>           </a:t>
            </a:r>
            <a:r>
              <a:rPr lang="en-US" altLang="ko-KR" sz="1100" dirty="0">
                <a:solidFill>
                  <a:schemeClr val="dk1"/>
                </a:solidFill>
                <a:latin typeface="游ゴシック" panose="020B0400000000000000" pitchFamily="50" charset="-128"/>
                <a:ea typeface="游ゴシック" panose="020B0400000000000000" pitchFamily="50" charset="-128"/>
                <a:cs typeface="MS Mincho"/>
                <a:sym typeface="MS Mincho"/>
              </a:rPr>
              <a:t> </a:t>
            </a:r>
            <a:r>
              <a:rPr lang="ja-JP" altLang="ko-KR" sz="1100" dirty="0">
                <a:latin typeface="游ゴシック" panose="020B0400000000000000" pitchFamily="50" charset="-128"/>
                <a:ea typeface="游ゴシック" panose="020B0400000000000000" pitchFamily="50" charset="-128"/>
              </a:rPr>
              <a:t>ボタン</a:t>
            </a:r>
            <a:r>
              <a:rPr lang="ja-JP" altLang="en-US"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以外は</a:t>
            </a:r>
            <a:r>
              <a:rPr lang="ja-JP" altLang="en-US" sz="1100" dirty="0">
                <a:latin typeface="游ゴシック" panose="020B0400000000000000" pitchFamily="50" charset="-128"/>
                <a:ea typeface="游ゴシック" panose="020B0400000000000000" pitchFamily="50" charset="-128"/>
              </a:rPr>
              <a:t>無効になります。</a:t>
            </a:r>
            <a:endParaRPr dirty="0">
              <a:latin typeface="游ゴシック" panose="020B0400000000000000" pitchFamily="50" charset="-128"/>
              <a:ea typeface="游ゴシック" panose="020B0400000000000000" pitchFamily="50" charset="-128"/>
            </a:endParaRPr>
          </a:p>
          <a:p>
            <a:pPr marL="171450" lvl="0" indent="-171450">
              <a:lnSpc>
                <a:spcPct val="125000"/>
              </a:lnSpc>
              <a:buClr>
                <a:schemeClr val="dk1"/>
              </a:buClr>
              <a:buSzPts val="1100"/>
              <a:buFont typeface="MS Mincho"/>
              <a:buChar char="-"/>
            </a:pPr>
            <a:r>
              <a:rPr lang="ja-JP" altLang="ko-KR" sz="1100" dirty="0">
                <a:latin typeface="游ゴシック" panose="020B0400000000000000" pitchFamily="50" charset="-128"/>
                <a:ea typeface="游ゴシック" panose="020B0400000000000000" pitchFamily="50" charset="-128"/>
              </a:rPr>
              <a:t>「 </a:t>
            </a:r>
            <a:r>
              <a:rPr lang="ko-KR" sz="1100" dirty="0" err="1">
                <a:solidFill>
                  <a:schemeClr val="dk1"/>
                </a:solidFill>
                <a:latin typeface="游ゴシック" panose="020B0400000000000000" pitchFamily="50" charset="-128"/>
                <a:ea typeface="MS Mincho"/>
                <a:cs typeface="MS Mincho"/>
                <a:sym typeface="MS Mincho"/>
              </a:rPr>
              <a:t>使用者履歴</a:t>
            </a:r>
            <a:r>
              <a:rPr lang="ko-KR" sz="1100" dirty="0">
                <a:solidFill>
                  <a:schemeClr val="dk1"/>
                </a:solidFill>
                <a:latin typeface="游ゴシック" panose="020B0400000000000000" pitchFamily="50" charset="-128"/>
                <a:ea typeface="MS Mincho"/>
                <a:cs typeface="MS Mincho"/>
                <a:sym typeface="MS Mincho"/>
              </a:rPr>
              <a:t>ログリスト</a:t>
            </a:r>
            <a:r>
              <a:rPr lang="ja-JP" altLang="ko-KR" sz="1100" dirty="0">
                <a:latin typeface="游ゴシック" panose="020B0400000000000000" pitchFamily="50" charset="-128"/>
                <a:ea typeface="游ゴシック" panose="020B0400000000000000" pitchFamily="50" charset="-128"/>
              </a:rPr>
              <a:t> 」に検索結果がある場合</a:t>
            </a:r>
            <a:r>
              <a:rPr lang="ja-JP" altLang="en-US" sz="1100" dirty="0">
                <a:latin typeface="游ゴシック" panose="020B0400000000000000" pitchFamily="50" charset="-128"/>
                <a:ea typeface="游ゴシック" panose="020B0400000000000000" pitchFamily="50" charset="-128"/>
              </a:rPr>
              <a:t>は</a:t>
            </a:r>
            <a:r>
              <a:rPr lang="ja-JP" altLang="en-US" sz="1100" dirty="0">
                <a:solidFill>
                  <a:schemeClr val="dk1"/>
                </a:solidFill>
                <a:latin typeface="游ゴシック" panose="020B0400000000000000" pitchFamily="50" charset="-128"/>
                <a:ea typeface="游ゴシック" panose="020B0400000000000000" pitchFamily="50" charset="-128"/>
                <a:cs typeface="MS Mincho"/>
                <a:sym typeface="MS Mincho"/>
              </a:rPr>
              <a:t>　　 　 　　は</a:t>
            </a:r>
            <a:r>
              <a:rPr lang="ja-JP" altLang="en-US" sz="1100" dirty="0">
                <a:latin typeface="游ゴシック" panose="020B0400000000000000" pitchFamily="50" charset="-128"/>
                <a:ea typeface="游ゴシック" panose="020B0400000000000000" pitchFamily="50" charset="-128"/>
              </a:rPr>
              <a:t>有効になります。</a:t>
            </a:r>
            <a:r>
              <a:rPr lang="ko-KR" sz="1100" dirty="0">
                <a:solidFill>
                  <a:schemeClr val="dk1"/>
                </a:solidFill>
                <a:latin typeface="游ゴシック" panose="020B0400000000000000" pitchFamily="50" charset="-128"/>
                <a:ea typeface="MS Mincho"/>
                <a:cs typeface="MS Mincho"/>
                <a:sym typeface="MS Mincho"/>
              </a:rPr>
              <a:t> </a:t>
            </a:r>
            <a:endParaRPr dirty="0">
              <a:latin typeface="游ゴシック" panose="020B0400000000000000" pitchFamily="50" charset="-128"/>
              <a:ea typeface="游ゴシック" panose="020B0400000000000000" pitchFamily="50" charset="-128"/>
            </a:endParaRPr>
          </a:p>
          <a:p>
            <a:pPr marL="171450" lvl="0" indent="-171450">
              <a:lnSpc>
                <a:spcPct val="125000"/>
              </a:lnSpc>
              <a:buClr>
                <a:schemeClr val="dk1"/>
              </a:buClr>
              <a:buSzPts val="1100"/>
              <a:buFont typeface="MS Mincho"/>
              <a:buChar char="-"/>
            </a:pPr>
            <a:r>
              <a:rPr lang="ko-KR" sz="1100" dirty="0">
                <a:solidFill>
                  <a:schemeClr val="dk1"/>
                </a:solidFill>
                <a:latin typeface="游ゴシック" panose="020B0400000000000000" pitchFamily="50" charset="-128"/>
                <a:ea typeface="MS Mincho"/>
                <a:cs typeface="MS Mincho"/>
                <a:sym typeface="MS Mincho"/>
              </a:rPr>
              <a:t>         </a:t>
            </a:r>
            <a:r>
              <a:rPr lang="ja-JP" altLang="en-US" sz="1100" dirty="0">
                <a:solidFill>
                  <a:schemeClr val="dk1"/>
                </a:solidFill>
                <a:latin typeface="游ゴシック" panose="020B0400000000000000" pitchFamily="50" charset="-128"/>
                <a:ea typeface="游ゴシック" panose="020B0400000000000000" pitchFamily="50" charset="-128"/>
                <a:cs typeface="MS Mincho"/>
                <a:sym typeface="MS Mincho"/>
              </a:rPr>
              <a:t>　</a:t>
            </a:r>
            <a:r>
              <a:rPr lang="ko-KR" sz="1100" dirty="0">
                <a:solidFill>
                  <a:schemeClr val="dk1"/>
                </a:solidFill>
                <a:latin typeface="游ゴシック" panose="020B0400000000000000" pitchFamily="50" charset="-128"/>
                <a:ea typeface="MS Mincho"/>
                <a:cs typeface="MS Mincho"/>
                <a:sym typeface="MS Mincho"/>
              </a:rPr>
              <a:t>  :</a:t>
            </a:r>
            <a:r>
              <a:rPr lang="ja-JP" altLang="ko-KR" sz="1100" dirty="0">
                <a:latin typeface="游ゴシック" panose="020B0400000000000000" pitchFamily="50" charset="-128"/>
                <a:ea typeface="游ゴシック" panose="020B0400000000000000" pitchFamily="50" charset="-128"/>
              </a:rPr>
              <a:t>リスト情報と上</a:t>
            </a:r>
            <a:r>
              <a:rPr lang="ja-JP" altLang="en-US" sz="1100" dirty="0">
                <a:latin typeface="游ゴシック" panose="020B0400000000000000" pitchFamily="50" charset="-128"/>
                <a:ea typeface="游ゴシック" panose="020B0400000000000000" pitchFamily="50" charset="-128"/>
              </a:rPr>
              <a:t>段の</a:t>
            </a:r>
            <a:r>
              <a:rPr lang="ja-JP" altLang="ko-KR" sz="1100" dirty="0">
                <a:latin typeface="游ゴシック" panose="020B0400000000000000" pitchFamily="50" charset="-128"/>
                <a:ea typeface="游ゴシック" panose="020B0400000000000000" pitchFamily="50" charset="-128"/>
              </a:rPr>
              <a:t>開始日</a:t>
            </a:r>
            <a:r>
              <a:rPr lang="ja-JP" altLang="en-US" sz="1100" dirty="0">
                <a:latin typeface="游ゴシック" panose="020B0400000000000000" pitchFamily="50" charset="-128"/>
                <a:ea typeface="游ゴシック" panose="020B0400000000000000" pitchFamily="50" charset="-128"/>
              </a:rPr>
              <a:t>及び</a:t>
            </a:r>
            <a:r>
              <a:rPr lang="ja-JP" altLang="ko-KR" sz="1100" dirty="0">
                <a:latin typeface="游ゴシック" panose="020B0400000000000000" pitchFamily="50" charset="-128"/>
                <a:ea typeface="游ゴシック" panose="020B0400000000000000" pitchFamily="50" charset="-128"/>
              </a:rPr>
              <a:t>終了日を初期化します。</a:t>
            </a:r>
            <a:endParaRPr dirty="0">
              <a:latin typeface="游ゴシック" panose="020B0400000000000000" pitchFamily="50" charset="-128"/>
              <a:ea typeface="游ゴシック" panose="020B0400000000000000" pitchFamily="50" charset="-128"/>
            </a:endParaRPr>
          </a:p>
          <a:p>
            <a:pPr marL="171450" lvl="0" indent="-171450">
              <a:lnSpc>
                <a:spcPct val="125000"/>
              </a:lnSpc>
              <a:buClr>
                <a:schemeClr val="dk1"/>
              </a:buClr>
              <a:buSzPts val="1100"/>
              <a:buFont typeface="MS Mincho"/>
              <a:buChar char="-"/>
            </a:pPr>
            <a:r>
              <a:rPr lang="ko-KR" sz="1100" dirty="0">
                <a:solidFill>
                  <a:schemeClr val="dk1"/>
                </a:solidFill>
                <a:latin typeface="游ゴシック" panose="020B0400000000000000" pitchFamily="50" charset="-128"/>
                <a:ea typeface="MS Mincho"/>
                <a:cs typeface="MS Mincho"/>
                <a:sym typeface="MS Mincho"/>
              </a:rPr>
              <a:t>     </a:t>
            </a:r>
            <a:r>
              <a:rPr lang="ja-JP" altLang="en-US" sz="1100" dirty="0">
                <a:solidFill>
                  <a:schemeClr val="dk1"/>
                </a:solidFill>
                <a:latin typeface="游ゴシック" panose="020B0400000000000000" pitchFamily="50" charset="-128"/>
                <a:ea typeface="游ゴシック" panose="020B0400000000000000" pitchFamily="50" charset="-128"/>
                <a:cs typeface="MS Mincho"/>
                <a:sym typeface="MS Mincho"/>
              </a:rPr>
              <a:t>　　</a:t>
            </a:r>
            <a:r>
              <a:rPr lang="ko-KR" sz="1100" dirty="0">
                <a:solidFill>
                  <a:schemeClr val="dk1"/>
                </a:solidFill>
                <a:latin typeface="游ゴシック" panose="020B0400000000000000" pitchFamily="50" charset="-128"/>
                <a:ea typeface="MS Mincho"/>
                <a:cs typeface="MS Mincho"/>
                <a:sym typeface="MS Mincho"/>
              </a:rPr>
              <a:t>      </a:t>
            </a:r>
            <a:r>
              <a:rPr lang="ja-JP" altLang="ko-KR" sz="1100" dirty="0">
                <a:latin typeface="游ゴシック" panose="020B0400000000000000" pitchFamily="50" charset="-128"/>
                <a:ea typeface="游ゴシック" panose="020B0400000000000000" pitchFamily="50" charset="-128"/>
              </a:rPr>
              <a:t>「 </a:t>
            </a:r>
            <a:r>
              <a:rPr lang="ko-KR" sz="1100" dirty="0" err="1">
                <a:solidFill>
                  <a:schemeClr val="dk1"/>
                </a:solidFill>
                <a:latin typeface="游ゴシック" panose="020B0400000000000000" pitchFamily="50" charset="-128"/>
                <a:ea typeface="MS Mincho"/>
                <a:cs typeface="MS Mincho"/>
                <a:sym typeface="MS Mincho"/>
              </a:rPr>
              <a:t>使用者履歴</a:t>
            </a:r>
            <a:r>
              <a:rPr lang="ko-KR" sz="1100" dirty="0">
                <a:solidFill>
                  <a:schemeClr val="dk1"/>
                </a:solidFill>
                <a:latin typeface="游ゴシック" panose="020B0400000000000000" pitchFamily="50" charset="-128"/>
                <a:ea typeface="MS Mincho"/>
                <a:cs typeface="MS Mincho"/>
                <a:sym typeface="MS Mincho"/>
              </a:rPr>
              <a:t>ログリスト</a:t>
            </a:r>
            <a:r>
              <a:rPr lang="ja-JP" altLang="ko-KR" sz="1100" dirty="0">
                <a:latin typeface="游ゴシック" panose="020B0400000000000000" pitchFamily="50" charset="-128"/>
                <a:ea typeface="游ゴシック" panose="020B0400000000000000" pitchFamily="50" charset="-128"/>
              </a:rPr>
              <a:t> 」に表示される履歴を画面出力します。</a:t>
            </a:r>
            <a:endParaRPr dirty="0">
              <a:latin typeface="游ゴシック" panose="020B0400000000000000" pitchFamily="50" charset="-128"/>
              <a:ea typeface="游ゴシック" panose="020B0400000000000000" pitchFamily="50" charset="-128"/>
            </a:endParaRPr>
          </a:p>
        </p:txBody>
      </p:sp>
      <p:sp>
        <p:nvSpPr>
          <p:cNvPr id="12" name="Google Shape;318;p13">
            <a:extLst>
              <a:ext uri="{FF2B5EF4-FFF2-40B4-BE49-F238E27FC236}">
                <a16:creationId xmlns:a16="http://schemas.microsoft.com/office/drawing/2014/main" id="{E08EAFF3-04A6-7475-0B6E-66EB68BE5AF8}"/>
              </a:ext>
            </a:extLst>
          </p:cNvPr>
          <p:cNvSpPr txBox="1"/>
          <p:nvPr/>
        </p:nvSpPr>
        <p:spPr>
          <a:xfrm>
            <a:off x="1712949" y="1024647"/>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游ゴシック" panose="020B0400000000000000" pitchFamily="50" charset="-128"/>
                <a:ea typeface="Century"/>
                <a:cs typeface="Century"/>
                <a:sym typeface="Century"/>
              </a:rPr>
              <a:t>①</a:t>
            </a:r>
            <a:endParaRPr>
              <a:latin typeface="游ゴシック" panose="020B0400000000000000" pitchFamily="50" charset="-128"/>
              <a:ea typeface="游ゴシック" panose="020B0400000000000000" pitchFamily="50" charset="-128"/>
            </a:endParaRPr>
          </a:p>
        </p:txBody>
      </p:sp>
      <p:sp>
        <p:nvSpPr>
          <p:cNvPr id="13" name="Google Shape;319;p13">
            <a:extLst>
              <a:ext uri="{FF2B5EF4-FFF2-40B4-BE49-F238E27FC236}">
                <a16:creationId xmlns:a16="http://schemas.microsoft.com/office/drawing/2014/main" id="{553DFF18-A80E-DCD5-D04E-E06C9D7CAE0E}"/>
              </a:ext>
            </a:extLst>
          </p:cNvPr>
          <p:cNvSpPr txBox="1"/>
          <p:nvPr/>
        </p:nvSpPr>
        <p:spPr>
          <a:xfrm>
            <a:off x="5882299" y="750295"/>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游ゴシック" panose="020B0400000000000000" pitchFamily="50" charset="-128"/>
                <a:ea typeface="Century"/>
                <a:cs typeface="Century"/>
                <a:sym typeface="Century"/>
              </a:rPr>
              <a:t>③</a:t>
            </a:r>
            <a:endParaRPr sz="1800">
              <a:solidFill>
                <a:srgbClr val="FF0000"/>
              </a:solidFill>
              <a:latin typeface="游ゴシック" panose="020B0400000000000000" pitchFamily="50" charset="-128"/>
              <a:ea typeface="游ゴシック" panose="020B0400000000000000" pitchFamily="50" charset="-128"/>
              <a:cs typeface="Century"/>
              <a:sym typeface="Century"/>
            </a:endParaRPr>
          </a:p>
        </p:txBody>
      </p:sp>
      <p:sp>
        <p:nvSpPr>
          <p:cNvPr id="14" name="Google Shape;320;p13">
            <a:extLst>
              <a:ext uri="{FF2B5EF4-FFF2-40B4-BE49-F238E27FC236}">
                <a16:creationId xmlns:a16="http://schemas.microsoft.com/office/drawing/2014/main" id="{8C1E0376-BD78-4BAE-53E6-C8299AA21321}"/>
              </a:ext>
            </a:extLst>
          </p:cNvPr>
          <p:cNvSpPr/>
          <p:nvPr/>
        </p:nvSpPr>
        <p:spPr>
          <a:xfrm>
            <a:off x="596657" y="1052281"/>
            <a:ext cx="2544828" cy="333925"/>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cxnSp>
        <p:nvCxnSpPr>
          <p:cNvPr id="15" name="Google Shape;321;p13">
            <a:extLst>
              <a:ext uri="{FF2B5EF4-FFF2-40B4-BE49-F238E27FC236}">
                <a16:creationId xmlns:a16="http://schemas.microsoft.com/office/drawing/2014/main" id="{72B85EA0-0A01-974B-221D-8B522C8A8569}"/>
              </a:ext>
            </a:extLst>
          </p:cNvPr>
          <p:cNvCxnSpPr>
            <a:stCxn id="7" idx="1"/>
            <a:endCxn id="19" idx="1"/>
          </p:cNvCxnSpPr>
          <p:nvPr/>
        </p:nvCxnSpPr>
        <p:spPr>
          <a:xfrm>
            <a:off x="467593" y="1186907"/>
            <a:ext cx="29400" cy="2116200"/>
          </a:xfrm>
          <a:prstGeom prst="bentConnector3">
            <a:avLst>
              <a:gd name="adj1" fmla="val -777551"/>
            </a:avLst>
          </a:prstGeom>
          <a:noFill/>
          <a:ln w="19050" cap="flat" cmpd="sng">
            <a:solidFill>
              <a:srgbClr val="FF0000"/>
            </a:solidFill>
            <a:prstDash val="solid"/>
            <a:miter lim="800000"/>
            <a:headEnd type="none" w="sm" len="sm"/>
            <a:tailEnd type="triangle" w="med" len="med"/>
          </a:ln>
        </p:spPr>
      </p:cxnSp>
      <p:sp>
        <p:nvSpPr>
          <p:cNvPr id="17" name="Google Shape;324;p13">
            <a:extLst>
              <a:ext uri="{FF2B5EF4-FFF2-40B4-BE49-F238E27FC236}">
                <a16:creationId xmlns:a16="http://schemas.microsoft.com/office/drawing/2014/main" id="{9181563E-3978-62AE-B159-F51CDB6F0263}"/>
              </a:ext>
            </a:extLst>
          </p:cNvPr>
          <p:cNvSpPr txBox="1"/>
          <p:nvPr/>
        </p:nvSpPr>
        <p:spPr>
          <a:xfrm>
            <a:off x="501882" y="663056"/>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游ゴシック" panose="020B0400000000000000" pitchFamily="50" charset="-128"/>
                <a:ea typeface="MS Mincho"/>
                <a:cs typeface="MS Mincho"/>
                <a:sym typeface="MS Mincho"/>
              </a:rPr>
              <a:t>●</a:t>
            </a:r>
            <a:r>
              <a:rPr lang="ja-JP" altLang="en-US" sz="1100" dirty="0">
                <a:latin typeface="游ゴシック" panose="020B0400000000000000" pitchFamily="50" charset="-128"/>
                <a:ea typeface="游ゴシック" panose="020B0400000000000000" pitchFamily="50" charset="-128"/>
              </a:rPr>
              <a:t>上部エリアの　　</a:t>
            </a:r>
            <a:r>
              <a:rPr lang="ja-JP" altLang="ko-KR" sz="1100" dirty="0">
                <a:latin typeface="游ゴシック" panose="020B0400000000000000" pitchFamily="50" charset="-128"/>
                <a:ea typeface="游ゴシック" panose="020B0400000000000000" pitchFamily="50" charset="-128"/>
              </a:rPr>
              <a:t>検索ボタン</a:t>
            </a: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p:txBody>
      </p:sp>
      <p:pic>
        <p:nvPicPr>
          <p:cNvPr id="18" name="Google Shape;325;p13">
            <a:extLst>
              <a:ext uri="{FF2B5EF4-FFF2-40B4-BE49-F238E27FC236}">
                <a16:creationId xmlns:a16="http://schemas.microsoft.com/office/drawing/2014/main" id="{874A0FE4-353B-7090-8F80-AF46D8C6CA5D}"/>
              </a:ext>
            </a:extLst>
          </p:cNvPr>
          <p:cNvPicPr preferRelativeResize="0"/>
          <p:nvPr/>
        </p:nvPicPr>
        <p:blipFill rotWithShape="1">
          <a:blip r:embed="rId7" cstate="print">
            <a:alphaModFix/>
          </a:blip>
          <a:srcRect/>
          <a:stretch/>
        </p:blipFill>
        <p:spPr>
          <a:xfrm>
            <a:off x="1579751" y="728050"/>
            <a:ext cx="244939" cy="197016"/>
          </a:xfrm>
          <a:prstGeom prst="rect">
            <a:avLst/>
          </a:prstGeom>
          <a:noFill/>
          <a:ln>
            <a:noFill/>
          </a:ln>
        </p:spPr>
      </p:pic>
      <p:pic>
        <p:nvPicPr>
          <p:cNvPr id="19" name="Google Shape;322;p13">
            <a:extLst>
              <a:ext uri="{FF2B5EF4-FFF2-40B4-BE49-F238E27FC236}">
                <a16:creationId xmlns:a16="http://schemas.microsoft.com/office/drawing/2014/main" id="{CB1EC8BC-47BB-20B1-23FA-BBF7B268F7CB}"/>
              </a:ext>
            </a:extLst>
          </p:cNvPr>
          <p:cNvPicPr preferRelativeResize="0"/>
          <p:nvPr/>
        </p:nvPicPr>
        <p:blipFill rotWithShape="1">
          <a:blip r:embed="rId8" cstate="print">
            <a:alphaModFix/>
          </a:blip>
          <a:srcRect/>
          <a:stretch/>
        </p:blipFill>
        <p:spPr>
          <a:xfrm>
            <a:off x="496995" y="2416303"/>
            <a:ext cx="2443491" cy="1773846"/>
          </a:xfrm>
          <a:prstGeom prst="rect">
            <a:avLst/>
          </a:prstGeom>
          <a:noFill/>
          <a:ln>
            <a:noFill/>
          </a:ln>
        </p:spPr>
      </p:pic>
      <p:cxnSp>
        <p:nvCxnSpPr>
          <p:cNvPr id="20" name="Google Shape;326;p13">
            <a:extLst>
              <a:ext uri="{FF2B5EF4-FFF2-40B4-BE49-F238E27FC236}">
                <a16:creationId xmlns:a16="http://schemas.microsoft.com/office/drawing/2014/main" id="{5AF5AE9B-AB2D-9713-30BE-0B45AEDFCBF4}"/>
              </a:ext>
            </a:extLst>
          </p:cNvPr>
          <p:cNvCxnSpPr>
            <a:stCxn id="19" idx="3"/>
            <a:endCxn id="5" idx="1"/>
          </p:cNvCxnSpPr>
          <p:nvPr/>
        </p:nvCxnSpPr>
        <p:spPr>
          <a:xfrm rot="10800000" flipH="1">
            <a:off x="2940486" y="2660326"/>
            <a:ext cx="861000" cy="642900"/>
          </a:xfrm>
          <a:prstGeom prst="bentConnector3">
            <a:avLst>
              <a:gd name="adj1" fmla="val 31527"/>
            </a:avLst>
          </a:prstGeom>
          <a:noFill/>
          <a:ln w="19050" cap="flat" cmpd="sng">
            <a:solidFill>
              <a:srgbClr val="FF0000"/>
            </a:solidFill>
            <a:prstDash val="solid"/>
            <a:miter lim="800000"/>
            <a:headEnd type="none" w="sm" len="sm"/>
            <a:tailEnd type="triangle" w="med" len="med"/>
          </a:ln>
        </p:spPr>
      </p:cxnSp>
      <p:pic>
        <p:nvPicPr>
          <p:cNvPr id="21" name="Google Shape;327;p13">
            <a:extLst>
              <a:ext uri="{FF2B5EF4-FFF2-40B4-BE49-F238E27FC236}">
                <a16:creationId xmlns:a16="http://schemas.microsoft.com/office/drawing/2014/main" id="{26D1732E-E22D-3312-A54C-676EF843F7CD}"/>
              </a:ext>
            </a:extLst>
          </p:cNvPr>
          <p:cNvPicPr preferRelativeResize="0"/>
          <p:nvPr/>
        </p:nvPicPr>
        <p:blipFill rotWithShape="1">
          <a:blip r:embed="rId7" cstate="print">
            <a:alphaModFix/>
          </a:blip>
          <a:srcRect/>
          <a:stretch/>
        </p:blipFill>
        <p:spPr>
          <a:xfrm>
            <a:off x="4058379" y="3625544"/>
            <a:ext cx="244939" cy="197016"/>
          </a:xfrm>
          <a:prstGeom prst="rect">
            <a:avLst/>
          </a:prstGeom>
          <a:noFill/>
          <a:ln>
            <a:noFill/>
          </a:ln>
        </p:spPr>
      </p:pic>
      <p:cxnSp>
        <p:nvCxnSpPr>
          <p:cNvPr id="22" name="Google Shape;328;p13">
            <a:extLst>
              <a:ext uri="{FF2B5EF4-FFF2-40B4-BE49-F238E27FC236}">
                <a16:creationId xmlns:a16="http://schemas.microsoft.com/office/drawing/2014/main" id="{6491294D-BACB-8A92-0E3E-B55A2F016FD4}"/>
              </a:ext>
            </a:extLst>
          </p:cNvPr>
          <p:cNvCxnSpPr>
            <a:stCxn id="5" idx="3"/>
            <a:endCxn id="3" idx="3"/>
          </p:cNvCxnSpPr>
          <p:nvPr/>
        </p:nvCxnSpPr>
        <p:spPr>
          <a:xfrm flipH="1">
            <a:off x="6176020" y="2660358"/>
            <a:ext cx="78900" cy="3160500"/>
          </a:xfrm>
          <a:prstGeom prst="bentConnector3">
            <a:avLst>
              <a:gd name="adj1" fmla="val -289734"/>
            </a:avLst>
          </a:prstGeom>
          <a:noFill/>
          <a:ln w="19050" cap="flat" cmpd="sng">
            <a:solidFill>
              <a:srgbClr val="FF0000"/>
            </a:solidFill>
            <a:prstDash val="solid"/>
            <a:miter lim="800000"/>
            <a:headEnd type="none" w="sm" len="sm"/>
            <a:tailEnd type="triangle" w="med" len="med"/>
          </a:ln>
        </p:spPr>
      </p:cxnSp>
      <p:sp>
        <p:nvSpPr>
          <p:cNvPr id="23" name="Google Shape;329;p13">
            <a:extLst>
              <a:ext uri="{FF2B5EF4-FFF2-40B4-BE49-F238E27FC236}">
                <a16:creationId xmlns:a16="http://schemas.microsoft.com/office/drawing/2014/main" id="{8D861FB9-04E3-AEBD-293A-6F47954270B3}"/>
              </a:ext>
            </a:extLst>
          </p:cNvPr>
          <p:cNvSpPr txBox="1"/>
          <p:nvPr/>
        </p:nvSpPr>
        <p:spPr>
          <a:xfrm>
            <a:off x="4222673" y="78231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游ゴシック" panose="020B0400000000000000" pitchFamily="50" charset="-128"/>
                <a:ea typeface="Century"/>
                <a:cs typeface="Century"/>
                <a:sym typeface="Century"/>
              </a:rPr>
              <a:t>②</a:t>
            </a:r>
            <a:endParaRPr>
              <a:latin typeface="游ゴシック" panose="020B0400000000000000" pitchFamily="50" charset="-128"/>
              <a:ea typeface="游ゴシック" panose="020B0400000000000000" pitchFamily="50" charset="-128"/>
            </a:endParaRPr>
          </a:p>
        </p:txBody>
      </p:sp>
      <p:pic>
        <p:nvPicPr>
          <p:cNvPr id="24" name="Google Shape;330;p13">
            <a:extLst>
              <a:ext uri="{FF2B5EF4-FFF2-40B4-BE49-F238E27FC236}">
                <a16:creationId xmlns:a16="http://schemas.microsoft.com/office/drawing/2014/main" id="{38894C64-1A68-2E2A-8E29-57ABE913A115}"/>
              </a:ext>
            </a:extLst>
          </p:cNvPr>
          <p:cNvPicPr preferRelativeResize="0"/>
          <p:nvPr/>
        </p:nvPicPr>
        <p:blipFill rotWithShape="1">
          <a:blip r:embed="rId9" cstate="print">
            <a:alphaModFix/>
          </a:blip>
          <a:srcRect/>
          <a:stretch/>
        </p:blipFill>
        <p:spPr>
          <a:xfrm>
            <a:off x="1945058" y="7724162"/>
            <a:ext cx="417142" cy="153788"/>
          </a:xfrm>
          <a:prstGeom prst="rect">
            <a:avLst/>
          </a:prstGeom>
          <a:noFill/>
          <a:ln>
            <a:solidFill>
              <a:srgbClr val="000000"/>
            </a:solidFill>
          </a:ln>
        </p:spPr>
      </p:pic>
      <p:pic>
        <p:nvPicPr>
          <p:cNvPr id="25" name="Google Shape;331;p13">
            <a:extLst>
              <a:ext uri="{FF2B5EF4-FFF2-40B4-BE49-F238E27FC236}">
                <a16:creationId xmlns:a16="http://schemas.microsoft.com/office/drawing/2014/main" id="{E2F3A520-208C-BF50-23EB-DB5C8FAD9526}"/>
              </a:ext>
            </a:extLst>
          </p:cNvPr>
          <p:cNvPicPr preferRelativeResize="0"/>
          <p:nvPr/>
        </p:nvPicPr>
        <p:blipFill rotWithShape="1">
          <a:blip r:embed="rId10" cstate="print">
            <a:alphaModFix/>
          </a:blip>
          <a:srcRect/>
          <a:stretch/>
        </p:blipFill>
        <p:spPr>
          <a:xfrm>
            <a:off x="4079600" y="7909913"/>
            <a:ext cx="650131" cy="213946"/>
          </a:xfrm>
          <a:prstGeom prst="rect">
            <a:avLst/>
          </a:prstGeom>
          <a:noFill/>
          <a:ln>
            <a:solidFill>
              <a:srgbClr val="000000"/>
            </a:solidFill>
          </a:ln>
        </p:spPr>
      </p:pic>
      <p:pic>
        <p:nvPicPr>
          <p:cNvPr id="26" name="Google Shape;332;p13">
            <a:extLst>
              <a:ext uri="{FF2B5EF4-FFF2-40B4-BE49-F238E27FC236}">
                <a16:creationId xmlns:a16="http://schemas.microsoft.com/office/drawing/2014/main" id="{36FC425C-A912-EEA0-D986-B39EB5AC5741}"/>
              </a:ext>
            </a:extLst>
          </p:cNvPr>
          <p:cNvPicPr preferRelativeResize="0"/>
          <p:nvPr/>
        </p:nvPicPr>
        <p:blipFill rotWithShape="1">
          <a:blip r:embed="rId11" cstate="print">
            <a:alphaModFix/>
          </a:blip>
          <a:srcRect/>
          <a:stretch/>
        </p:blipFill>
        <p:spPr>
          <a:xfrm>
            <a:off x="2856571" y="7724161"/>
            <a:ext cx="572429" cy="153788"/>
          </a:xfrm>
          <a:prstGeom prst="rect">
            <a:avLst/>
          </a:prstGeom>
          <a:noFill/>
          <a:ln>
            <a:solidFill>
              <a:srgbClr val="000000"/>
            </a:solidFill>
          </a:ln>
        </p:spPr>
      </p:pic>
      <p:pic>
        <p:nvPicPr>
          <p:cNvPr id="27" name="Google Shape;333;p13">
            <a:extLst>
              <a:ext uri="{FF2B5EF4-FFF2-40B4-BE49-F238E27FC236}">
                <a16:creationId xmlns:a16="http://schemas.microsoft.com/office/drawing/2014/main" id="{5FF1C2D3-8A8C-60D4-EC79-6D73B6188166}"/>
              </a:ext>
            </a:extLst>
          </p:cNvPr>
          <p:cNvPicPr preferRelativeResize="0"/>
          <p:nvPr/>
        </p:nvPicPr>
        <p:blipFill rotWithShape="1">
          <a:blip r:embed="rId9" cstate="print">
            <a:alphaModFix/>
          </a:blip>
          <a:srcRect/>
          <a:stretch/>
        </p:blipFill>
        <p:spPr>
          <a:xfrm>
            <a:off x="786893" y="8117714"/>
            <a:ext cx="558254" cy="213946"/>
          </a:xfrm>
          <a:prstGeom prst="rect">
            <a:avLst/>
          </a:prstGeom>
          <a:noFill/>
          <a:ln>
            <a:solidFill>
              <a:srgbClr val="000000"/>
            </a:solidFill>
          </a:ln>
        </p:spPr>
      </p:pic>
      <p:pic>
        <p:nvPicPr>
          <p:cNvPr id="28" name="Google Shape;334;p13">
            <a:extLst>
              <a:ext uri="{FF2B5EF4-FFF2-40B4-BE49-F238E27FC236}">
                <a16:creationId xmlns:a16="http://schemas.microsoft.com/office/drawing/2014/main" id="{79DB33E7-B891-9D2E-25B7-5EA6C3BF97BE}"/>
              </a:ext>
            </a:extLst>
          </p:cNvPr>
          <p:cNvPicPr preferRelativeResize="0"/>
          <p:nvPr/>
        </p:nvPicPr>
        <p:blipFill rotWithShape="1">
          <a:blip r:embed="rId10" cstate="print">
            <a:alphaModFix/>
          </a:blip>
          <a:srcRect/>
          <a:stretch/>
        </p:blipFill>
        <p:spPr>
          <a:xfrm>
            <a:off x="786893" y="8353894"/>
            <a:ext cx="650131" cy="217335"/>
          </a:xfrm>
          <a:prstGeom prst="rect">
            <a:avLst/>
          </a:prstGeom>
          <a:noFill/>
          <a:ln>
            <a:solidFill>
              <a:srgbClr val="000000"/>
            </a:solidFill>
          </a:ln>
        </p:spPr>
      </p:pic>
      <p:sp>
        <p:nvSpPr>
          <p:cNvPr id="29" name="직사각형 28">
            <a:extLst>
              <a:ext uri="{FF2B5EF4-FFF2-40B4-BE49-F238E27FC236}">
                <a16:creationId xmlns:a16="http://schemas.microsoft.com/office/drawing/2014/main" id="{4587814D-5C5F-F11D-6D99-DD0B54147FDE}"/>
              </a:ext>
            </a:extLst>
          </p:cNvPr>
          <p:cNvSpPr/>
          <p:nvPr/>
        </p:nvSpPr>
        <p:spPr>
          <a:xfrm>
            <a:off x="847035" y="5061620"/>
            <a:ext cx="1350541" cy="2047012"/>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游ゴシック" panose="020B0400000000000000" pitchFamily="50" charset="-128"/>
            </a:endParaRPr>
          </a:p>
        </p:txBody>
      </p:sp>
      <p:sp>
        <p:nvSpPr>
          <p:cNvPr id="30" name="직사각형 29">
            <a:extLst>
              <a:ext uri="{FF2B5EF4-FFF2-40B4-BE49-F238E27FC236}">
                <a16:creationId xmlns:a16="http://schemas.microsoft.com/office/drawing/2014/main" id="{7987F58D-3F81-9295-647A-0B634DBBC6A6}"/>
              </a:ext>
            </a:extLst>
          </p:cNvPr>
          <p:cNvSpPr/>
          <p:nvPr/>
        </p:nvSpPr>
        <p:spPr>
          <a:xfrm>
            <a:off x="1345145" y="4899819"/>
            <a:ext cx="479546" cy="74760"/>
          </a:xfrm>
          <a:prstGeom prst="rect">
            <a:avLst/>
          </a:prstGeom>
          <a:solidFill>
            <a:schemeClr val="bg1">
              <a:lumMod val="85000"/>
              <a:alpha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游ゴシック" panose="020B0400000000000000" pitchFamily="50" charset="-128"/>
            </a:endParaRPr>
          </a:p>
        </p:txBody>
      </p:sp>
      <p:sp>
        <p:nvSpPr>
          <p:cNvPr id="16" name="Google Shape;323;p13">
            <a:extLst>
              <a:ext uri="{FF2B5EF4-FFF2-40B4-BE49-F238E27FC236}">
                <a16:creationId xmlns:a16="http://schemas.microsoft.com/office/drawing/2014/main" id="{9B683F10-BEC2-191B-AE3F-EC0B128BDF6A}"/>
              </a:ext>
            </a:extLst>
          </p:cNvPr>
          <p:cNvSpPr txBox="1"/>
          <p:nvPr/>
        </p:nvSpPr>
        <p:spPr>
          <a:xfrm>
            <a:off x="2074477" y="5698765"/>
            <a:ext cx="4057747" cy="303889"/>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en-US" sz="1100" dirty="0">
                <a:latin typeface="游ゴシック" panose="020B0400000000000000" pitchFamily="50" charset="-128"/>
                <a:ea typeface="游ゴシック" panose="020B0400000000000000" pitchFamily="50" charset="-128"/>
              </a:rPr>
              <a:t>設定した</a:t>
            </a:r>
            <a:r>
              <a:rPr lang="ja-JP" altLang="ko-KR" sz="1100" dirty="0">
                <a:latin typeface="游ゴシック" panose="020B0400000000000000" pitchFamily="50" charset="-128"/>
                <a:ea typeface="游ゴシック" panose="020B0400000000000000" pitchFamily="50" charset="-128"/>
              </a:rPr>
              <a:t>期間＋選択ユーザの画面アクセス履歴が検索される。</a:t>
            </a: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p:txBody>
      </p:sp>
      <p:sp>
        <p:nvSpPr>
          <p:cNvPr id="31" name="正方形/長方形 30">
            <a:extLst>
              <a:ext uri="{FF2B5EF4-FFF2-40B4-BE49-F238E27FC236}">
                <a16:creationId xmlns:a16="http://schemas.microsoft.com/office/drawing/2014/main" id="{F65A46A8-B80F-F502-9924-CAC2FA82025C}"/>
              </a:ext>
            </a:extLst>
          </p:cNvPr>
          <p:cNvSpPr/>
          <p:nvPr/>
        </p:nvSpPr>
        <p:spPr>
          <a:xfrm>
            <a:off x="834335" y="2944609"/>
            <a:ext cx="589989" cy="31291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E4DF7B6A-3D60-BCBE-90FE-C1372ED12797}"/>
              </a:ext>
            </a:extLst>
          </p:cNvPr>
          <p:cNvSpPr/>
          <p:nvPr/>
        </p:nvSpPr>
        <p:spPr>
          <a:xfrm>
            <a:off x="816963" y="3479936"/>
            <a:ext cx="589989" cy="69122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67725712-343D-2C22-6AEE-713BFEA53365}"/>
              </a:ext>
            </a:extLst>
          </p:cNvPr>
          <p:cNvSpPr/>
          <p:nvPr/>
        </p:nvSpPr>
        <p:spPr>
          <a:xfrm>
            <a:off x="1479168" y="3474143"/>
            <a:ext cx="883032" cy="69122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97DDB92B-6165-BE45-319B-A19795175CAF}"/>
              </a:ext>
            </a:extLst>
          </p:cNvPr>
          <p:cNvSpPr/>
          <p:nvPr/>
        </p:nvSpPr>
        <p:spPr>
          <a:xfrm>
            <a:off x="1458224" y="2944609"/>
            <a:ext cx="903976" cy="31291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38439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CEAD4FD3-9085-4C51-A9DA-7955898C1F82}"/>
              </a:ext>
            </a:extLst>
          </p:cNvPr>
          <p:cNvSpPr>
            <a:spLocks noGrp="1"/>
          </p:cNvSpPr>
          <p:nvPr>
            <p:ph type="sldNum" sz="quarter" idx="12"/>
          </p:nvPr>
        </p:nvSpPr>
        <p:spPr/>
        <p:txBody>
          <a:bodyPr/>
          <a:lstStyle/>
          <a:p>
            <a:fld id="{AE8EA5A1-38AB-4AA0-89CC-DE1004BC27E5}" type="slidenum">
              <a:rPr kumimoji="1" lang="ja-JP" altLang="en-US" smtClean="0"/>
              <a:t>200</a:t>
            </a:fld>
            <a:endParaRPr kumimoji="1" lang="ja-JP" altLang="en-US"/>
          </a:p>
        </p:txBody>
      </p:sp>
      <p:sp>
        <p:nvSpPr>
          <p:cNvPr id="3" name="Google Shape;340;p14">
            <a:extLst>
              <a:ext uri="{FF2B5EF4-FFF2-40B4-BE49-F238E27FC236}">
                <a16:creationId xmlns:a16="http://schemas.microsoft.com/office/drawing/2014/main" id="{47334088-663C-868E-B33E-BF38566445BC}"/>
              </a:ext>
            </a:extLst>
          </p:cNvPr>
          <p:cNvSpPr txBox="1"/>
          <p:nvPr/>
        </p:nvSpPr>
        <p:spPr>
          <a:xfrm>
            <a:off x="378662" y="649493"/>
            <a:ext cx="5400000" cy="303929"/>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游ゴシック" panose="020B0400000000000000" pitchFamily="50" charset="-128"/>
                <a:ea typeface="游ゴシック" panose="020B0400000000000000" pitchFamily="50" charset="-128"/>
              </a:rPr>
              <a:t>「 </a:t>
            </a:r>
            <a:r>
              <a:rPr lang="ko-KR" sz="1100" dirty="0" err="1">
                <a:solidFill>
                  <a:schemeClr val="dk1"/>
                </a:solidFill>
                <a:latin typeface="游ゴシック" panose="020B0400000000000000" pitchFamily="50" charset="-128"/>
                <a:ea typeface="MS Mincho"/>
                <a:cs typeface="MS Mincho"/>
                <a:sym typeface="MS Mincho"/>
              </a:rPr>
              <a:t>使用者履歴</a:t>
            </a:r>
            <a:r>
              <a:rPr lang="ko-KR" sz="1100" dirty="0">
                <a:solidFill>
                  <a:schemeClr val="dk1"/>
                </a:solidFill>
                <a:latin typeface="游ゴシック" panose="020B0400000000000000" pitchFamily="50" charset="-128"/>
                <a:ea typeface="MS Mincho"/>
                <a:cs typeface="MS Mincho"/>
                <a:sym typeface="MS Mincho"/>
              </a:rPr>
              <a:t>ログリスト</a:t>
            </a:r>
            <a:r>
              <a:rPr lang="ja-JP" altLang="ko-KR" sz="1100" dirty="0">
                <a:latin typeface="游ゴシック" panose="020B0400000000000000" pitchFamily="50" charset="-128"/>
                <a:ea typeface="游ゴシック" panose="020B0400000000000000" pitchFamily="50" charset="-128"/>
              </a:rPr>
              <a:t> 」</a:t>
            </a:r>
            <a:r>
              <a:rPr lang="ko-KR" sz="1100" dirty="0">
                <a:solidFill>
                  <a:schemeClr val="dk1"/>
                </a:solidFill>
                <a:latin typeface="游ゴシック" panose="020B0400000000000000" pitchFamily="50" charset="-128"/>
                <a:ea typeface="MS Mincho"/>
                <a:cs typeface="MS Mincho"/>
                <a:sym typeface="MS Mincho"/>
              </a:rPr>
              <a:t>             </a:t>
            </a:r>
            <a:r>
              <a:rPr lang="ja-JP" altLang="en-US" sz="1100" dirty="0">
                <a:solidFill>
                  <a:schemeClr val="dk1"/>
                </a:solidFill>
                <a:latin typeface="游ゴシック" panose="020B0400000000000000" pitchFamily="50" charset="-128"/>
                <a:ea typeface="MS Mincho"/>
                <a:cs typeface="MS Mincho"/>
                <a:sym typeface="MS Mincho"/>
              </a:rPr>
              <a:t>　　　</a:t>
            </a:r>
            <a:r>
              <a:rPr lang="en-US" altLang="ja-JP" sz="1100" dirty="0">
                <a:solidFill>
                  <a:schemeClr val="dk1"/>
                </a:solidFill>
                <a:latin typeface="游ゴシック" panose="020B0400000000000000" pitchFamily="50" charset="-128"/>
                <a:ea typeface="MS Mincho"/>
                <a:cs typeface="MS Mincho"/>
                <a:sym typeface="MS Mincho"/>
              </a:rPr>
              <a:t>※</a:t>
            </a:r>
            <a:r>
              <a:rPr lang="ja-JP" altLang="en-US" sz="1100" dirty="0">
                <a:solidFill>
                  <a:schemeClr val="dk1"/>
                </a:solidFill>
                <a:latin typeface="游ゴシック" panose="020B0400000000000000" pitchFamily="50" charset="-128"/>
                <a:ea typeface="MS Mincho"/>
                <a:cs typeface="MS Mincho"/>
                <a:sym typeface="MS Mincho"/>
              </a:rPr>
              <a:t>イメージ</a:t>
            </a: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p:txBody>
      </p:sp>
      <p:pic>
        <p:nvPicPr>
          <p:cNvPr id="4" name="Google Shape;341;p14">
            <a:extLst>
              <a:ext uri="{FF2B5EF4-FFF2-40B4-BE49-F238E27FC236}">
                <a16:creationId xmlns:a16="http://schemas.microsoft.com/office/drawing/2014/main" id="{158CFBD8-E7CF-B293-BD61-A4BB476EFD62}"/>
              </a:ext>
            </a:extLst>
          </p:cNvPr>
          <p:cNvPicPr preferRelativeResize="0"/>
          <p:nvPr/>
        </p:nvPicPr>
        <p:blipFill rotWithShape="1">
          <a:blip r:embed="rId2" cstate="print">
            <a:alphaModFix/>
          </a:blip>
          <a:srcRect t="10896"/>
          <a:stretch/>
        </p:blipFill>
        <p:spPr>
          <a:xfrm>
            <a:off x="309981" y="1153504"/>
            <a:ext cx="6238038" cy="4041524"/>
          </a:xfrm>
          <a:prstGeom prst="rect">
            <a:avLst/>
          </a:prstGeom>
          <a:noFill/>
          <a:ln>
            <a:solidFill>
              <a:srgbClr val="000000"/>
            </a:solidFill>
          </a:ln>
        </p:spPr>
      </p:pic>
      <p:pic>
        <p:nvPicPr>
          <p:cNvPr id="5" name="Google Shape;342;p14">
            <a:extLst>
              <a:ext uri="{FF2B5EF4-FFF2-40B4-BE49-F238E27FC236}">
                <a16:creationId xmlns:a16="http://schemas.microsoft.com/office/drawing/2014/main" id="{3D3C5399-32CB-747A-6FE3-218BB1C15E68}"/>
              </a:ext>
            </a:extLst>
          </p:cNvPr>
          <p:cNvPicPr preferRelativeResize="0"/>
          <p:nvPr/>
        </p:nvPicPr>
        <p:blipFill rotWithShape="1">
          <a:blip r:embed="rId3" cstate="print">
            <a:alphaModFix/>
          </a:blip>
          <a:srcRect/>
          <a:stretch/>
        </p:blipFill>
        <p:spPr>
          <a:xfrm>
            <a:off x="2274365" y="646732"/>
            <a:ext cx="715144" cy="289272"/>
          </a:xfrm>
          <a:prstGeom prst="rect">
            <a:avLst/>
          </a:prstGeom>
          <a:noFill/>
          <a:ln>
            <a:solidFill>
              <a:srgbClr val="000000"/>
            </a:solidFill>
          </a:ln>
        </p:spPr>
      </p:pic>
      <p:cxnSp>
        <p:nvCxnSpPr>
          <p:cNvPr id="6" name="Google Shape;343;p14">
            <a:extLst>
              <a:ext uri="{FF2B5EF4-FFF2-40B4-BE49-F238E27FC236}">
                <a16:creationId xmlns:a16="http://schemas.microsoft.com/office/drawing/2014/main" id="{3C223096-BC54-F392-E934-3647AC793A9B}"/>
              </a:ext>
            </a:extLst>
          </p:cNvPr>
          <p:cNvCxnSpPr>
            <a:stCxn id="5" idx="2"/>
          </p:cNvCxnSpPr>
          <p:nvPr/>
        </p:nvCxnSpPr>
        <p:spPr>
          <a:xfrm rot="5400000">
            <a:off x="2522887" y="1044454"/>
            <a:ext cx="217500" cy="600"/>
          </a:xfrm>
          <a:prstGeom prst="bentConnector3">
            <a:avLst>
              <a:gd name="adj1" fmla="val 50025"/>
            </a:avLst>
          </a:prstGeom>
          <a:noFill/>
          <a:ln w="19050" cap="flat" cmpd="sng">
            <a:solidFill>
              <a:srgbClr val="FF0000"/>
            </a:solidFill>
            <a:prstDash val="solid"/>
            <a:miter lim="800000"/>
            <a:headEnd type="none" w="sm" len="sm"/>
            <a:tailEnd type="triangle" w="med" len="med"/>
          </a:ln>
        </p:spPr>
      </p:cxnSp>
      <p:sp>
        <p:nvSpPr>
          <p:cNvPr id="8" name="직사각형 7">
            <a:extLst>
              <a:ext uri="{FF2B5EF4-FFF2-40B4-BE49-F238E27FC236}">
                <a16:creationId xmlns:a16="http://schemas.microsoft.com/office/drawing/2014/main" id="{A658D828-B26E-94D3-0AA7-540FA1F3665C}"/>
              </a:ext>
            </a:extLst>
          </p:cNvPr>
          <p:cNvSpPr/>
          <p:nvPr/>
        </p:nvSpPr>
        <p:spPr>
          <a:xfrm>
            <a:off x="626644" y="1592584"/>
            <a:ext cx="1647721" cy="3602444"/>
          </a:xfrm>
          <a:prstGeom prst="rect">
            <a:avLst/>
          </a:prstGeom>
          <a:solidFill>
            <a:schemeClr val="bg1">
              <a:lumMod val="95000"/>
            </a:schemeClr>
          </a:solidFill>
          <a:ln w="3175">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002777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75EC2-24B4-51FF-3EBF-B908CB0B7B3C}"/>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65651C13-1D34-10C2-B3D7-8994991A1215}"/>
              </a:ext>
            </a:extLst>
          </p:cNvPr>
          <p:cNvSpPr>
            <a:spLocks noGrp="1"/>
          </p:cNvSpPr>
          <p:nvPr>
            <p:ph type="sldNum" sz="quarter" idx="12"/>
          </p:nvPr>
        </p:nvSpPr>
        <p:spPr/>
        <p:txBody>
          <a:bodyPr/>
          <a:lstStyle/>
          <a:p>
            <a:fld id="{AE8EA5A1-38AB-4AA0-89CC-DE1004BC27E5}" type="slidenum">
              <a:rPr kumimoji="1" lang="ja-JP" altLang="en-US" smtClean="0"/>
              <a:t>201</a:t>
            </a:fld>
            <a:endParaRPr kumimoji="1" lang="ja-JP" altLang="en-US"/>
          </a:p>
        </p:txBody>
      </p:sp>
      <p:pic>
        <p:nvPicPr>
          <p:cNvPr id="3" name="Google Shape;348;p15">
            <a:extLst>
              <a:ext uri="{FF2B5EF4-FFF2-40B4-BE49-F238E27FC236}">
                <a16:creationId xmlns:a16="http://schemas.microsoft.com/office/drawing/2014/main" id="{EFF712B9-B4B7-4456-62B0-4CC8F879BC8D}"/>
              </a:ext>
            </a:extLst>
          </p:cNvPr>
          <p:cNvPicPr preferRelativeResize="0"/>
          <p:nvPr/>
        </p:nvPicPr>
        <p:blipFill rotWithShape="1">
          <a:blip r:embed="rId2" cstate="print">
            <a:alphaModFix/>
          </a:blip>
          <a:srcRect t="8844"/>
          <a:stretch/>
        </p:blipFill>
        <p:spPr>
          <a:xfrm>
            <a:off x="4371481" y="2817445"/>
            <a:ext cx="1644487" cy="2473144"/>
          </a:xfrm>
          <a:prstGeom prst="rect">
            <a:avLst/>
          </a:prstGeom>
          <a:noFill/>
          <a:ln>
            <a:noFill/>
          </a:ln>
        </p:spPr>
      </p:pic>
      <p:pic>
        <p:nvPicPr>
          <p:cNvPr id="4" name="Google Shape;349;p15">
            <a:extLst>
              <a:ext uri="{FF2B5EF4-FFF2-40B4-BE49-F238E27FC236}">
                <a16:creationId xmlns:a16="http://schemas.microsoft.com/office/drawing/2014/main" id="{D90A60A8-0D1D-2755-317C-86CCFB2F74BB}"/>
              </a:ext>
            </a:extLst>
          </p:cNvPr>
          <p:cNvPicPr preferRelativeResize="0"/>
          <p:nvPr/>
        </p:nvPicPr>
        <p:blipFill rotWithShape="1">
          <a:blip r:embed="rId3" cstate="print">
            <a:alphaModFix/>
          </a:blip>
          <a:srcRect t="9190"/>
          <a:stretch/>
        </p:blipFill>
        <p:spPr>
          <a:xfrm>
            <a:off x="711604" y="2817445"/>
            <a:ext cx="1586418" cy="2371168"/>
          </a:xfrm>
          <a:prstGeom prst="rect">
            <a:avLst/>
          </a:prstGeom>
          <a:noFill/>
          <a:ln>
            <a:noFill/>
          </a:ln>
        </p:spPr>
      </p:pic>
      <p:sp>
        <p:nvSpPr>
          <p:cNvPr id="5" name="Google Shape;350;p15">
            <a:extLst>
              <a:ext uri="{FF2B5EF4-FFF2-40B4-BE49-F238E27FC236}">
                <a16:creationId xmlns:a16="http://schemas.microsoft.com/office/drawing/2014/main" id="{749E8651-62BD-1CAD-C619-F08306799065}"/>
              </a:ext>
            </a:extLst>
          </p:cNvPr>
          <p:cNvSpPr/>
          <p:nvPr/>
        </p:nvSpPr>
        <p:spPr>
          <a:xfrm>
            <a:off x="615968" y="646963"/>
            <a:ext cx="5400000" cy="252000"/>
          </a:xfrm>
          <a:prstGeom prst="rect">
            <a:avLst/>
          </a:prstGeom>
          <a:solidFill>
            <a:srgbClr val="99C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ko-KR" sz="1400" b="1">
                <a:solidFill>
                  <a:srgbClr val="002060"/>
                </a:solidFill>
                <a:latin typeface="游ゴシック" panose="020B0400000000000000" pitchFamily="50" charset="-128"/>
                <a:ea typeface="MS Gothic"/>
                <a:cs typeface="MS Gothic"/>
                <a:sym typeface="MS Gothic"/>
              </a:rPr>
              <a:t>レセプト抽出ルール管理</a:t>
            </a:r>
            <a:endParaRPr b="1">
              <a:latin typeface="游ゴシック" panose="020B0400000000000000" pitchFamily="50" charset="-128"/>
              <a:ea typeface="游ゴシック" panose="020B0400000000000000" pitchFamily="50" charset="-128"/>
            </a:endParaRPr>
          </a:p>
        </p:txBody>
      </p:sp>
      <p:sp>
        <p:nvSpPr>
          <p:cNvPr id="6" name="Google Shape;351;p15">
            <a:extLst>
              <a:ext uri="{FF2B5EF4-FFF2-40B4-BE49-F238E27FC236}">
                <a16:creationId xmlns:a16="http://schemas.microsoft.com/office/drawing/2014/main" id="{95E8FC9E-6BFA-293C-F2A9-48649F5081F0}"/>
              </a:ext>
            </a:extLst>
          </p:cNvPr>
          <p:cNvSpPr txBox="1"/>
          <p:nvPr/>
        </p:nvSpPr>
        <p:spPr>
          <a:xfrm>
            <a:off x="615967" y="933478"/>
            <a:ext cx="5400000" cy="1785064"/>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游ゴシック" panose="020B0400000000000000" pitchFamily="50" charset="-128"/>
                <a:ea typeface="游ゴシック" panose="020B0400000000000000" pitchFamily="50" charset="-128"/>
              </a:rPr>
              <a:t>運営者権限のメニューです。</a:t>
            </a:r>
            <a:endParaRPr lang="en-US" altLang="ja-JP" sz="1100" dirty="0">
              <a:latin typeface="游ゴシック" panose="020B0400000000000000" pitchFamily="50" charset="-128"/>
              <a:ea typeface="游ゴシック" panose="020B0400000000000000" pitchFamily="50" charset="-128"/>
            </a:endParaRPr>
          </a:p>
          <a:p>
            <a:pPr lvl="0">
              <a:lnSpc>
                <a:spcPct val="125000"/>
              </a:lnSpc>
            </a:pPr>
            <a:r>
              <a:rPr lang="ja-JP" altLang="ko-KR" sz="1100" dirty="0">
                <a:latin typeface="游ゴシック" panose="020B0400000000000000" pitchFamily="50" charset="-128"/>
                <a:ea typeface="游ゴシック" panose="020B0400000000000000" pitchFamily="50" charset="-128"/>
              </a:rPr>
              <a:t>医療機関のユーザーメニューの中で</a:t>
            </a:r>
            <a:r>
              <a:rPr lang="ja-JP" altLang="ko-KR" sz="1100" dirty="0">
                <a:solidFill>
                  <a:srgbClr val="0070C0"/>
                </a:solidFill>
                <a:latin typeface="游ゴシック" panose="020B0400000000000000" pitchFamily="50" charset="-128"/>
                <a:ea typeface="游ゴシック" panose="020B0400000000000000" pitchFamily="50" charset="-128"/>
              </a:rPr>
              <a:t>「点検業務」&gt;「</a:t>
            </a:r>
            <a:r>
              <a:rPr lang="ja-JP" altLang="en-US" sz="1100" dirty="0">
                <a:solidFill>
                  <a:srgbClr val="0070C0"/>
                </a:solidFill>
                <a:latin typeface="游ゴシック" panose="020B0400000000000000" pitchFamily="50" charset="-128"/>
                <a:ea typeface="游ゴシック" panose="020B0400000000000000" pitchFamily="50" charset="-128"/>
              </a:rPr>
              <a:t>レセプト</a:t>
            </a:r>
            <a:r>
              <a:rPr lang="ja-JP" altLang="ko-KR" sz="1100" dirty="0">
                <a:solidFill>
                  <a:srgbClr val="0070C0"/>
                </a:solidFill>
                <a:latin typeface="游ゴシック" panose="020B0400000000000000" pitchFamily="50" charset="-128"/>
                <a:ea typeface="游ゴシック" panose="020B0400000000000000" pitchFamily="50" charset="-128"/>
              </a:rPr>
              <a:t>抽出」</a:t>
            </a:r>
            <a:r>
              <a:rPr lang="ja-JP" altLang="ko-KR" sz="1100" dirty="0">
                <a:latin typeface="游ゴシック" panose="020B0400000000000000" pitchFamily="50" charset="-128"/>
                <a:ea typeface="游ゴシック" panose="020B0400000000000000" pitchFamily="50" charset="-128"/>
              </a:rPr>
              <a:t>に提供される</a:t>
            </a:r>
            <a:endParaRPr lang="en-US" altLang="ja-JP" sz="1100" dirty="0">
              <a:latin typeface="游ゴシック" panose="020B0400000000000000" pitchFamily="50" charset="-128"/>
              <a:ea typeface="游ゴシック" panose="020B0400000000000000" pitchFamily="50" charset="-128"/>
            </a:endParaRPr>
          </a:p>
          <a:p>
            <a:pPr lvl="0">
              <a:lnSpc>
                <a:spcPct val="125000"/>
              </a:lnSpc>
            </a:pPr>
            <a:r>
              <a:rPr lang="ja-JP" altLang="ko-KR" sz="1100" dirty="0">
                <a:latin typeface="游ゴシック" panose="020B0400000000000000" pitchFamily="50" charset="-128"/>
                <a:ea typeface="游ゴシック" panose="020B0400000000000000" pitchFamily="50" charset="-128"/>
              </a:rPr>
              <a:t>基本抽出ルールを管理します。</a:t>
            </a:r>
            <a:endParaRPr lang="en-US" altLang="ja-JP" sz="1100" dirty="0">
              <a:latin typeface="游ゴシック" panose="020B0400000000000000" pitchFamily="50" charset="-128"/>
              <a:ea typeface="游ゴシック" panose="020B0400000000000000" pitchFamily="50" charset="-128"/>
            </a:endParaRPr>
          </a:p>
          <a:p>
            <a:pPr lvl="0">
              <a:lnSpc>
                <a:spcPct val="125000"/>
              </a:lnSpc>
            </a:pPr>
            <a:endParaRPr lang="en-US" altLang="ja-JP" sz="1100" dirty="0">
              <a:latin typeface="游ゴシック" panose="020B0400000000000000" pitchFamily="50" charset="-128"/>
              <a:ea typeface="游ゴシック" panose="020B0400000000000000" pitchFamily="50" charset="-128"/>
            </a:endParaRPr>
          </a:p>
          <a:p>
            <a:pPr lvl="0">
              <a:lnSpc>
                <a:spcPct val="125000"/>
              </a:lnSpc>
            </a:pPr>
            <a:r>
              <a:rPr lang="ja-JP" altLang="ko-KR" sz="1100" dirty="0">
                <a:latin typeface="游ゴシック" panose="020B0400000000000000" pitchFamily="50" charset="-128"/>
                <a:ea typeface="游ゴシック" panose="020B0400000000000000" pitchFamily="50" charset="-128"/>
              </a:rPr>
              <a:t>注）</a:t>
            </a:r>
            <a:r>
              <a:rPr lang="ja-JP" altLang="en-US" sz="1100" dirty="0">
                <a:latin typeface="游ゴシック" panose="020B0400000000000000" pitchFamily="50" charset="-128"/>
                <a:ea typeface="游ゴシック" panose="020B0400000000000000" pitchFamily="50" charset="-128"/>
              </a:rPr>
              <a:t>レセプト</a:t>
            </a:r>
            <a:r>
              <a:rPr lang="ja-JP" altLang="ko-KR" sz="1100" dirty="0">
                <a:latin typeface="游ゴシック" panose="020B0400000000000000" pitchFamily="50" charset="-128"/>
                <a:ea typeface="游ゴシック" panose="020B0400000000000000" pitchFamily="50" charset="-128"/>
              </a:rPr>
              <a:t>抽出とは設定された抽出規則に合致した</a:t>
            </a:r>
            <a:r>
              <a:rPr lang="ja-JP" altLang="en-US" sz="1100" dirty="0">
                <a:latin typeface="游ゴシック" panose="020B0400000000000000" pitchFamily="50" charset="-128"/>
                <a:ea typeface="游ゴシック" panose="020B0400000000000000" pitchFamily="50" charset="-128"/>
              </a:rPr>
              <a:t>データを審査月のレセプト</a:t>
            </a:r>
            <a:r>
              <a:rPr lang="ja-JP" altLang="ko-KR" sz="1100" dirty="0">
                <a:latin typeface="游ゴシック" panose="020B0400000000000000" pitchFamily="50" charset="-128"/>
                <a:ea typeface="游ゴシック" panose="020B0400000000000000" pitchFamily="50" charset="-128"/>
              </a:rPr>
              <a:t>の</a:t>
            </a:r>
            <a:endParaRPr lang="en-US" altLang="ja-JP" sz="1100" dirty="0">
              <a:latin typeface="游ゴシック" panose="020B0400000000000000" pitchFamily="50" charset="-128"/>
              <a:ea typeface="游ゴシック" panose="020B0400000000000000" pitchFamily="50" charset="-128"/>
            </a:endParaRPr>
          </a:p>
          <a:p>
            <a:pPr lvl="0">
              <a:lnSpc>
                <a:spcPct val="125000"/>
              </a:lnSpc>
            </a:pPr>
            <a:r>
              <a:rPr lang="ja-JP" altLang="ko-KR" sz="1100" dirty="0">
                <a:latin typeface="游ゴシック" panose="020B0400000000000000" pitchFamily="50" charset="-128"/>
                <a:ea typeface="游ゴシック" panose="020B0400000000000000" pitchFamily="50" charset="-128"/>
              </a:rPr>
              <a:t>中から抽出する機能です。</a:t>
            </a:r>
            <a:r>
              <a:rPr lang="ja-JP" altLang="en-US" sz="1100" dirty="0">
                <a:latin typeface="游ゴシック" panose="020B0400000000000000" pitchFamily="50" charset="-128"/>
                <a:ea typeface="游ゴシック" panose="020B0400000000000000" pitchFamily="50" charset="-128"/>
              </a:rPr>
              <a:t>又、</a:t>
            </a:r>
            <a:r>
              <a:rPr lang="ja-JP" altLang="ko-KR" sz="1100" dirty="0">
                <a:latin typeface="游ゴシック" panose="020B0400000000000000" pitchFamily="50" charset="-128"/>
                <a:ea typeface="游ゴシック" panose="020B0400000000000000" pitchFamily="50" charset="-128"/>
              </a:rPr>
              <a:t>この機能は</a:t>
            </a:r>
            <a:r>
              <a:rPr lang="ja-JP" altLang="en-US" sz="1100" dirty="0">
                <a:latin typeface="游ゴシック" panose="020B0400000000000000" pitchFamily="50" charset="-128"/>
                <a:ea typeface="游ゴシック" panose="020B0400000000000000" pitchFamily="50" charset="-128"/>
              </a:rPr>
              <a:t>運営者</a:t>
            </a:r>
            <a:r>
              <a:rPr lang="ja-JP" altLang="ko-KR" sz="1100" dirty="0">
                <a:latin typeface="游ゴシック" panose="020B0400000000000000" pitchFamily="50" charset="-128"/>
                <a:ea typeface="游ゴシック" panose="020B0400000000000000" pitchFamily="50" charset="-128"/>
              </a:rPr>
              <a:t>の固有権限</a:t>
            </a:r>
            <a:r>
              <a:rPr lang="ja-JP" altLang="en-US" sz="1100" dirty="0">
                <a:latin typeface="游ゴシック" panose="020B0400000000000000" pitchFamily="50" charset="-128"/>
                <a:ea typeface="游ゴシック" panose="020B0400000000000000" pitchFamily="50" charset="-128"/>
              </a:rPr>
              <a:t>として</a:t>
            </a:r>
            <a:r>
              <a:rPr lang="ja-JP" altLang="ko-KR" sz="1100" dirty="0">
                <a:latin typeface="游ゴシック" panose="020B0400000000000000" pitchFamily="50" charset="-128"/>
                <a:ea typeface="游ゴシック" panose="020B0400000000000000" pitchFamily="50" charset="-128"/>
              </a:rPr>
              <a:t>医療機関に共通</a:t>
            </a:r>
            <a:endParaRPr lang="en-US" altLang="ja-JP" sz="1100" dirty="0">
              <a:latin typeface="游ゴシック" panose="020B0400000000000000" pitchFamily="50" charset="-128"/>
              <a:ea typeface="游ゴシック" panose="020B0400000000000000" pitchFamily="50" charset="-128"/>
            </a:endParaRPr>
          </a:p>
          <a:p>
            <a:pPr lvl="0">
              <a:lnSpc>
                <a:spcPct val="125000"/>
              </a:lnSpc>
            </a:pPr>
            <a:r>
              <a:rPr lang="ja-JP" altLang="ko-KR" sz="1100" dirty="0">
                <a:latin typeface="游ゴシック" panose="020B0400000000000000" pitchFamily="50" charset="-128"/>
                <a:ea typeface="游ゴシック" panose="020B0400000000000000" pitchFamily="50" charset="-128"/>
              </a:rPr>
              <a:t>に提供される抽出ルールを追加</a:t>
            </a:r>
            <a:r>
              <a:rPr lang="ja-JP" altLang="en-US" sz="1100" dirty="0">
                <a:latin typeface="游ゴシック" panose="020B0400000000000000" pitchFamily="50" charset="-128"/>
                <a:ea typeface="游ゴシック" panose="020B0400000000000000" pitchFamily="50" charset="-128"/>
              </a:rPr>
              <a:t>や変更と</a:t>
            </a:r>
            <a:r>
              <a:rPr lang="ja-JP" altLang="ko-KR" sz="1100" dirty="0">
                <a:latin typeface="游ゴシック" panose="020B0400000000000000" pitchFamily="50" charset="-128"/>
                <a:ea typeface="游ゴシック" panose="020B0400000000000000" pitchFamily="50" charset="-128"/>
              </a:rPr>
              <a:t>削除することができます。ただし、「コー</a:t>
            </a:r>
            <a:endParaRPr lang="en-US" altLang="ja-JP" sz="1100" dirty="0">
              <a:latin typeface="游ゴシック" panose="020B0400000000000000" pitchFamily="50" charset="-128"/>
              <a:ea typeface="游ゴシック" panose="020B0400000000000000" pitchFamily="50" charset="-128"/>
            </a:endParaRPr>
          </a:p>
          <a:p>
            <a:pPr lvl="0">
              <a:lnSpc>
                <a:spcPct val="125000"/>
              </a:lnSpc>
            </a:pPr>
            <a:r>
              <a:rPr lang="ja-JP" altLang="ko-KR" sz="1100" dirty="0">
                <a:latin typeface="游ゴシック" panose="020B0400000000000000" pitchFamily="50" charset="-128"/>
                <a:ea typeface="游ゴシック" panose="020B0400000000000000" pitchFamily="50" charset="-128"/>
              </a:rPr>
              <a:t>ディング」方式の抽出ルールの生成は</a:t>
            </a:r>
            <a:r>
              <a:rPr lang="ja-JP" altLang="en-US" sz="1100" dirty="0">
                <a:latin typeface="游ゴシック" panose="020B0400000000000000" pitchFamily="50" charset="-128"/>
                <a:ea typeface="游ゴシック" panose="020B0400000000000000" pitchFamily="50" charset="-128"/>
              </a:rPr>
              <a:t>サポートセンター</a:t>
            </a:r>
            <a:r>
              <a:rPr lang="ja-JP" altLang="ko-KR" sz="1100" dirty="0">
                <a:latin typeface="游ゴシック" panose="020B0400000000000000" pitchFamily="50" charset="-128"/>
                <a:ea typeface="游ゴシック" panose="020B0400000000000000" pitchFamily="50" charset="-128"/>
              </a:rPr>
              <a:t>で管理され</a:t>
            </a:r>
            <a:r>
              <a:rPr lang="ja-JP" altLang="en-US" sz="1100" dirty="0">
                <a:latin typeface="游ゴシック" panose="020B0400000000000000" pitchFamily="50" charset="-128"/>
                <a:ea typeface="游ゴシック" panose="020B0400000000000000" pitchFamily="50" charset="-128"/>
              </a:rPr>
              <a:t>てい</a:t>
            </a:r>
            <a:r>
              <a:rPr lang="ja-JP" altLang="ko-KR" sz="1100" dirty="0">
                <a:latin typeface="游ゴシック" panose="020B0400000000000000" pitchFamily="50" charset="-128"/>
                <a:ea typeface="游ゴシック" panose="020B0400000000000000" pitchFamily="50" charset="-128"/>
              </a:rPr>
              <a:t>ます。</a:t>
            </a: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p:txBody>
      </p:sp>
      <p:sp>
        <p:nvSpPr>
          <p:cNvPr id="7" name="Google Shape;353;p15">
            <a:extLst>
              <a:ext uri="{FF2B5EF4-FFF2-40B4-BE49-F238E27FC236}">
                <a16:creationId xmlns:a16="http://schemas.microsoft.com/office/drawing/2014/main" id="{7BC70D0A-8113-C864-C52D-FA4B2448B3A4}"/>
              </a:ext>
            </a:extLst>
          </p:cNvPr>
          <p:cNvSpPr/>
          <p:nvPr/>
        </p:nvSpPr>
        <p:spPr>
          <a:xfrm>
            <a:off x="986514" y="4381369"/>
            <a:ext cx="1097468" cy="233161"/>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sp>
        <p:nvSpPr>
          <p:cNvPr id="8" name="Google Shape;354;p15">
            <a:extLst>
              <a:ext uri="{FF2B5EF4-FFF2-40B4-BE49-F238E27FC236}">
                <a16:creationId xmlns:a16="http://schemas.microsoft.com/office/drawing/2014/main" id="{33FE1A8F-E93E-6E23-B333-E8BA1D9EC1BE}"/>
              </a:ext>
            </a:extLst>
          </p:cNvPr>
          <p:cNvSpPr/>
          <p:nvPr/>
        </p:nvSpPr>
        <p:spPr>
          <a:xfrm>
            <a:off x="1870478" y="3352059"/>
            <a:ext cx="2595196" cy="829195"/>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游ゴシック" panose="020B0400000000000000" pitchFamily="50" charset="-128"/>
                <a:ea typeface="游ゴシック" panose="020B0400000000000000" pitchFamily="50" charset="-128"/>
              </a:rPr>
              <a:t>ナビゲーションウィンドウの「Admin」&gt;「レセプト抽出ルール管理」をダブルクリックします。</a:t>
            </a: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p:txBody>
      </p:sp>
      <p:sp>
        <p:nvSpPr>
          <p:cNvPr id="9" name="Google Shape;355;p15">
            <a:extLst>
              <a:ext uri="{FF2B5EF4-FFF2-40B4-BE49-F238E27FC236}">
                <a16:creationId xmlns:a16="http://schemas.microsoft.com/office/drawing/2014/main" id="{C1842FCB-86B7-E6AB-057D-4CB7478A2B5D}"/>
              </a:ext>
            </a:extLst>
          </p:cNvPr>
          <p:cNvSpPr txBox="1"/>
          <p:nvPr/>
        </p:nvSpPr>
        <p:spPr>
          <a:xfrm>
            <a:off x="471487" y="5456314"/>
            <a:ext cx="5400000" cy="303889"/>
          </a:xfrm>
          <a:prstGeom prst="rect">
            <a:avLst/>
          </a:prstGeom>
          <a:noFill/>
          <a:ln>
            <a:noFill/>
          </a:ln>
        </p:spPr>
        <p:txBody>
          <a:bodyPr spcFirstLastPara="1" wrap="square" lIns="91425" tIns="45700" rIns="91425" bIns="45700" anchor="t" anchorCtr="0">
            <a:spAutoFit/>
          </a:bodyPr>
          <a:lstStyle/>
          <a:p>
            <a:pPr lvl="0" algn="just">
              <a:lnSpc>
                <a:spcPct val="125000"/>
              </a:lnSpc>
            </a:pPr>
            <a:r>
              <a:rPr lang="ja-JP" altLang="ko-KR" sz="1100" dirty="0">
                <a:latin typeface="游ゴシック" panose="020B0400000000000000" pitchFamily="50" charset="-128"/>
                <a:ea typeface="游ゴシック" panose="020B0400000000000000" pitchFamily="50" charset="-128"/>
              </a:rPr>
              <a:t>「レセプト抽出ルール管理」の初期画面です。</a:t>
            </a: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p:txBody>
      </p:sp>
      <p:sp>
        <p:nvSpPr>
          <p:cNvPr id="10" name="Google Shape;356;p15">
            <a:extLst>
              <a:ext uri="{FF2B5EF4-FFF2-40B4-BE49-F238E27FC236}">
                <a16:creationId xmlns:a16="http://schemas.microsoft.com/office/drawing/2014/main" id="{184E1745-0E26-9B7F-0944-26EA328E93F1}"/>
              </a:ext>
            </a:extLst>
          </p:cNvPr>
          <p:cNvSpPr/>
          <p:nvPr/>
        </p:nvSpPr>
        <p:spPr>
          <a:xfrm>
            <a:off x="4660170" y="3742975"/>
            <a:ext cx="773067" cy="137910"/>
          </a:xfrm>
          <a:prstGeom prst="roundRect">
            <a:avLst>
              <a:gd name="adj" fmla="val 16667"/>
            </a:avLst>
          </a:prstGeom>
          <a:noFill/>
          <a:ln w="1905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sp>
        <p:nvSpPr>
          <p:cNvPr id="11" name="Google Shape;357;p15">
            <a:extLst>
              <a:ext uri="{FF2B5EF4-FFF2-40B4-BE49-F238E27FC236}">
                <a16:creationId xmlns:a16="http://schemas.microsoft.com/office/drawing/2014/main" id="{8EB98389-D0F8-354D-016A-8071D5DF7611}"/>
              </a:ext>
            </a:extLst>
          </p:cNvPr>
          <p:cNvSpPr/>
          <p:nvPr/>
        </p:nvSpPr>
        <p:spPr>
          <a:xfrm>
            <a:off x="3008677" y="4381369"/>
            <a:ext cx="3007290" cy="829195"/>
          </a:xfrm>
          <a:prstGeom prst="roundRect">
            <a:avLst>
              <a:gd name="adj" fmla="val 16667"/>
            </a:avLst>
          </a:prstGeom>
          <a:solidFill>
            <a:schemeClr val="lt1"/>
          </a:solidFill>
          <a:ln w="1270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游ゴシック" panose="020B0400000000000000" pitchFamily="50" charset="-128"/>
                <a:ea typeface="游ゴシック" panose="020B0400000000000000" pitchFamily="50" charset="-128"/>
              </a:rPr>
              <a:t>医療機関ユーザー向けナビゲーションウィドウの「点検業務」&gt;「レセプト抽出」の提供ルールについて管理します。</a:t>
            </a: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p:txBody>
      </p:sp>
      <p:pic>
        <p:nvPicPr>
          <p:cNvPr id="14" name="그림 13">
            <a:extLst>
              <a:ext uri="{FF2B5EF4-FFF2-40B4-BE49-F238E27FC236}">
                <a16:creationId xmlns:a16="http://schemas.microsoft.com/office/drawing/2014/main" id="{69DEE365-A8EE-022E-3C36-F3AE7C1A12B4}"/>
              </a:ext>
            </a:extLst>
          </p:cNvPr>
          <p:cNvPicPr>
            <a:picLocks noChangeAspect="1"/>
          </p:cNvPicPr>
          <p:nvPr/>
        </p:nvPicPr>
        <p:blipFill>
          <a:blip r:embed="rId4"/>
          <a:stretch>
            <a:fillRect/>
          </a:stretch>
        </p:blipFill>
        <p:spPr>
          <a:xfrm>
            <a:off x="753605" y="5781486"/>
            <a:ext cx="5047120" cy="2933895"/>
          </a:xfrm>
          <a:prstGeom prst="rect">
            <a:avLst/>
          </a:prstGeom>
        </p:spPr>
      </p:pic>
      <p:sp>
        <p:nvSpPr>
          <p:cNvPr id="15" name="Google Shape;96;p1">
            <a:extLst>
              <a:ext uri="{FF2B5EF4-FFF2-40B4-BE49-F238E27FC236}">
                <a16:creationId xmlns:a16="http://schemas.microsoft.com/office/drawing/2014/main" id="{C57C0757-3422-14FA-4EFF-36CA086A7A60}"/>
              </a:ext>
            </a:extLst>
          </p:cNvPr>
          <p:cNvSpPr txBox="1"/>
          <p:nvPr/>
        </p:nvSpPr>
        <p:spPr>
          <a:xfrm>
            <a:off x="753605" y="8774304"/>
            <a:ext cx="5047120" cy="261570"/>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r>
              <a:rPr lang="ja" altLang="ko-KR" sz="1100" spc="-5" dirty="0">
                <a:solidFill>
                  <a:srgbClr val="FF0000"/>
                </a:solidFill>
                <a:latin typeface="游ゴシック" panose="020B0400000000000000" pitchFamily="50" charset="-128"/>
                <a:ea typeface="游ゴシック" panose="020B0400000000000000" pitchFamily="50" charset="-128"/>
                <a:cs typeface="游ゴシック"/>
              </a:rPr>
              <a:t>※ </a:t>
            </a:r>
            <a:r>
              <a:rPr lang="en-US" altLang="ja-JP" sz="1100" dirty="0">
                <a:solidFill>
                  <a:schemeClr val="dk1"/>
                </a:solidFill>
                <a:latin typeface="游ゴシック" panose="020B0400000000000000" pitchFamily="50" charset="-128"/>
                <a:ea typeface="游ゴシック" panose="020B0400000000000000" pitchFamily="50" charset="-128"/>
                <a:sym typeface="Arial"/>
              </a:rPr>
              <a:t>2025</a:t>
            </a:r>
            <a:r>
              <a:rPr lang="ja-JP" altLang="en-US" sz="1100" dirty="0">
                <a:solidFill>
                  <a:schemeClr val="dk1"/>
                </a:solidFill>
                <a:latin typeface="游ゴシック" panose="020B0400000000000000" pitchFamily="50" charset="-128"/>
                <a:ea typeface="游ゴシック" panose="020B0400000000000000" pitchFamily="50" charset="-128"/>
                <a:sym typeface="Arial"/>
              </a:rPr>
              <a:t>年</a:t>
            </a:r>
            <a:r>
              <a:rPr lang="en-US" altLang="ja-JP" sz="1100" dirty="0">
                <a:solidFill>
                  <a:schemeClr val="dk1"/>
                </a:solidFill>
                <a:latin typeface="游ゴシック" panose="020B0400000000000000" pitchFamily="50" charset="-128"/>
                <a:ea typeface="游ゴシック" panose="020B0400000000000000" pitchFamily="50" charset="-128"/>
                <a:sym typeface="Arial"/>
              </a:rPr>
              <a:t>5</a:t>
            </a:r>
            <a:r>
              <a:rPr lang="ja-JP" altLang="en-US" sz="1100" dirty="0">
                <a:solidFill>
                  <a:schemeClr val="dk1"/>
                </a:solidFill>
                <a:latin typeface="游ゴシック" panose="020B0400000000000000" pitchFamily="50" charset="-128"/>
                <a:ea typeface="游ゴシック" panose="020B0400000000000000" pitchFamily="50" charset="-128"/>
                <a:sym typeface="Arial"/>
              </a:rPr>
              <a:t>月時点でデフォルト設定のルールは</a:t>
            </a:r>
            <a:r>
              <a:rPr lang="en-US" altLang="ja-JP" sz="1100" dirty="0">
                <a:solidFill>
                  <a:schemeClr val="dk1"/>
                </a:solidFill>
                <a:latin typeface="游ゴシック" panose="020B0400000000000000" pitchFamily="50" charset="-128"/>
                <a:ea typeface="游ゴシック" panose="020B0400000000000000" pitchFamily="50" charset="-128"/>
                <a:sym typeface="Arial"/>
              </a:rPr>
              <a:t>14</a:t>
            </a:r>
            <a:r>
              <a:rPr lang="ja-JP" altLang="en-US" sz="1100" dirty="0">
                <a:solidFill>
                  <a:schemeClr val="dk1"/>
                </a:solidFill>
                <a:latin typeface="游ゴシック" panose="020B0400000000000000" pitchFamily="50" charset="-128"/>
                <a:ea typeface="游ゴシック" panose="020B0400000000000000" pitchFamily="50" charset="-128"/>
                <a:sym typeface="Arial"/>
              </a:rPr>
              <a:t>個です。</a:t>
            </a:r>
            <a:endParaRPr sz="11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343501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그림 24">
            <a:extLst>
              <a:ext uri="{FF2B5EF4-FFF2-40B4-BE49-F238E27FC236}">
                <a16:creationId xmlns:a16="http://schemas.microsoft.com/office/drawing/2014/main" id="{A01AD4FB-3E4F-B311-9C7A-122E7C265054}"/>
              </a:ext>
            </a:extLst>
          </p:cNvPr>
          <p:cNvPicPr>
            <a:picLocks noChangeAspect="1"/>
          </p:cNvPicPr>
          <p:nvPr/>
        </p:nvPicPr>
        <p:blipFill>
          <a:blip r:embed="rId2"/>
          <a:stretch>
            <a:fillRect/>
          </a:stretch>
        </p:blipFill>
        <p:spPr>
          <a:xfrm>
            <a:off x="729000" y="5488608"/>
            <a:ext cx="5400000" cy="3563873"/>
          </a:xfrm>
          <a:prstGeom prst="rect">
            <a:avLst/>
          </a:prstGeom>
        </p:spPr>
      </p:pic>
      <p:sp>
        <p:nvSpPr>
          <p:cNvPr id="2" name="슬라이드 번호 개체 틀 1">
            <a:extLst>
              <a:ext uri="{FF2B5EF4-FFF2-40B4-BE49-F238E27FC236}">
                <a16:creationId xmlns:a16="http://schemas.microsoft.com/office/drawing/2014/main" id="{F898E4AE-1CC4-AEDB-D7C1-2785F4D97550}"/>
              </a:ext>
            </a:extLst>
          </p:cNvPr>
          <p:cNvSpPr>
            <a:spLocks noGrp="1"/>
          </p:cNvSpPr>
          <p:nvPr>
            <p:ph type="sldNum" sz="quarter" idx="12"/>
          </p:nvPr>
        </p:nvSpPr>
        <p:spPr/>
        <p:txBody>
          <a:bodyPr/>
          <a:lstStyle/>
          <a:p>
            <a:fld id="{AE8EA5A1-38AB-4AA0-89CC-DE1004BC27E5}" type="slidenum">
              <a:rPr kumimoji="1" lang="ja-JP" altLang="en-US" smtClean="0"/>
              <a:t>202</a:t>
            </a:fld>
            <a:endParaRPr kumimoji="1" lang="ja-JP" altLang="en-US"/>
          </a:p>
        </p:txBody>
      </p:sp>
      <p:sp>
        <p:nvSpPr>
          <p:cNvPr id="13" name="Google Shape;365;p16">
            <a:extLst>
              <a:ext uri="{FF2B5EF4-FFF2-40B4-BE49-F238E27FC236}">
                <a16:creationId xmlns:a16="http://schemas.microsoft.com/office/drawing/2014/main" id="{9331731F-5690-9911-0C49-826C15020E7E}"/>
              </a:ext>
            </a:extLst>
          </p:cNvPr>
          <p:cNvSpPr txBox="1"/>
          <p:nvPr/>
        </p:nvSpPr>
        <p:spPr>
          <a:xfrm>
            <a:off x="293804" y="1952655"/>
            <a:ext cx="6187049" cy="727082"/>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游ゴシック" panose="020B0400000000000000" pitchFamily="50" charset="-128"/>
                <a:ea typeface="MS Mincho"/>
                <a:cs typeface="MS Mincho"/>
                <a:sym typeface="MS Mincho"/>
              </a:rPr>
              <a:t>①</a:t>
            </a:r>
            <a:r>
              <a:rPr lang="ja-JP" altLang="ko-KR" sz="1100" dirty="0">
                <a:latin typeface="游ゴシック" panose="020B0400000000000000" pitchFamily="50" charset="-128"/>
                <a:ea typeface="游ゴシック" panose="020B0400000000000000" pitchFamily="50" charset="-128"/>
              </a:rPr>
              <a:t>ルールタイプ照会条件で</a:t>
            </a:r>
            <a:r>
              <a:rPr lang="ja-JP" altLang="en-US" sz="1100" dirty="0">
                <a:latin typeface="游ゴシック" panose="020B0400000000000000" pitchFamily="50" charset="-128"/>
                <a:ea typeface="游ゴシック" panose="020B0400000000000000" pitchFamily="50" charset="-128"/>
              </a:rPr>
              <a:t>あり、</a:t>
            </a:r>
            <a:r>
              <a:rPr lang="ja-JP" altLang="ko-KR"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デフォルト</a:t>
            </a:r>
            <a:r>
              <a:rPr lang="ja-JP" altLang="ko-KR" sz="1100" dirty="0">
                <a:latin typeface="游ゴシック" panose="020B0400000000000000" pitchFamily="50" charset="-128"/>
                <a:ea typeface="游ゴシック" panose="020B0400000000000000" pitchFamily="50" charset="-128"/>
              </a:rPr>
              <a:t>は空白で</a:t>
            </a:r>
            <a:r>
              <a:rPr lang="ja-JP" altLang="en-US" sz="1100" dirty="0">
                <a:latin typeface="游ゴシック" panose="020B0400000000000000" pitchFamily="50" charset="-128"/>
                <a:ea typeface="游ゴシック" panose="020B0400000000000000" pitchFamily="50" charset="-128"/>
              </a:rPr>
              <a:t>表示</a:t>
            </a:r>
            <a:r>
              <a:rPr lang="ja-JP" altLang="ko-KR" sz="1100" dirty="0">
                <a:latin typeface="游ゴシック" panose="020B0400000000000000" pitchFamily="50" charset="-128"/>
                <a:ea typeface="游ゴシック" panose="020B0400000000000000" pitchFamily="50" charset="-128"/>
              </a:rPr>
              <a:t>されます。 </a:t>
            </a:r>
            <a:endParaRPr lang="en-US" altLang="ja-JP" sz="1100" dirty="0">
              <a:latin typeface="游ゴシック" panose="020B0400000000000000" pitchFamily="50" charset="-128"/>
              <a:ea typeface="游ゴシック" panose="020B0400000000000000" pitchFamily="50" charset="-128"/>
            </a:endParaRPr>
          </a:p>
          <a:p>
            <a:pPr lvl="0">
              <a:lnSpc>
                <a:spcPct val="125000"/>
              </a:lnSpc>
            </a:pPr>
            <a:r>
              <a:rPr lang="ja-JP" altLang="en-US" sz="1100" dirty="0">
                <a:latin typeface="游ゴシック" panose="020B0400000000000000" pitchFamily="50" charset="-128"/>
                <a:ea typeface="游ゴシック" panose="020B0400000000000000" pitchFamily="50" charset="-128"/>
              </a:rPr>
              <a:t>　又、</a:t>
            </a:r>
            <a:r>
              <a:rPr lang="ja-JP" altLang="ko-KR" sz="1100" dirty="0">
                <a:latin typeface="游ゴシック" panose="020B0400000000000000" pitchFamily="50" charset="-128"/>
                <a:ea typeface="游ゴシック" panose="020B0400000000000000" pitchFamily="50" charset="-128"/>
              </a:rPr>
              <a:t>ルールタイプを選択</a:t>
            </a:r>
            <a:r>
              <a:rPr lang="ja-JP" altLang="en-US" sz="1100" dirty="0">
                <a:latin typeface="游ゴシック" panose="020B0400000000000000" pitchFamily="50" charset="-128"/>
                <a:ea typeface="游ゴシック" panose="020B0400000000000000" pitchFamily="50" charset="-128"/>
              </a:rPr>
              <a:t>し、</a:t>
            </a:r>
            <a:r>
              <a:rPr lang="ja-JP" altLang="ko-KR" sz="1100" dirty="0">
                <a:latin typeface="游ゴシック" panose="020B0400000000000000" pitchFamily="50" charset="-128"/>
                <a:ea typeface="游ゴシック" panose="020B0400000000000000" pitchFamily="50" charset="-128"/>
              </a:rPr>
              <a:t>変更すると自動的に照会されます。</a:t>
            </a:r>
            <a:endParaRPr lang="en-US" altLang="ja-JP" sz="1100" dirty="0">
              <a:latin typeface="游ゴシック" panose="020B0400000000000000" pitchFamily="50" charset="-128"/>
              <a:ea typeface="游ゴシック" panose="020B0400000000000000" pitchFamily="50" charset="-128"/>
            </a:endParaRPr>
          </a:p>
          <a:p>
            <a:pPr lvl="0">
              <a:lnSpc>
                <a:spcPct val="125000"/>
              </a:lnSpc>
            </a:pP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 該当ルールを選択し、ダブルクリックするとルール詳細画面ウィンドウが開きます。</a:t>
            </a:r>
            <a:endParaRPr lang="ko-KR" altLang="en-US" dirty="0">
              <a:latin typeface="游ゴシック" panose="020B0400000000000000" pitchFamily="50" charset="-128"/>
              <a:ea typeface="MS Mincho" pitchFamily="49" charset="-128"/>
            </a:endParaRPr>
          </a:p>
        </p:txBody>
      </p:sp>
      <p:sp>
        <p:nvSpPr>
          <p:cNvPr id="14" name="Google Shape;367;p16">
            <a:extLst>
              <a:ext uri="{FF2B5EF4-FFF2-40B4-BE49-F238E27FC236}">
                <a16:creationId xmlns:a16="http://schemas.microsoft.com/office/drawing/2014/main" id="{35DA2E87-6828-F04B-ECF1-A30C970C82CD}"/>
              </a:ext>
            </a:extLst>
          </p:cNvPr>
          <p:cNvSpPr txBox="1"/>
          <p:nvPr/>
        </p:nvSpPr>
        <p:spPr>
          <a:xfrm>
            <a:off x="293804" y="5001875"/>
            <a:ext cx="6426992"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游ゴシック" panose="020B0400000000000000" pitchFamily="50" charset="-128"/>
                <a:ea typeface="MS Mincho"/>
                <a:cs typeface="MS Mincho"/>
                <a:sym typeface="MS Mincho"/>
              </a:rPr>
              <a:t>②</a:t>
            </a:r>
            <a:r>
              <a:rPr lang="ja-JP" altLang="ko-KR" sz="1100" dirty="0">
                <a:latin typeface="游ゴシック" panose="020B0400000000000000" pitchFamily="50" charset="-128"/>
                <a:ea typeface="游ゴシック" panose="020B0400000000000000" pitchFamily="50" charset="-128"/>
              </a:rPr>
              <a:t>テンプレートルール</a:t>
            </a:r>
            <a:r>
              <a:rPr lang="ja-JP" altLang="en-US" sz="1100" dirty="0">
                <a:latin typeface="游ゴシック" panose="020B0400000000000000" pitchFamily="50" charset="-128"/>
                <a:ea typeface="游ゴシック" panose="020B0400000000000000" pitchFamily="50" charset="-128"/>
              </a:rPr>
              <a:t>の</a:t>
            </a:r>
            <a:r>
              <a:rPr lang="ja-JP" altLang="ko-KR" sz="1100" dirty="0">
                <a:latin typeface="游ゴシック" panose="020B0400000000000000" pitchFamily="50" charset="-128"/>
                <a:ea typeface="游ゴシック" panose="020B0400000000000000" pitchFamily="50" charset="-128"/>
              </a:rPr>
              <a:t>表示</a:t>
            </a:r>
            <a:r>
              <a:rPr lang="ja-JP" altLang="en-US" sz="1100" dirty="0">
                <a:latin typeface="游ゴシック" panose="020B0400000000000000" pitchFamily="50" charset="-128"/>
                <a:ea typeface="游ゴシック" panose="020B0400000000000000" pitchFamily="50" charset="-128"/>
              </a:rPr>
              <a:t>可否として</a:t>
            </a:r>
            <a:r>
              <a:rPr lang="ja-JP" altLang="ko-KR"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デフォルト</a:t>
            </a:r>
            <a:r>
              <a:rPr lang="ja-JP" altLang="ko-KR" sz="1100" dirty="0">
                <a:latin typeface="游ゴシック" panose="020B0400000000000000" pitchFamily="50" charset="-128"/>
                <a:ea typeface="游ゴシック" panose="020B0400000000000000" pitchFamily="50" charset="-128"/>
              </a:rPr>
              <a:t>は選択解除</a:t>
            </a:r>
            <a:r>
              <a:rPr lang="ja-JP" altLang="en-US" sz="1100" dirty="0">
                <a:latin typeface="游ゴシック" panose="020B0400000000000000" pitchFamily="50" charset="-128"/>
                <a:ea typeface="游ゴシック" panose="020B0400000000000000" pitchFamily="50" charset="-128"/>
              </a:rPr>
              <a:t>として</a:t>
            </a:r>
            <a:r>
              <a:rPr lang="ja-JP" altLang="ko-KR" sz="1100" dirty="0">
                <a:latin typeface="游ゴシック" panose="020B0400000000000000" pitchFamily="50" charset="-128"/>
                <a:ea typeface="游ゴシック" panose="020B0400000000000000" pitchFamily="50" charset="-128"/>
              </a:rPr>
              <a:t>一般抽出ルールを照会します。 </a:t>
            </a:r>
            <a:r>
              <a:rPr lang="ja-JP" altLang="en-US" sz="1100" dirty="0">
                <a:latin typeface="游ゴシック" panose="020B0400000000000000" pitchFamily="50" charset="-128"/>
                <a:ea typeface="游ゴシック" panose="020B0400000000000000" pitchFamily="50" charset="-128"/>
              </a:rPr>
              <a:t>　</a:t>
            </a:r>
            <a:endParaRPr lang="en-US" altLang="ja-JP" sz="1100" dirty="0">
              <a:latin typeface="游ゴシック" panose="020B0400000000000000" pitchFamily="50" charset="-128"/>
              <a:ea typeface="游ゴシック" panose="020B0400000000000000" pitchFamily="50" charset="-128"/>
            </a:endParaRPr>
          </a:p>
          <a:p>
            <a:pPr lvl="0">
              <a:lnSpc>
                <a:spcPct val="125000"/>
              </a:lnSpc>
            </a:pPr>
            <a:r>
              <a:rPr lang="ja-JP" altLang="en-US" sz="1100" dirty="0">
                <a:latin typeface="游ゴシック" panose="020B0400000000000000" pitchFamily="50" charset="-128"/>
                <a:ea typeface="游ゴシック" panose="020B0400000000000000" pitchFamily="50" charset="-128"/>
              </a:rPr>
              <a:t>　又、</a:t>
            </a:r>
            <a:r>
              <a:rPr lang="ja-JP" altLang="ko-KR" sz="1100" dirty="0">
                <a:latin typeface="游ゴシック" panose="020B0400000000000000" pitchFamily="50" charset="-128"/>
                <a:ea typeface="游ゴシック" panose="020B0400000000000000" pitchFamily="50" charset="-128"/>
              </a:rPr>
              <a:t>選択チェックの場合</a:t>
            </a:r>
            <a:r>
              <a:rPr lang="ja-JP" altLang="en-US" sz="1100" dirty="0">
                <a:latin typeface="游ゴシック" panose="020B0400000000000000" pitchFamily="50" charset="-128"/>
                <a:ea typeface="游ゴシック" panose="020B0400000000000000" pitchFamily="50" charset="-128"/>
              </a:rPr>
              <a:t>には</a:t>
            </a:r>
            <a:r>
              <a:rPr lang="ja-JP" altLang="ko-KR" sz="1100" dirty="0">
                <a:latin typeface="游ゴシック" panose="020B0400000000000000" pitchFamily="50" charset="-128"/>
                <a:ea typeface="游ゴシック" panose="020B0400000000000000" pitchFamily="50" charset="-128"/>
              </a:rPr>
              <a:t>テンプレートルールのみが照会されます。</a:t>
            </a: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p:txBody>
      </p:sp>
      <p:pic>
        <p:nvPicPr>
          <p:cNvPr id="15" name="Google Shape;363;p16">
            <a:extLst>
              <a:ext uri="{FF2B5EF4-FFF2-40B4-BE49-F238E27FC236}">
                <a16:creationId xmlns:a16="http://schemas.microsoft.com/office/drawing/2014/main" id="{8F8E37C4-796E-3F2E-ED6C-5E8C583819BC}"/>
              </a:ext>
            </a:extLst>
          </p:cNvPr>
          <p:cNvPicPr preferRelativeResize="0"/>
          <p:nvPr/>
        </p:nvPicPr>
        <p:blipFill rotWithShape="1">
          <a:blip r:embed="rId3" cstate="print">
            <a:alphaModFix/>
          </a:blip>
          <a:srcRect b="39824"/>
          <a:stretch/>
        </p:blipFill>
        <p:spPr>
          <a:xfrm>
            <a:off x="598301" y="2669412"/>
            <a:ext cx="5413283" cy="1733569"/>
          </a:xfrm>
          <a:prstGeom prst="rect">
            <a:avLst/>
          </a:prstGeom>
          <a:noFill/>
          <a:ln>
            <a:noFill/>
          </a:ln>
        </p:spPr>
      </p:pic>
      <p:pic>
        <p:nvPicPr>
          <p:cNvPr id="16" name="Google Shape;364;p16">
            <a:extLst>
              <a:ext uri="{FF2B5EF4-FFF2-40B4-BE49-F238E27FC236}">
                <a16:creationId xmlns:a16="http://schemas.microsoft.com/office/drawing/2014/main" id="{97709260-5AEA-F371-CF15-CB613935CF79}"/>
              </a:ext>
            </a:extLst>
          </p:cNvPr>
          <p:cNvPicPr preferRelativeResize="0"/>
          <p:nvPr/>
        </p:nvPicPr>
        <p:blipFill rotWithShape="1">
          <a:blip r:embed="rId4" cstate="print">
            <a:alphaModFix/>
          </a:blip>
          <a:srcRect/>
          <a:stretch/>
        </p:blipFill>
        <p:spPr>
          <a:xfrm>
            <a:off x="673786" y="917587"/>
            <a:ext cx="3117559" cy="936431"/>
          </a:xfrm>
          <a:prstGeom prst="rect">
            <a:avLst/>
          </a:prstGeom>
          <a:noFill/>
          <a:ln>
            <a:noFill/>
          </a:ln>
        </p:spPr>
      </p:pic>
      <p:sp>
        <p:nvSpPr>
          <p:cNvPr id="17" name="Google Shape;368;p16">
            <a:extLst>
              <a:ext uri="{FF2B5EF4-FFF2-40B4-BE49-F238E27FC236}">
                <a16:creationId xmlns:a16="http://schemas.microsoft.com/office/drawing/2014/main" id="{36DDE625-3823-E70D-3E40-0BDCE0B4334F}"/>
              </a:ext>
            </a:extLst>
          </p:cNvPr>
          <p:cNvSpPr txBox="1"/>
          <p:nvPr/>
        </p:nvSpPr>
        <p:spPr>
          <a:xfrm>
            <a:off x="1136336" y="963248"/>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游ゴシック" panose="020B0400000000000000" pitchFamily="50" charset="-128"/>
                <a:ea typeface="Century"/>
                <a:cs typeface="Century"/>
                <a:sym typeface="Century"/>
              </a:rPr>
              <a:t>①</a:t>
            </a:r>
            <a:endParaRPr>
              <a:latin typeface="游ゴシック" panose="020B0400000000000000" pitchFamily="50" charset="-128"/>
              <a:ea typeface="游ゴシック" panose="020B0400000000000000" pitchFamily="50" charset="-128"/>
            </a:endParaRPr>
          </a:p>
        </p:txBody>
      </p:sp>
      <p:sp>
        <p:nvSpPr>
          <p:cNvPr id="19" name="Google Shape;370;p16">
            <a:extLst>
              <a:ext uri="{FF2B5EF4-FFF2-40B4-BE49-F238E27FC236}">
                <a16:creationId xmlns:a16="http://schemas.microsoft.com/office/drawing/2014/main" id="{F2D9A7E0-AC47-F63B-EF7A-82A624C3CDE0}"/>
              </a:ext>
            </a:extLst>
          </p:cNvPr>
          <p:cNvSpPr txBox="1"/>
          <p:nvPr/>
        </p:nvSpPr>
        <p:spPr>
          <a:xfrm>
            <a:off x="729000" y="634481"/>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游ゴシック" panose="020B0400000000000000" pitchFamily="50" charset="-128"/>
                <a:ea typeface="MS Mincho"/>
                <a:cs typeface="MS Mincho"/>
                <a:sym typeface="MS Mincho"/>
              </a:rPr>
              <a:t>●</a:t>
            </a:r>
            <a:r>
              <a:rPr lang="ja-JP" altLang="en-US" sz="1100" dirty="0">
                <a:latin typeface="游ゴシック" panose="020B0400000000000000" pitchFamily="50" charset="-128"/>
                <a:ea typeface="游ゴシック" panose="020B0400000000000000" pitchFamily="50" charset="-128"/>
              </a:rPr>
              <a:t>上部エリア</a:t>
            </a:r>
            <a:r>
              <a:rPr lang="ja-JP" altLang="ko-KR" sz="1100" dirty="0">
                <a:latin typeface="游ゴシック" panose="020B0400000000000000" pitchFamily="50" charset="-128"/>
                <a:ea typeface="游ゴシック" panose="020B0400000000000000" pitchFamily="50" charset="-128"/>
              </a:rPr>
              <a:t>の照会条件です。</a:t>
            </a: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p:txBody>
      </p:sp>
      <p:sp>
        <p:nvSpPr>
          <p:cNvPr id="20" name="Google Shape;371;p16">
            <a:extLst>
              <a:ext uri="{FF2B5EF4-FFF2-40B4-BE49-F238E27FC236}">
                <a16:creationId xmlns:a16="http://schemas.microsoft.com/office/drawing/2014/main" id="{7D7FB62F-3C1C-BE34-8EDA-409A28B42581}"/>
              </a:ext>
            </a:extLst>
          </p:cNvPr>
          <p:cNvSpPr txBox="1"/>
          <p:nvPr/>
        </p:nvSpPr>
        <p:spPr>
          <a:xfrm>
            <a:off x="3003711" y="906386"/>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游ゴシック" panose="020B0400000000000000" pitchFamily="50" charset="-128"/>
                <a:ea typeface="Century"/>
                <a:cs typeface="Century"/>
                <a:sym typeface="Century"/>
              </a:rPr>
              <a:t>②</a:t>
            </a:r>
            <a:endParaRPr>
              <a:latin typeface="游ゴシック" panose="020B0400000000000000" pitchFamily="50" charset="-128"/>
              <a:ea typeface="游ゴシック" panose="020B0400000000000000" pitchFamily="50" charset="-128"/>
            </a:endParaRPr>
          </a:p>
        </p:txBody>
      </p:sp>
      <p:sp>
        <p:nvSpPr>
          <p:cNvPr id="23" name="Google Shape;96;p1">
            <a:extLst>
              <a:ext uri="{FF2B5EF4-FFF2-40B4-BE49-F238E27FC236}">
                <a16:creationId xmlns:a16="http://schemas.microsoft.com/office/drawing/2014/main" id="{52A37622-DCE4-1618-E3A1-B6873962A558}"/>
              </a:ext>
            </a:extLst>
          </p:cNvPr>
          <p:cNvSpPr txBox="1"/>
          <p:nvPr/>
        </p:nvSpPr>
        <p:spPr>
          <a:xfrm>
            <a:off x="673786" y="4440457"/>
            <a:ext cx="5337798" cy="515485"/>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pPr lvl="0">
              <a:lnSpc>
                <a:spcPct val="125000"/>
              </a:lnSpc>
            </a:pPr>
            <a:r>
              <a:rPr lang="ja" altLang="ko-KR" sz="1100" spc="-5" dirty="0">
                <a:solidFill>
                  <a:srgbClr val="FF0000"/>
                </a:solidFill>
                <a:latin typeface="游ゴシック" panose="020B0400000000000000" pitchFamily="50" charset="-128"/>
                <a:ea typeface="游ゴシック" panose="020B0400000000000000" pitchFamily="50" charset="-128"/>
                <a:cs typeface="游ゴシック"/>
              </a:rPr>
              <a:t>※</a:t>
            </a:r>
            <a:r>
              <a:rPr lang="ja-JP" altLang="en-US" sz="1100" dirty="0">
                <a:solidFill>
                  <a:srgbClr val="FF0000"/>
                </a:solidFill>
                <a:latin typeface="游ゴシック" panose="020B0400000000000000" pitchFamily="50" charset="-128"/>
                <a:ea typeface="游ゴシック" panose="020B0400000000000000" pitchFamily="50" charset="-128"/>
              </a:rPr>
              <a:t>使用チェック</a:t>
            </a:r>
            <a:r>
              <a:rPr lang="en-US" altLang="ja-JP" sz="1100" dirty="0">
                <a:solidFill>
                  <a:srgbClr val="FF0000"/>
                </a:solidFill>
                <a:latin typeface="游ゴシック" panose="020B0400000000000000" pitchFamily="50" charset="-128"/>
                <a:ea typeface="游ゴシック" panose="020B0400000000000000" pitchFamily="50" charset="-128"/>
              </a:rPr>
              <a:t>(</a:t>
            </a:r>
            <a:r>
              <a:rPr lang="ja-JP" altLang="en-US" sz="1100" dirty="0">
                <a:solidFill>
                  <a:srgbClr val="FF0000"/>
                </a:solidFill>
                <a:latin typeface="游ゴシック" panose="020B0400000000000000" pitchFamily="50" charset="-128"/>
                <a:ea typeface="游ゴシック" panose="020B0400000000000000" pitchFamily="50" charset="-128"/>
              </a:rPr>
              <a:t>   </a:t>
            </a:r>
            <a:r>
              <a:rPr lang="en-US" altLang="ja-JP" sz="1100" dirty="0">
                <a:solidFill>
                  <a:srgbClr val="FF0000"/>
                </a:solidFill>
                <a:latin typeface="游ゴシック" panose="020B0400000000000000" pitchFamily="50" charset="-128"/>
                <a:ea typeface="游ゴシック" panose="020B0400000000000000" pitchFamily="50" charset="-128"/>
              </a:rPr>
              <a:t>)</a:t>
            </a:r>
            <a:r>
              <a:rPr lang="ja-JP" altLang="en-US" sz="1100" dirty="0">
                <a:solidFill>
                  <a:srgbClr val="FF0000"/>
                </a:solidFill>
                <a:latin typeface="游ゴシック" panose="020B0400000000000000" pitchFamily="50" charset="-128"/>
                <a:ea typeface="游ゴシック" panose="020B0400000000000000" pitchFamily="50" charset="-128"/>
              </a:rPr>
              <a:t> を解除すると抽出ルールが使用中止になります。</a:t>
            </a:r>
          </a:p>
          <a:p>
            <a:pPr lvl="0">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sym typeface="MS Mincho"/>
              </a:rPr>
              <a:t>　ユーザーの</a:t>
            </a:r>
            <a:r>
              <a:rPr lang="ja-JP" altLang="en-US" sz="1100" dirty="0">
                <a:solidFill>
                  <a:srgbClr val="FF0000"/>
                </a:solidFill>
                <a:latin typeface="游ゴシック" panose="020B0400000000000000" pitchFamily="50" charset="-128"/>
                <a:ea typeface="游ゴシック" panose="020B0400000000000000" pitchFamily="50" charset="-128"/>
              </a:rPr>
              <a:t>「レセプト抽出」画面では表示されません。</a:t>
            </a:r>
            <a:r>
              <a:rPr lang="ja-JP" altLang="en-US" sz="1100" dirty="0">
                <a:solidFill>
                  <a:srgbClr val="FF0000"/>
                </a:solidFill>
                <a:latin typeface="游ゴシック" panose="020B0400000000000000" pitchFamily="50" charset="-128"/>
                <a:ea typeface="游ゴシック" panose="020B0400000000000000" pitchFamily="50" charset="-128"/>
                <a:cs typeface="MS Mincho"/>
                <a:sym typeface="MS Mincho"/>
              </a:rPr>
              <a:t> </a:t>
            </a:r>
            <a:endParaRPr lang="ja-JP" altLang="en-US" sz="1100" dirty="0">
              <a:solidFill>
                <a:srgbClr val="FF0000"/>
              </a:solidFill>
              <a:latin typeface="游ゴシック" panose="020B0400000000000000" pitchFamily="50" charset="-128"/>
              <a:ea typeface="游ゴシック" panose="020B0400000000000000" pitchFamily="50" charset="-128"/>
            </a:endParaRPr>
          </a:p>
        </p:txBody>
      </p:sp>
      <p:sp>
        <p:nvSpPr>
          <p:cNvPr id="27" name="직사각형 26">
            <a:extLst>
              <a:ext uri="{FF2B5EF4-FFF2-40B4-BE49-F238E27FC236}">
                <a16:creationId xmlns:a16="http://schemas.microsoft.com/office/drawing/2014/main" id="{766816E3-05B4-A5D6-F0BE-347E213AC960}"/>
              </a:ext>
            </a:extLst>
          </p:cNvPr>
          <p:cNvSpPr/>
          <p:nvPr/>
        </p:nvSpPr>
        <p:spPr>
          <a:xfrm>
            <a:off x="1952625" y="2800350"/>
            <a:ext cx="1051086" cy="205135"/>
          </a:xfrm>
          <a:prstGeom prst="rect">
            <a:avLst/>
          </a:prstGeom>
          <a:noFill/>
          <a:ln>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游ゴシック" panose="020B0400000000000000" pitchFamily="50" charset="-128"/>
            </a:endParaRPr>
          </a:p>
        </p:txBody>
      </p:sp>
      <p:sp>
        <p:nvSpPr>
          <p:cNvPr id="33" name="직사각형 32">
            <a:extLst>
              <a:ext uri="{FF2B5EF4-FFF2-40B4-BE49-F238E27FC236}">
                <a16:creationId xmlns:a16="http://schemas.microsoft.com/office/drawing/2014/main" id="{9E1D60E5-3CE6-E5E3-FDE3-3A9D98498EBB}"/>
              </a:ext>
            </a:extLst>
          </p:cNvPr>
          <p:cNvSpPr/>
          <p:nvPr/>
        </p:nvSpPr>
        <p:spPr>
          <a:xfrm>
            <a:off x="2304784" y="5574646"/>
            <a:ext cx="1051086" cy="205135"/>
          </a:xfrm>
          <a:prstGeom prst="rect">
            <a:avLst/>
          </a:prstGeom>
          <a:noFill/>
          <a:ln>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游ゴシック" panose="020B0400000000000000" pitchFamily="50" charset="-128"/>
            </a:endParaRPr>
          </a:p>
        </p:txBody>
      </p:sp>
      <p:sp>
        <p:nvSpPr>
          <p:cNvPr id="34" name="Google Shape;96;p1">
            <a:extLst>
              <a:ext uri="{FF2B5EF4-FFF2-40B4-BE49-F238E27FC236}">
                <a16:creationId xmlns:a16="http://schemas.microsoft.com/office/drawing/2014/main" id="{D3280DFB-6FE8-AAFE-6CF4-0E0A772B5AF9}"/>
              </a:ext>
            </a:extLst>
          </p:cNvPr>
          <p:cNvSpPr txBox="1"/>
          <p:nvPr/>
        </p:nvSpPr>
        <p:spPr>
          <a:xfrm>
            <a:off x="3588736" y="5657787"/>
            <a:ext cx="2655653" cy="430847"/>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r>
              <a:rPr lang="ja" altLang="ko-KR" sz="1100" spc="-5" dirty="0">
                <a:solidFill>
                  <a:srgbClr val="FF0000"/>
                </a:solidFill>
                <a:latin typeface="游ゴシック" panose="020B0400000000000000" pitchFamily="50" charset="-128"/>
                <a:ea typeface="游ゴシック" panose="020B0400000000000000" pitchFamily="50" charset="-128"/>
                <a:cs typeface="游ゴシック"/>
              </a:rPr>
              <a:t>※ </a:t>
            </a:r>
            <a:r>
              <a:rPr lang="en-US" altLang="ja-JP" sz="1100" dirty="0">
                <a:solidFill>
                  <a:schemeClr val="dk1"/>
                </a:solidFill>
                <a:latin typeface="游ゴシック" panose="020B0400000000000000" pitchFamily="50" charset="-128"/>
                <a:ea typeface="游ゴシック" panose="020B0400000000000000" pitchFamily="50" charset="-128"/>
                <a:sym typeface="Arial"/>
              </a:rPr>
              <a:t>2025</a:t>
            </a:r>
            <a:r>
              <a:rPr lang="ja-JP" altLang="en-US" sz="1100" dirty="0">
                <a:solidFill>
                  <a:schemeClr val="dk1"/>
                </a:solidFill>
                <a:latin typeface="游ゴシック" panose="020B0400000000000000" pitchFamily="50" charset="-128"/>
                <a:ea typeface="游ゴシック" panose="020B0400000000000000" pitchFamily="50" charset="-128"/>
                <a:sym typeface="Arial"/>
              </a:rPr>
              <a:t>年</a:t>
            </a:r>
            <a:r>
              <a:rPr lang="en-US" altLang="ja-JP" sz="1100" dirty="0">
                <a:solidFill>
                  <a:schemeClr val="dk1"/>
                </a:solidFill>
                <a:latin typeface="游ゴシック" panose="020B0400000000000000" pitchFamily="50" charset="-128"/>
                <a:ea typeface="游ゴシック" panose="020B0400000000000000" pitchFamily="50" charset="-128"/>
                <a:sym typeface="Arial"/>
              </a:rPr>
              <a:t>5</a:t>
            </a:r>
            <a:r>
              <a:rPr lang="ja-JP" altLang="en-US" sz="1100" dirty="0">
                <a:solidFill>
                  <a:schemeClr val="dk1"/>
                </a:solidFill>
                <a:latin typeface="游ゴシック" panose="020B0400000000000000" pitchFamily="50" charset="-128"/>
                <a:ea typeface="游ゴシック" panose="020B0400000000000000" pitchFamily="50" charset="-128"/>
                <a:sym typeface="Arial"/>
              </a:rPr>
              <a:t>月時点でデフォルト設定のルールは</a:t>
            </a:r>
            <a:r>
              <a:rPr lang="en-US" altLang="ja-JP" sz="1100" dirty="0">
                <a:solidFill>
                  <a:schemeClr val="dk1"/>
                </a:solidFill>
                <a:latin typeface="游ゴシック" panose="020B0400000000000000" pitchFamily="50" charset="-128"/>
                <a:ea typeface="游ゴシック" panose="020B0400000000000000" pitchFamily="50" charset="-128"/>
                <a:sym typeface="Arial"/>
              </a:rPr>
              <a:t>14</a:t>
            </a:r>
            <a:r>
              <a:rPr lang="ja-JP" altLang="en-US" sz="1100" dirty="0">
                <a:solidFill>
                  <a:schemeClr val="dk1"/>
                </a:solidFill>
                <a:latin typeface="游ゴシック" panose="020B0400000000000000" pitchFamily="50" charset="-128"/>
                <a:ea typeface="游ゴシック" panose="020B0400000000000000" pitchFamily="50" charset="-128"/>
                <a:sym typeface="Arial"/>
              </a:rPr>
              <a:t>個です。</a:t>
            </a:r>
            <a:endParaRPr sz="1100" dirty="0">
              <a:latin typeface="游ゴシック" panose="020B0400000000000000" pitchFamily="50" charset="-128"/>
              <a:ea typeface="游ゴシック" panose="020B0400000000000000" pitchFamily="50" charset="-128"/>
            </a:endParaRPr>
          </a:p>
        </p:txBody>
      </p:sp>
      <p:pic>
        <p:nvPicPr>
          <p:cNvPr id="38" name="그림 37">
            <a:extLst>
              <a:ext uri="{FF2B5EF4-FFF2-40B4-BE49-F238E27FC236}">
                <a16:creationId xmlns:a16="http://schemas.microsoft.com/office/drawing/2014/main" id="{6601F5CA-830F-3A4D-F38D-E96C4CCCDADF}"/>
              </a:ext>
            </a:extLst>
          </p:cNvPr>
          <p:cNvPicPr>
            <a:picLocks noChangeAspect="1"/>
          </p:cNvPicPr>
          <p:nvPr/>
        </p:nvPicPr>
        <p:blipFill>
          <a:blip r:embed="rId5"/>
          <a:stretch>
            <a:fillRect/>
          </a:stretch>
        </p:blipFill>
        <p:spPr>
          <a:xfrm>
            <a:off x="1847839" y="4500551"/>
            <a:ext cx="152421" cy="161948"/>
          </a:xfrm>
          <a:prstGeom prst="rect">
            <a:avLst/>
          </a:prstGeom>
        </p:spPr>
      </p:pic>
    </p:spTree>
    <p:extLst>
      <p:ext uri="{BB962C8B-B14F-4D97-AF65-F5344CB8AC3E}">
        <p14:creationId xmlns:p14="http://schemas.microsoft.com/office/powerpoint/2010/main" val="1854291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152AC-519D-91A5-8891-EC317C45F487}"/>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29337B25-4E1A-F8B5-FB30-2C285DD41F6D}"/>
              </a:ext>
            </a:extLst>
          </p:cNvPr>
          <p:cNvSpPr>
            <a:spLocks noGrp="1"/>
          </p:cNvSpPr>
          <p:nvPr>
            <p:ph type="sldNum" sz="quarter" idx="12"/>
          </p:nvPr>
        </p:nvSpPr>
        <p:spPr/>
        <p:txBody>
          <a:bodyPr/>
          <a:lstStyle/>
          <a:p>
            <a:fld id="{AE8EA5A1-38AB-4AA0-89CC-DE1004BC27E5}" type="slidenum">
              <a:rPr kumimoji="1" lang="ja-JP" altLang="en-US" smtClean="0"/>
              <a:t>203</a:t>
            </a:fld>
            <a:endParaRPr kumimoji="1" lang="ja-JP" altLang="en-US"/>
          </a:p>
        </p:txBody>
      </p:sp>
      <p:sp>
        <p:nvSpPr>
          <p:cNvPr id="379" name="Google Shape;379;p17"/>
          <p:cNvSpPr txBox="1"/>
          <p:nvPr/>
        </p:nvSpPr>
        <p:spPr>
          <a:xfrm>
            <a:off x="705201" y="653531"/>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游ゴシック" panose="020B0400000000000000" pitchFamily="50" charset="-128"/>
                <a:ea typeface="MS Mincho"/>
                <a:cs typeface="MS Mincho"/>
                <a:sym typeface="MS Mincho"/>
              </a:rPr>
              <a:t>●</a:t>
            </a:r>
            <a:r>
              <a:rPr lang="ja-JP" altLang="ko-KR" sz="1100" dirty="0">
                <a:latin typeface="游ゴシック" panose="020B0400000000000000" pitchFamily="50" charset="-128"/>
                <a:ea typeface="游ゴシック" panose="020B0400000000000000" pitchFamily="50" charset="-128"/>
              </a:rPr>
              <a:t>抽出ルールの作成と編集の削除方法</a:t>
            </a: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p:txBody>
      </p:sp>
      <p:pic>
        <p:nvPicPr>
          <p:cNvPr id="380" name="Google Shape;380;p17"/>
          <p:cNvPicPr preferRelativeResize="0"/>
          <p:nvPr/>
        </p:nvPicPr>
        <p:blipFill rotWithShape="1">
          <a:blip r:embed="rId2" cstate="print">
            <a:alphaModFix/>
          </a:blip>
          <a:srcRect/>
          <a:stretch/>
        </p:blipFill>
        <p:spPr>
          <a:xfrm>
            <a:off x="621441" y="957460"/>
            <a:ext cx="3468323" cy="669437"/>
          </a:xfrm>
          <a:prstGeom prst="rect">
            <a:avLst/>
          </a:prstGeom>
          <a:noFill/>
          <a:ln>
            <a:noFill/>
          </a:ln>
        </p:spPr>
      </p:pic>
      <p:sp>
        <p:nvSpPr>
          <p:cNvPr id="381" name="Google Shape;381;p17"/>
          <p:cNvSpPr/>
          <p:nvPr/>
        </p:nvSpPr>
        <p:spPr>
          <a:xfrm>
            <a:off x="705201" y="1390675"/>
            <a:ext cx="1851853" cy="23622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sp>
        <p:nvSpPr>
          <p:cNvPr id="382" name="Google Shape;382;p17"/>
          <p:cNvSpPr txBox="1"/>
          <p:nvPr/>
        </p:nvSpPr>
        <p:spPr>
          <a:xfrm>
            <a:off x="815477" y="108471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游ゴシック" panose="020B0400000000000000" pitchFamily="50" charset="-128"/>
                <a:ea typeface="Century"/>
                <a:cs typeface="Century"/>
                <a:sym typeface="Century"/>
              </a:rPr>
              <a:t>①</a:t>
            </a:r>
            <a:endParaRPr>
              <a:latin typeface="游ゴシック" panose="020B0400000000000000" pitchFamily="50" charset="-128"/>
              <a:ea typeface="游ゴシック" panose="020B0400000000000000" pitchFamily="50" charset="-128"/>
            </a:endParaRPr>
          </a:p>
        </p:txBody>
      </p:sp>
      <p:sp>
        <p:nvSpPr>
          <p:cNvPr id="383" name="Google Shape;383;p17"/>
          <p:cNvSpPr txBox="1"/>
          <p:nvPr/>
        </p:nvSpPr>
        <p:spPr>
          <a:xfrm>
            <a:off x="2088050" y="108471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游ゴシック" panose="020B0400000000000000" pitchFamily="50" charset="-128"/>
                <a:ea typeface="Century"/>
                <a:cs typeface="Century"/>
                <a:sym typeface="Century"/>
              </a:rPr>
              <a:t>③</a:t>
            </a:r>
            <a:endParaRPr sz="1800">
              <a:solidFill>
                <a:srgbClr val="FF0000"/>
              </a:solidFill>
              <a:latin typeface="游ゴシック" panose="020B0400000000000000" pitchFamily="50" charset="-128"/>
              <a:ea typeface="游ゴシック" panose="020B0400000000000000" pitchFamily="50" charset="-128"/>
              <a:cs typeface="Century"/>
              <a:sym typeface="Century"/>
            </a:endParaRPr>
          </a:p>
        </p:txBody>
      </p:sp>
      <p:sp>
        <p:nvSpPr>
          <p:cNvPr id="384" name="Google Shape;384;p17"/>
          <p:cNvSpPr txBox="1"/>
          <p:nvPr/>
        </p:nvSpPr>
        <p:spPr>
          <a:xfrm>
            <a:off x="1478516" y="107672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游ゴシック" panose="020B0400000000000000" pitchFamily="50" charset="-128"/>
                <a:ea typeface="Century"/>
                <a:cs typeface="Century"/>
                <a:sym typeface="Century"/>
              </a:rPr>
              <a:t>②</a:t>
            </a:r>
            <a:endParaRPr>
              <a:latin typeface="游ゴシック" panose="020B0400000000000000" pitchFamily="50" charset="-128"/>
              <a:ea typeface="游ゴシック" panose="020B0400000000000000" pitchFamily="50" charset="-128"/>
            </a:endParaRPr>
          </a:p>
        </p:txBody>
      </p:sp>
      <p:sp>
        <p:nvSpPr>
          <p:cNvPr id="385" name="Google Shape;385;p17"/>
          <p:cNvSpPr txBox="1"/>
          <p:nvPr/>
        </p:nvSpPr>
        <p:spPr>
          <a:xfrm>
            <a:off x="603127" y="1735295"/>
            <a:ext cx="609392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游ゴシック" panose="020B0400000000000000" pitchFamily="50" charset="-128"/>
                <a:ea typeface="MS Mincho"/>
                <a:cs typeface="MS Mincho"/>
                <a:sym typeface="MS Mincho"/>
              </a:rPr>
              <a:t>①</a:t>
            </a:r>
            <a:r>
              <a:rPr lang="en-US" altLang="ko-KR" sz="1100" dirty="0">
                <a:solidFill>
                  <a:srgbClr val="FF0000"/>
                </a:solidFill>
                <a:latin typeface="游ゴシック" panose="020B0400000000000000" pitchFamily="50" charset="-128"/>
                <a:ea typeface="游ゴシック" panose="020B0400000000000000" pitchFamily="50" charset="-128"/>
                <a:cs typeface="MS Mincho"/>
                <a:sym typeface="MS Mincho"/>
              </a:rPr>
              <a:t> </a:t>
            </a:r>
            <a:r>
              <a:rPr lang="ja-JP" altLang="ko-KR" sz="1100" dirty="0">
                <a:latin typeface="游ゴシック" panose="020B0400000000000000" pitchFamily="50" charset="-128"/>
                <a:ea typeface="游ゴシック" panose="020B0400000000000000" pitchFamily="50" charset="-128"/>
              </a:rPr>
              <a:t>「新規」をクリックすると新しい抽出ルール</a:t>
            </a:r>
            <a:r>
              <a:rPr lang="ja-JP" altLang="en-US" sz="1100" dirty="0">
                <a:latin typeface="游ゴシック" panose="020B0400000000000000" pitchFamily="50" charset="-128"/>
                <a:ea typeface="游ゴシック" panose="020B0400000000000000" pitchFamily="50" charset="-128"/>
              </a:rPr>
              <a:t>の</a:t>
            </a:r>
            <a:r>
              <a:rPr lang="ja-JP" altLang="ko-KR" sz="1100" dirty="0">
                <a:latin typeface="游ゴシック" panose="020B0400000000000000" pitchFamily="50" charset="-128"/>
                <a:ea typeface="游ゴシック" panose="020B0400000000000000" pitchFamily="50" charset="-128"/>
              </a:rPr>
              <a:t>作成</a:t>
            </a:r>
            <a:r>
              <a:rPr lang="ja-JP" altLang="en-US" sz="1100" dirty="0">
                <a:latin typeface="游ゴシック" panose="020B0400000000000000" pitchFamily="50" charset="-128"/>
                <a:ea typeface="游ゴシック" panose="020B0400000000000000" pitchFamily="50" charset="-128"/>
              </a:rPr>
              <a:t>が</a:t>
            </a:r>
            <a:r>
              <a:rPr lang="ja-JP" altLang="ko-KR" sz="1100" dirty="0">
                <a:latin typeface="游ゴシック" panose="020B0400000000000000" pitchFamily="50" charset="-128"/>
                <a:ea typeface="游ゴシック" panose="020B0400000000000000" pitchFamily="50" charset="-128"/>
              </a:rPr>
              <a:t>できます。</a:t>
            </a:r>
            <a:endParaRPr dirty="0">
              <a:latin typeface="游ゴシック" panose="020B0400000000000000" pitchFamily="50" charset="-128"/>
              <a:ea typeface="游ゴシック" panose="020B0400000000000000" pitchFamily="50" charset="-128"/>
            </a:endParaRPr>
          </a:p>
        </p:txBody>
      </p:sp>
      <p:pic>
        <p:nvPicPr>
          <p:cNvPr id="386" name="Google Shape;386;p17"/>
          <p:cNvPicPr preferRelativeResize="0"/>
          <p:nvPr/>
        </p:nvPicPr>
        <p:blipFill rotWithShape="1">
          <a:blip r:embed="rId3" cstate="print">
            <a:alphaModFix/>
          </a:blip>
          <a:srcRect/>
          <a:stretch/>
        </p:blipFill>
        <p:spPr>
          <a:xfrm>
            <a:off x="603127" y="2060112"/>
            <a:ext cx="4470704" cy="2971067"/>
          </a:xfrm>
          <a:prstGeom prst="rect">
            <a:avLst/>
          </a:prstGeom>
          <a:noFill/>
          <a:ln>
            <a:noFill/>
          </a:ln>
        </p:spPr>
      </p:pic>
      <p:sp>
        <p:nvSpPr>
          <p:cNvPr id="387" name="Google Shape;387;p17"/>
          <p:cNvSpPr txBox="1"/>
          <p:nvPr/>
        </p:nvSpPr>
        <p:spPr>
          <a:xfrm>
            <a:off x="603127" y="5065637"/>
            <a:ext cx="5741710" cy="1150275"/>
          </a:xfrm>
          <a:prstGeom prst="rect">
            <a:avLst/>
          </a:prstGeom>
          <a:noFill/>
          <a:ln>
            <a:noFill/>
          </a:ln>
        </p:spPr>
        <p:txBody>
          <a:bodyPr spcFirstLastPara="1" wrap="square" lIns="91425" tIns="45700" rIns="91425" bIns="45700" anchor="t" anchorCtr="0">
            <a:spAutoFit/>
          </a:bodyPr>
          <a:lstStyle/>
          <a:p>
            <a:pPr marL="171450" lvl="0" indent="-171450">
              <a:lnSpc>
                <a:spcPct val="125000"/>
              </a:lnSpc>
              <a:buClr>
                <a:srgbClr val="FF0000"/>
              </a:buClr>
              <a:buSzPts val="1100"/>
              <a:buFont typeface="Arial"/>
              <a:buChar char="•"/>
            </a:pPr>
            <a:r>
              <a:rPr lang="ja-JP" altLang="ko-KR" sz="1100" dirty="0">
                <a:solidFill>
                  <a:srgbClr val="FF0000"/>
                </a:solidFill>
                <a:latin typeface="游ゴシック" panose="020B0400000000000000" pitchFamily="50" charset="-128"/>
                <a:ea typeface="游ゴシック" panose="020B0400000000000000" pitchFamily="50" charset="-128"/>
              </a:rPr>
              <a:t>新規抽出ルールの作成</a:t>
            </a:r>
            <a:r>
              <a:rPr lang="ja-JP" altLang="ko-KR" sz="1100" dirty="0">
                <a:latin typeface="游ゴシック" panose="020B0400000000000000" pitchFamily="50" charset="-128"/>
                <a:ea typeface="游ゴシック" panose="020B0400000000000000" pitchFamily="50" charset="-128"/>
              </a:rPr>
              <a:t>は「</a:t>
            </a:r>
            <a:r>
              <a:rPr lang="ja-JP" altLang="en-US" sz="1100" dirty="0">
                <a:latin typeface="游ゴシック" panose="020B0400000000000000" pitchFamily="50" charset="-128"/>
                <a:ea typeface="游ゴシック" panose="020B0400000000000000" pitchFamily="50" charset="-128"/>
              </a:rPr>
              <a:t>操作マニュアル</a:t>
            </a:r>
            <a:r>
              <a:rPr lang="ja-JP" altLang="ko-KR" sz="1100" dirty="0">
                <a:latin typeface="游ゴシック" panose="020B0400000000000000" pitchFamily="50" charset="-128"/>
                <a:ea typeface="游ゴシック" panose="020B0400000000000000" pitchFamily="50" charset="-128"/>
              </a:rPr>
              <a:t>」 &gt; 「</a:t>
            </a:r>
            <a:r>
              <a:rPr lang="ja-JP" altLang="en-US" sz="1100" dirty="0">
                <a:latin typeface="游ゴシック" panose="020B0400000000000000" pitchFamily="50" charset="-128"/>
                <a:ea typeface="游ゴシック" panose="020B0400000000000000" pitchFamily="50" charset="-128"/>
              </a:rPr>
              <a:t>レセプト</a:t>
            </a:r>
            <a:r>
              <a:rPr lang="ja-JP" altLang="ko-KR" sz="1100" dirty="0">
                <a:latin typeface="游ゴシック" panose="020B0400000000000000" pitchFamily="50" charset="-128"/>
                <a:ea typeface="游ゴシック" panose="020B0400000000000000" pitchFamily="50" charset="-128"/>
              </a:rPr>
              <a:t>の抽出」</a:t>
            </a:r>
            <a:r>
              <a:rPr lang="ja-JP" altLang="en-US" sz="1100" dirty="0">
                <a:latin typeface="游ゴシック" panose="020B0400000000000000" pitchFamily="50" charset="-128"/>
                <a:ea typeface="游ゴシック" panose="020B0400000000000000" pitchFamily="50" charset="-128"/>
              </a:rPr>
              <a:t>の</a:t>
            </a:r>
            <a:r>
              <a:rPr lang="ja-JP" altLang="ko-KR" sz="1100" dirty="0">
                <a:latin typeface="游ゴシック" panose="020B0400000000000000" pitchFamily="50" charset="-128"/>
                <a:ea typeface="游ゴシック" panose="020B0400000000000000" pitchFamily="50" charset="-128"/>
              </a:rPr>
              <a:t> </a:t>
            </a:r>
            <a:endParaRPr lang="en-US" altLang="ja-JP" sz="1100" dirty="0">
              <a:latin typeface="游ゴシック" panose="020B0400000000000000" pitchFamily="50" charset="-128"/>
              <a:ea typeface="游ゴシック" panose="020B0400000000000000" pitchFamily="50" charset="-128"/>
            </a:endParaRPr>
          </a:p>
          <a:p>
            <a:pPr lvl="0">
              <a:lnSpc>
                <a:spcPct val="125000"/>
              </a:lnSpc>
              <a:buClr>
                <a:srgbClr val="FF0000"/>
              </a:buClr>
              <a:buSzPts val="1100"/>
            </a:pPr>
            <a:r>
              <a:rPr lang="ja-JP" altLang="en-US"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新規抽出ルール編を参照してください。 （作成方法</a:t>
            </a:r>
            <a:r>
              <a:rPr lang="ja-JP" altLang="en-US" sz="1100" dirty="0">
                <a:latin typeface="游ゴシック" panose="020B0400000000000000" pitchFamily="50" charset="-128"/>
                <a:ea typeface="游ゴシック" panose="020B0400000000000000" pitchFamily="50" charset="-128"/>
              </a:rPr>
              <a:t>は</a:t>
            </a:r>
            <a:r>
              <a:rPr lang="ja-JP" altLang="ko-KR" sz="1100" dirty="0">
                <a:latin typeface="游ゴシック" panose="020B0400000000000000" pitchFamily="50" charset="-128"/>
                <a:ea typeface="游ゴシック" panose="020B0400000000000000" pitchFamily="50" charset="-128"/>
              </a:rPr>
              <a:t>同じです。）</a:t>
            </a:r>
            <a:endParaRPr dirty="0">
              <a:latin typeface="游ゴシック" panose="020B0400000000000000" pitchFamily="50" charset="-128"/>
              <a:ea typeface="游ゴシック" panose="020B0400000000000000" pitchFamily="50" charset="-128"/>
            </a:endParaRPr>
          </a:p>
          <a:p>
            <a:pPr marL="171450" lvl="0" indent="-171450">
              <a:lnSpc>
                <a:spcPct val="125000"/>
              </a:lnSpc>
              <a:buClr>
                <a:srgbClr val="FF0000"/>
              </a:buClr>
              <a:buSzPts val="1100"/>
              <a:buFont typeface="Arial"/>
              <a:buChar char="•"/>
            </a:pPr>
            <a:r>
              <a:rPr lang="ja-JP" altLang="ko-KR" sz="1100" dirty="0">
                <a:solidFill>
                  <a:srgbClr val="FF0000"/>
                </a:solidFill>
                <a:latin typeface="游ゴシック" panose="020B0400000000000000" pitchFamily="50" charset="-128"/>
                <a:ea typeface="游ゴシック" panose="020B0400000000000000" pitchFamily="50" charset="-128"/>
              </a:rPr>
              <a:t>抽出ルールの編集</a:t>
            </a:r>
            <a:r>
              <a:rPr lang="ja-JP" altLang="ko-KR" sz="1100" dirty="0">
                <a:latin typeface="游ゴシック" panose="020B0400000000000000" pitchFamily="50" charset="-128"/>
                <a:ea typeface="游ゴシック" panose="020B0400000000000000" pitchFamily="50" charset="-128"/>
              </a:rPr>
              <a:t>リストから抽出ルールをダブルクリックすると詳細が表示されます。 </a:t>
            </a:r>
            <a:endParaRPr lang="en-US" altLang="ja-JP" sz="1100" dirty="0">
              <a:latin typeface="游ゴシック" panose="020B0400000000000000" pitchFamily="50" charset="-128"/>
              <a:ea typeface="游ゴシック" panose="020B0400000000000000" pitchFamily="50" charset="-128"/>
            </a:endParaRPr>
          </a:p>
          <a:p>
            <a:pPr>
              <a:lnSpc>
                <a:spcPct val="125000"/>
              </a:lnSpc>
              <a:buClr>
                <a:srgbClr val="FF0000"/>
              </a:buClr>
              <a:buSzPts val="1100"/>
            </a:pPr>
            <a:r>
              <a:rPr lang="ja-JP" altLang="en-US"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左上に「変更モード」と表示されているルールは設定</a:t>
            </a:r>
            <a:r>
              <a:rPr lang="ja-JP" altLang="en-US" sz="1100" dirty="0">
                <a:latin typeface="游ゴシック" panose="020B0400000000000000" pitchFamily="50" charset="-128"/>
                <a:ea typeface="游ゴシック" panose="020B0400000000000000" pitchFamily="50" charset="-128"/>
              </a:rPr>
              <a:t>の</a:t>
            </a:r>
            <a:r>
              <a:rPr lang="ja-JP" altLang="ko-KR" sz="1100" dirty="0">
                <a:latin typeface="游ゴシック" panose="020B0400000000000000" pitchFamily="50" charset="-128"/>
                <a:ea typeface="游ゴシック" panose="020B0400000000000000" pitchFamily="50" charset="-128"/>
              </a:rPr>
              <a:t>変更</a:t>
            </a:r>
            <a:r>
              <a:rPr lang="ja-JP" altLang="en-US" sz="1100" dirty="0">
                <a:latin typeface="游ゴシック" panose="020B0400000000000000" pitchFamily="50" charset="-128"/>
                <a:ea typeface="游ゴシック" panose="020B0400000000000000" pitchFamily="50" charset="-128"/>
              </a:rPr>
              <a:t>が</a:t>
            </a:r>
            <a:r>
              <a:rPr lang="ja-JP" altLang="ko-KR" sz="1100" dirty="0">
                <a:latin typeface="游ゴシック" panose="020B0400000000000000" pitchFamily="50" charset="-128"/>
                <a:ea typeface="游ゴシック" panose="020B0400000000000000" pitchFamily="50" charset="-128"/>
              </a:rPr>
              <a:t>できます。</a:t>
            </a:r>
            <a:endParaRPr lang="en-US" altLang="ja-JP" sz="1100" dirty="0">
              <a:latin typeface="游ゴシック" panose="020B0400000000000000" pitchFamily="50" charset="-128"/>
              <a:ea typeface="游ゴシック" panose="020B0400000000000000" pitchFamily="50" charset="-128"/>
            </a:endParaRPr>
          </a:p>
          <a:p>
            <a:pPr>
              <a:lnSpc>
                <a:spcPct val="125000"/>
              </a:lnSpc>
              <a:buClr>
                <a:srgbClr val="FF0000"/>
              </a:buClr>
              <a:buSzPts val="1100"/>
            </a:pPr>
            <a:r>
              <a:rPr lang="ja-JP" altLang="en-US"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操作マニュアル</a:t>
            </a:r>
            <a:r>
              <a:rPr lang="ja-JP" altLang="ko-KR" sz="1100" dirty="0">
                <a:latin typeface="游ゴシック" panose="020B0400000000000000" pitchFamily="50" charset="-128"/>
                <a:ea typeface="游ゴシック" panose="020B0400000000000000" pitchFamily="50" charset="-128"/>
              </a:rPr>
              <a:t>」&gt;「</a:t>
            </a:r>
            <a:r>
              <a:rPr lang="ja-JP" altLang="en-US" sz="1100" dirty="0">
                <a:latin typeface="游ゴシック" panose="020B0400000000000000" pitchFamily="50" charset="-128"/>
                <a:ea typeface="游ゴシック" panose="020B0400000000000000" pitchFamily="50" charset="-128"/>
              </a:rPr>
              <a:t>レセプト</a:t>
            </a:r>
            <a:r>
              <a:rPr lang="ja-JP" altLang="ko-KR" sz="1100" dirty="0">
                <a:latin typeface="游ゴシック" panose="020B0400000000000000" pitchFamily="50" charset="-128"/>
                <a:ea typeface="游ゴシック" panose="020B0400000000000000" pitchFamily="50" charset="-128"/>
              </a:rPr>
              <a:t>の抽出」</a:t>
            </a:r>
            <a:r>
              <a:rPr lang="ja-JP" altLang="en-US" sz="1100" dirty="0">
                <a:latin typeface="游ゴシック" panose="020B0400000000000000" pitchFamily="50" charset="-128"/>
                <a:ea typeface="游ゴシック" panose="020B0400000000000000" pitchFamily="50" charset="-128"/>
              </a:rPr>
              <a:t>の</a:t>
            </a:r>
            <a:r>
              <a:rPr lang="ko-KR" sz="1100" dirty="0">
                <a:solidFill>
                  <a:schemeClr val="dk1"/>
                </a:solidFill>
                <a:latin typeface="游ゴシック" panose="020B0400000000000000" pitchFamily="50" charset="-128"/>
                <a:ea typeface="Century"/>
                <a:cs typeface="Century"/>
                <a:sym typeface="Century"/>
              </a:rPr>
              <a:t> 抽出ルールの編集</a:t>
            </a:r>
            <a:r>
              <a:rPr lang="ja-JP" altLang="ko-KR" sz="1100" dirty="0">
                <a:latin typeface="游ゴシック" panose="020B0400000000000000" pitchFamily="50" charset="-128"/>
                <a:ea typeface="游ゴシック" panose="020B0400000000000000" pitchFamily="50" charset="-128"/>
              </a:rPr>
              <a:t>を参照してください。</a:t>
            </a:r>
            <a:endParaRPr dirty="0">
              <a:latin typeface="游ゴシック" panose="020B0400000000000000" pitchFamily="50" charset="-128"/>
              <a:ea typeface="游ゴシック" panose="020B0400000000000000" pitchFamily="50" charset="-128"/>
            </a:endParaRPr>
          </a:p>
        </p:txBody>
      </p:sp>
      <p:sp>
        <p:nvSpPr>
          <p:cNvPr id="388" name="Google Shape;388;p17"/>
          <p:cNvSpPr txBox="1"/>
          <p:nvPr/>
        </p:nvSpPr>
        <p:spPr>
          <a:xfrm>
            <a:off x="603127" y="6214356"/>
            <a:ext cx="609392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游ゴシック" panose="020B0400000000000000" pitchFamily="50" charset="-128"/>
                <a:ea typeface="MS Mincho"/>
                <a:cs typeface="MS Mincho"/>
                <a:sym typeface="MS Mincho"/>
              </a:rPr>
              <a:t>②</a:t>
            </a:r>
            <a:r>
              <a:rPr lang="ja-JP" altLang="ko-KR"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整列</a:t>
            </a:r>
            <a:r>
              <a:rPr lang="ja-JP" altLang="ko-KR" sz="1100" dirty="0">
                <a:latin typeface="游ゴシック" panose="020B0400000000000000" pitchFamily="50" charset="-128"/>
                <a:ea typeface="游ゴシック" panose="020B0400000000000000" pitchFamily="50" charset="-128"/>
              </a:rPr>
              <a:t>順保存」を通じて提供される抽出ルールの順序を変更できます。</a:t>
            </a:r>
            <a:endParaRPr dirty="0">
              <a:latin typeface="游ゴシック" panose="020B0400000000000000" pitchFamily="50" charset="-128"/>
              <a:ea typeface="游ゴシック" panose="020B0400000000000000" pitchFamily="50" charset="-128"/>
            </a:endParaRPr>
          </a:p>
        </p:txBody>
      </p:sp>
      <p:pic>
        <p:nvPicPr>
          <p:cNvPr id="389" name="Google Shape;389;p17"/>
          <p:cNvPicPr preferRelativeResize="0"/>
          <p:nvPr/>
        </p:nvPicPr>
        <p:blipFill rotWithShape="1">
          <a:blip r:embed="rId4" cstate="print">
            <a:alphaModFix/>
          </a:blip>
          <a:srcRect/>
          <a:stretch/>
        </p:blipFill>
        <p:spPr>
          <a:xfrm>
            <a:off x="705201" y="6518285"/>
            <a:ext cx="3819990" cy="1295810"/>
          </a:xfrm>
          <a:prstGeom prst="rect">
            <a:avLst/>
          </a:prstGeom>
          <a:noFill/>
          <a:ln>
            <a:noFill/>
          </a:ln>
        </p:spPr>
      </p:pic>
      <p:sp>
        <p:nvSpPr>
          <p:cNvPr id="390" name="Google Shape;390;p17"/>
          <p:cNvSpPr txBox="1"/>
          <p:nvPr/>
        </p:nvSpPr>
        <p:spPr>
          <a:xfrm>
            <a:off x="2436199" y="7298569"/>
            <a:ext cx="3908638" cy="938678"/>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en-US" sz="1100" dirty="0">
                <a:latin typeface="游ゴシック" panose="020B0400000000000000" pitchFamily="50" charset="-128"/>
                <a:ea typeface="游ゴシック" panose="020B0400000000000000" pitchFamily="50" charset="-128"/>
              </a:rPr>
              <a:t>整列</a:t>
            </a:r>
            <a:r>
              <a:rPr lang="ja-JP" altLang="ko-KR" sz="1100" dirty="0">
                <a:latin typeface="游ゴシック" panose="020B0400000000000000" pitchFamily="50" charset="-128"/>
                <a:ea typeface="游ゴシック" panose="020B0400000000000000" pitchFamily="50" charset="-128"/>
              </a:rPr>
              <a:t>順序をクリックして順序を編集します。</a:t>
            </a:r>
            <a:endParaRPr dirty="0">
              <a:latin typeface="游ゴシック" panose="020B0400000000000000" pitchFamily="50" charset="-128"/>
              <a:ea typeface="游ゴシック" panose="020B0400000000000000" pitchFamily="50" charset="-128"/>
            </a:endParaRPr>
          </a:p>
          <a:p>
            <a:pPr lvl="0">
              <a:lnSpc>
                <a:spcPct val="125000"/>
              </a:lnSpc>
            </a:pPr>
            <a:r>
              <a:rPr lang="ko-KR" sz="1100" dirty="0">
                <a:solidFill>
                  <a:schemeClr val="dk1"/>
                </a:solidFill>
                <a:latin typeface="游ゴシック" panose="020B0400000000000000" pitchFamily="50" charset="-128"/>
                <a:ea typeface="MS Mincho"/>
                <a:cs typeface="MS Mincho"/>
                <a:sym typeface="MS Mincho"/>
              </a:rPr>
              <a:t> - </a:t>
            </a:r>
            <a:r>
              <a:rPr lang="ja-JP" altLang="ko-KR" sz="1100" dirty="0">
                <a:latin typeface="游ゴシック" panose="020B0400000000000000" pitchFamily="50" charset="-128"/>
                <a:ea typeface="游ゴシック" panose="020B0400000000000000" pitchFamily="50" charset="-128"/>
              </a:rPr>
              <a:t>10単位に増加するよう記載します。</a:t>
            </a:r>
            <a:endParaRPr dirty="0">
              <a:latin typeface="游ゴシック" panose="020B0400000000000000" pitchFamily="50" charset="-128"/>
              <a:ea typeface="游ゴシック" panose="020B0400000000000000" pitchFamily="50" charset="-128"/>
            </a:endParaRPr>
          </a:p>
          <a:p>
            <a:pPr lvl="0">
              <a:lnSpc>
                <a:spcPct val="125000"/>
              </a:lnSpc>
            </a:pPr>
            <a:r>
              <a:rPr lang="ko-KR" sz="1100" dirty="0">
                <a:solidFill>
                  <a:schemeClr val="dk1"/>
                </a:solidFill>
                <a:latin typeface="游ゴシック" panose="020B0400000000000000" pitchFamily="50" charset="-128"/>
                <a:ea typeface="MS Mincho"/>
                <a:cs typeface="MS Mincho"/>
                <a:sym typeface="MS Mincho"/>
              </a:rPr>
              <a:t> - </a:t>
            </a:r>
            <a:r>
              <a:rPr lang="ja-JP" altLang="ko-KR"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整列</a:t>
            </a:r>
            <a:r>
              <a:rPr lang="ja-JP" altLang="ko-KR" sz="1100" dirty="0">
                <a:latin typeface="游ゴシック" panose="020B0400000000000000" pitchFamily="50" charset="-128"/>
                <a:ea typeface="游ゴシック" panose="020B0400000000000000" pitchFamily="50" charset="-128"/>
              </a:rPr>
              <a:t>順保存」をクリックして順序を変更します。</a:t>
            </a:r>
            <a:endParaRPr dirty="0">
              <a:latin typeface="游ゴシック" panose="020B0400000000000000" pitchFamily="50" charset="-128"/>
              <a:ea typeface="游ゴシック" panose="020B0400000000000000" pitchFamily="50" charset="-128"/>
            </a:endParaRPr>
          </a:p>
          <a:p>
            <a:pPr lvl="0">
              <a:lnSpc>
                <a:spcPct val="125000"/>
              </a:lnSpc>
            </a:pPr>
            <a:r>
              <a:rPr lang="ko-KR" sz="1100" dirty="0">
                <a:solidFill>
                  <a:schemeClr val="dk1"/>
                </a:solidFill>
                <a:latin typeface="游ゴシック" panose="020B0400000000000000" pitchFamily="50" charset="-128"/>
                <a:ea typeface="MS Mincho"/>
                <a:cs typeface="MS Mincho"/>
                <a:sym typeface="MS Mincho"/>
              </a:rPr>
              <a:t> *</a:t>
            </a:r>
            <a:r>
              <a:rPr lang="en-US" altLang="ko-KR" sz="1100" dirty="0">
                <a:solidFill>
                  <a:schemeClr val="dk1"/>
                </a:solidFill>
                <a:latin typeface="游ゴシック" panose="020B0400000000000000" pitchFamily="50" charset="-128"/>
                <a:ea typeface="游ゴシック" panose="020B0400000000000000" pitchFamily="50" charset="-128"/>
                <a:cs typeface="MS Mincho"/>
                <a:sym typeface="MS Mincho"/>
              </a:rPr>
              <a:t> </a:t>
            </a:r>
            <a:r>
              <a:rPr lang="ja-JP" altLang="ko-KR" sz="1100" dirty="0">
                <a:latin typeface="游ゴシック" panose="020B0400000000000000" pitchFamily="50" charset="-128"/>
                <a:ea typeface="游ゴシック" panose="020B0400000000000000" pitchFamily="50" charset="-128"/>
              </a:rPr>
              <a:t>記載順に昇順に並</a:t>
            </a:r>
            <a:r>
              <a:rPr lang="ja-JP" altLang="en-US" sz="1100" dirty="0">
                <a:latin typeface="游ゴシック" panose="020B0400000000000000" pitchFamily="50" charset="-128"/>
                <a:ea typeface="游ゴシック" panose="020B0400000000000000" pitchFamily="50" charset="-128"/>
              </a:rPr>
              <a:t>び</a:t>
            </a:r>
            <a:r>
              <a:rPr lang="ja-JP" altLang="ko-KR" sz="1100" dirty="0">
                <a:latin typeface="游ゴシック" panose="020B0400000000000000" pitchFamily="50" charset="-128"/>
                <a:ea typeface="游ゴシック" panose="020B0400000000000000" pitchFamily="50" charset="-128"/>
              </a:rPr>
              <a:t>ます。</a:t>
            </a:r>
            <a:endParaRPr dirty="0">
              <a:latin typeface="游ゴシック" panose="020B0400000000000000" pitchFamily="50" charset="-128"/>
              <a:ea typeface="游ゴシック" panose="020B0400000000000000" pitchFamily="50" charset="-128"/>
            </a:endParaRPr>
          </a:p>
        </p:txBody>
      </p:sp>
      <p:sp>
        <p:nvSpPr>
          <p:cNvPr id="391" name="Google Shape;391;p17"/>
          <p:cNvSpPr txBox="1"/>
          <p:nvPr/>
        </p:nvSpPr>
        <p:spPr>
          <a:xfrm>
            <a:off x="603127" y="8304952"/>
            <a:ext cx="6093920"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游ゴシック" panose="020B0400000000000000" pitchFamily="50" charset="-128"/>
                <a:ea typeface="MS Mincho"/>
                <a:cs typeface="MS Mincho"/>
                <a:sym typeface="MS Mincho"/>
              </a:rPr>
              <a:t>③</a:t>
            </a:r>
            <a:r>
              <a:rPr lang="en-US" altLang="ko-KR" sz="1100" dirty="0">
                <a:solidFill>
                  <a:srgbClr val="FF0000"/>
                </a:solidFill>
                <a:latin typeface="游ゴシック" panose="020B0400000000000000" pitchFamily="50" charset="-128"/>
                <a:ea typeface="游ゴシック" panose="020B0400000000000000" pitchFamily="50" charset="-128"/>
                <a:cs typeface="MS Mincho"/>
                <a:sym typeface="MS Mincho"/>
              </a:rPr>
              <a:t> </a:t>
            </a:r>
            <a:r>
              <a:rPr lang="ja-JP" altLang="ko-KR" sz="1100" dirty="0">
                <a:latin typeface="游ゴシック" panose="020B0400000000000000" pitchFamily="50" charset="-128"/>
                <a:ea typeface="游ゴシック" panose="020B0400000000000000" pitchFamily="50" charset="-128"/>
              </a:rPr>
              <a:t>抽出ルールリストからクリック選択した抽出ルールを削除します。</a:t>
            </a:r>
            <a:endParaRPr dirty="0">
              <a:latin typeface="游ゴシック" panose="020B0400000000000000" pitchFamily="50" charset="-128"/>
              <a:ea typeface="游ゴシック" panose="020B0400000000000000" pitchFamily="50" charset="-128"/>
            </a:endParaRPr>
          </a:p>
          <a:p>
            <a:pPr lvl="0">
              <a:lnSpc>
                <a:spcPct val="125000"/>
              </a:lnSpc>
            </a:pPr>
            <a:r>
              <a:rPr lang="ko-KR" sz="1100" dirty="0">
                <a:solidFill>
                  <a:schemeClr val="dk1"/>
                </a:solidFill>
                <a:latin typeface="游ゴシック" panose="020B0400000000000000" pitchFamily="50" charset="-128"/>
                <a:ea typeface="MS Mincho"/>
                <a:cs typeface="MS Mincho"/>
                <a:sym typeface="MS Mincho"/>
              </a:rPr>
              <a:t>  </a:t>
            </a:r>
            <a:r>
              <a:rPr lang="en-US" altLang="ja-JP" sz="1100" dirty="0">
                <a:solidFill>
                  <a:srgbClr val="FF0000"/>
                </a:solidFill>
                <a:latin typeface="游ゴシック" panose="020B0400000000000000" pitchFamily="50" charset="-128"/>
                <a:ea typeface="游ゴシック" panose="020B0400000000000000" pitchFamily="50" charset="-128"/>
                <a:cs typeface="MS Mincho"/>
                <a:sym typeface="MS Mincho"/>
              </a:rPr>
              <a:t>※</a:t>
            </a:r>
            <a:r>
              <a:rPr lang="ja-JP" altLang="ko-KR" sz="1100" dirty="0">
                <a:solidFill>
                  <a:srgbClr val="FF0000"/>
                </a:solidFill>
                <a:latin typeface="游ゴシック" panose="020B0400000000000000" pitchFamily="50" charset="-128"/>
                <a:ea typeface="游ゴシック" panose="020B0400000000000000" pitchFamily="50" charset="-128"/>
              </a:rPr>
              <a:t>使用可否チェック解除の使用中止と削除処理は同じではありませんのでご注意ください。</a:t>
            </a:r>
            <a:endParaRPr dirty="0">
              <a:solidFill>
                <a:srgbClr val="FF0000"/>
              </a:solidFill>
              <a:latin typeface="游ゴシック" panose="020B0400000000000000" pitchFamily="50" charset="-128"/>
              <a:ea typeface="游ゴシック" panose="020B0400000000000000" pitchFamily="50" charset="-128"/>
            </a:endParaRPr>
          </a:p>
        </p:txBody>
      </p:sp>
      <p:sp>
        <p:nvSpPr>
          <p:cNvPr id="392" name="Google Shape;392;p17"/>
          <p:cNvSpPr/>
          <p:nvPr/>
        </p:nvSpPr>
        <p:spPr>
          <a:xfrm>
            <a:off x="1162123" y="6830070"/>
            <a:ext cx="593743" cy="166723"/>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spTree>
    <p:extLst>
      <p:ext uri="{BB962C8B-B14F-4D97-AF65-F5344CB8AC3E}">
        <p14:creationId xmlns:p14="http://schemas.microsoft.com/office/powerpoint/2010/main" val="3689715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47F59-CCEF-6700-F509-7F8C572C50CA}"/>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1500E46B-4CC5-512B-2D5C-05E676D0417B}"/>
              </a:ext>
            </a:extLst>
          </p:cNvPr>
          <p:cNvSpPr>
            <a:spLocks noGrp="1"/>
          </p:cNvSpPr>
          <p:nvPr>
            <p:ph type="sldNum" sz="quarter" idx="12"/>
          </p:nvPr>
        </p:nvSpPr>
        <p:spPr/>
        <p:txBody>
          <a:bodyPr/>
          <a:lstStyle/>
          <a:p>
            <a:fld id="{AE8EA5A1-38AB-4AA0-89CC-DE1004BC27E5}" type="slidenum">
              <a:rPr kumimoji="1" lang="ja-JP" altLang="en-US" smtClean="0"/>
              <a:t>204</a:t>
            </a:fld>
            <a:endParaRPr kumimoji="1" lang="ja-JP" altLang="en-US"/>
          </a:p>
        </p:txBody>
      </p:sp>
      <p:pic>
        <p:nvPicPr>
          <p:cNvPr id="3" name="Google Shape;397;p18">
            <a:extLst>
              <a:ext uri="{FF2B5EF4-FFF2-40B4-BE49-F238E27FC236}">
                <a16:creationId xmlns:a16="http://schemas.microsoft.com/office/drawing/2014/main" id="{55CD887C-1120-60A2-467D-605655C67C8F}"/>
              </a:ext>
            </a:extLst>
          </p:cNvPr>
          <p:cNvPicPr preferRelativeResize="0"/>
          <p:nvPr/>
        </p:nvPicPr>
        <p:blipFill rotWithShape="1">
          <a:blip r:embed="rId2" cstate="print">
            <a:alphaModFix/>
          </a:blip>
          <a:srcRect/>
          <a:stretch/>
        </p:blipFill>
        <p:spPr>
          <a:xfrm>
            <a:off x="619476" y="2001124"/>
            <a:ext cx="4407620" cy="2933764"/>
          </a:xfrm>
          <a:prstGeom prst="rect">
            <a:avLst/>
          </a:prstGeom>
          <a:noFill/>
          <a:ln>
            <a:noFill/>
          </a:ln>
        </p:spPr>
      </p:pic>
      <p:pic>
        <p:nvPicPr>
          <p:cNvPr id="4" name="Google Shape;398;p18">
            <a:extLst>
              <a:ext uri="{FF2B5EF4-FFF2-40B4-BE49-F238E27FC236}">
                <a16:creationId xmlns:a16="http://schemas.microsoft.com/office/drawing/2014/main" id="{6FB98E75-3D1B-931F-504F-B8CCC3DF04BE}"/>
              </a:ext>
            </a:extLst>
          </p:cNvPr>
          <p:cNvPicPr preferRelativeResize="0"/>
          <p:nvPr/>
        </p:nvPicPr>
        <p:blipFill rotWithShape="1">
          <a:blip r:embed="rId3" cstate="print">
            <a:alphaModFix/>
          </a:blip>
          <a:srcRect/>
          <a:stretch/>
        </p:blipFill>
        <p:spPr>
          <a:xfrm>
            <a:off x="578752" y="919308"/>
            <a:ext cx="3268531" cy="672932"/>
          </a:xfrm>
          <a:prstGeom prst="rect">
            <a:avLst/>
          </a:prstGeom>
          <a:noFill/>
          <a:ln>
            <a:noFill/>
          </a:ln>
        </p:spPr>
      </p:pic>
      <p:sp>
        <p:nvSpPr>
          <p:cNvPr id="5" name="Google Shape;400;p18">
            <a:extLst>
              <a:ext uri="{FF2B5EF4-FFF2-40B4-BE49-F238E27FC236}">
                <a16:creationId xmlns:a16="http://schemas.microsoft.com/office/drawing/2014/main" id="{7CC70BB9-65B8-E37C-0C87-F9816F9934E2}"/>
              </a:ext>
            </a:extLst>
          </p:cNvPr>
          <p:cNvSpPr txBox="1"/>
          <p:nvPr/>
        </p:nvSpPr>
        <p:spPr>
          <a:xfrm>
            <a:off x="619476" y="615431"/>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游ゴシック" panose="020B0400000000000000" pitchFamily="50" charset="-128"/>
                <a:ea typeface="MS Mincho"/>
                <a:cs typeface="MS Mincho"/>
                <a:sym typeface="MS Mincho"/>
              </a:rPr>
              <a:t>●</a:t>
            </a:r>
            <a:r>
              <a:rPr lang="ja-JP" altLang="ko-KR" sz="1100" dirty="0">
                <a:latin typeface="游ゴシック" panose="020B0400000000000000" pitchFamily="50" charset="-128"/>
                <a:ea typeface="游ゴシック" panose="020B0400000000000000" pitchFamily="50" charset="-128"/>
              </a:rPr>
              <a:t>テンプレート抽出ルールの作成と編集の削除方法です。</a:t>
            </a: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p:txBody>
      </p:sp>
      <p:sp>
        <p:nvSpPr>
          <p:cNvPr id="6" name="Google Shape;401;p18">
            <a:extLst>
              <a:ext uri="{FF2B5EF4-FFF2-40B4-BE49-F238E27FC236}">
                <a16:creationId xmlns:a16="http://schemas.microsoft.com/office/drawing/2014/main" id="{DAAE25CC-29A5-AF60-6E0F-E615CE6E14AB}"/>
              </a:ext>
            </a:extLst>
          </p:cNvPr>
          <p:cNvSpPr/>
          <p:nvPr/>
        </p:nvSpPr>
        <p:spPr>
          <a:xfrm>
            <a:off x="619476" y="1352575"/>
            <a:ext cx="1851853" cy="23622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sp>
        <p:nvSpPr>
          <p:cNvPr id="7" name="Google Shape;402;p18">
            <a:extLst>
              <a:ext uri="{FF2B5EF4-FFF2-40B4-BE49-F238E27FC236}">
                <a16:creationId xmlns:a16="http://schemas.microsoft.com/office/drawing/2014/main" id="{CA2547E8-A413-A627-5D56-26D33F80E8BD}"/>
              </a:ext>
            </a:extLst>
          </p:cNvPr>
          <p:cNvSpPr txBox="1"/>
          <p:nvPr/>
        </p:nvSpPr>
        <p:spPr>
          <a:xfrm>
            <a:off x="663059" y="972620"/>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游ゴシック" panose="020B0400000000000000" pitchFamily="50" charset="-128"/>
                <a:ea typeface="Century"/>
                <a:cs typeface="Century"/>
                <a:sym typeface="Century"/>
              </a:rPr>
              <a:t>①</a:t>
            </a:r>
            <a:endParaRPr dirty="0">
              <a:latin typeface="游ゴシック" panose="020B0400000000000000" pitchFamily="50" charset="-128"/>
              <a:ea typeface="游ゴシック" panose="020B0400000000000000" pitchFamily="50" charset="-128"/>
            </a:endParaRPr>
          </a:p>
        </p:txBody>
      </p:sp>
      <p:sp>
        <p:nvSpPr>
          <p:cNvPr id="8" name="Google Shape;403;p18">
            <a:extLst>
              <a:ext uri="{FF2B5EF4-FFF2-40B4-BE49-F238E27FC236}">
                <a16:creationId xmlns:a16="http://schemas.microsoft.com/office/drawing/2014/main" id="{054455EC-A587-A2E6-C0B3-DE3C8CC9D4AF}"/>
              </a:ext>
            </a:extLst>
          </p:cNvPr>
          <p:cNvSpPr txBox="1"/>
          <p:nvPr/>
        </p:nvSpPr>
        <p:spPr>
          <a:xfrm>
            <a:off x="1982679" y="984456"/>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游ゴシック" panose="020B0400000000000000" pitchFamily="50" charset="-128"/>
                <a:ea typeface="Century"/>
                <a:cs typeface="Century"/>
                <a:sym typeface="Century"/>
              </a:rPr>
              <a:t>③</a:t>
            </a:r>
            <a:endParaRPr sz="1800" dirty="0">
              <a:solidFill>
                <a:srgbClr val="FF0000"/>
              </a:solidFill>
              <a:latin typeface="游ゴシック" panose="020B0400000000000000" pitchFamily="50" charset="-128"/>
              <a:ea typeface="游ゴシック" panose="020B0400000000000000" pitchFamily="50" charset="-128"/>
              <a:cs typeface="Century"/>
              <a:sym typeface="Century"/>
            </a:endParaRPr>
          </a:p>
        </p:txBody>
      </p:sp>
      <p:sp>
        <p:nvSpPr>
          <p:cNvPr id="9" name="Google Shape;404;p18">
            <a:extLst>
              <a:ext uri="{FF2B5EF4-FFF2-40B4-BE49-F238E27FC236}">
                <a16:creationId xmlns:a16="http://schemas.microsoft.com/office/drawing/2014/main" id="{6737F285-9BF4-8CAF-6B31-D022386FFBD7}"/>
              </a:ext>
            </a:extLst>
          </p:cNvPr>
          <p:cNvSpPr txBox="1"/>
          <p:nvPr/>
        </p:nvSpPr>
        <p:spPr>
          <a:xfrm>
            <a:off x="1311528" y="979800"/>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游ゴシック" panose="020B0400000000000000" pitchFamily="50" charset="-128"/>
                <a:ea typeface="Century"/>
                <a:cs typeface="Century"/>
                <a:sym typeface="Century"/>
              </a:rPr>
              <a:t>②</a:t>
            </a:r>
            <a:endParaRPr dirty="0">
              <a:latin typeface="游ゴシック" panose="020B0400000000000000" pitchFamily="50" charset="-128"/>
              <a:ea typeface="游ゴシック" panose="020B0400000000000000" pitchFamily="50" charset="-128"/>
            </a:endParaRPr>
          </a:p>
        </p:txBody>
      </p:sp>
      <p:sp>
        <p:nvSpPr>
          <p:cNvPr id="10" name="Google Shape;405;p18">
            <a:extLst>
              <a:ext uri="{FF2B5EF4-FFF2-40B4-BE49-F238E27FC236}">
                <a16:creationId xmlns:a16="http://schemas.microsoft.com/office/drawing/2014/main" id="{5BA9B103-2164-9224-683A-154AC92EDD39}"/>
              </a:ext>
            </a:extLst>
          </p:cNvPr>
          <p:cNvSpPr txBox="1"/>
          <p:nvPr/>
        </p:nvSpPr>
        <p:spPr>
          <a:xfrm>
            <a:off x="517402" y="1697195"/>
            <a:ext cx="5502074"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游ゴシック" panose="020B0400000000000000" pitchFamily="50" charset="-128"/>
                <a:ea typeface="MS Mincho"/>
                <a:cs typeface="MS Mincho"/>
                <a:sym typeface="MS Mincho"/>
              </a:rPr>
              <a:t>①</a:t>
            </a:r>
            <a:r>
              <a:rPr lang="ko-KR" sz="1100" dirty="0">
                <a:solidFill>
                  <a:schemeClr val="dk1"/>
                </a:solidFill>
                <a:latin typeface="游ゴシック" panose="020B0400000000000000" pitchFamily="50" charset="-128"/>
                <a:ea typeface="MS Mincho"/>
                <a:cs typeface="MS Mincho"/>
                <a:sym typeface="MS Mincho"/>
              </a:rPr>
              <a:t> </a:t>
            </a:r>
            <a:r>
              <a:rPr lang="ja-JP" altLang="ko-KR" sz="1100" dirty="0">
                <a:latin typeface="游ゴシック" panose="020B0400000000000000" pitchFamily="50" charset="-128"/>
                <a:ea typeface="游ゴシック" panose="020B0400000000000000" pitchFamily="50" charset="-128"/>
              </a:rPr>
              <a:t>「新規」をクリックすると、新しいテンプレート抽出ルールを作成できます。</a:t>
            </a:r>
            <a:endParaRPr dirty="0">
              <a:latin typeface="游ゴシック" panose="020B0400000000000000" pitchFamily="50" charset="-128"/>
              <a:ea typeface="游ゴシック" panose="020B0400000000000000" pitchFamily="50" charset="-128"/>
            </a:endParaRPr>
          </a:p>
        </p:txBody>
      </p:sp>
      <p:sp>
        <p:nvSpPr>
          <p:cNvPr id="11" name="Google Shape;406;p18">
            <a:extLst>
              <a:ext uri="{FF2B5EF4-FFF2-40B4-BE49-F238E27FC236}">
                <a16:creationId xmlns:a16="http://schemas.microsoft.com/office/drawing/2014/main" id="{C24A7C87-EBAB-8DEA-CA6F-70C7D728572B}"/>
              </a:ext>
            </a:extLst>
          </p:cNvPr>
          <p:cNvSpPr txBox="1"/>
          <p:nvPr/>
        </p:nvSpPr>
        <p:spPr>
          <a:xfrm>
            <a:off x="583220" y="6306305"/>
            <a:ext cx="5762569" cy="1361871"/>
          </a:xfrm>
          <a:prstGeom prst="rect">
            <a:avLst/>
          </a:prstGeom>
          <a:noFill/>
          <a:ln>
            <a:noFill/>
          </a:ln>
        </p:spPr>
        <p:txBody>
          <a:bodyPr spcFirstLastPara="1" wrap="square" lIns="91425" tIns="45700" rIns="91425" bIns="45700" anchor="t" anchorCtr="0">
            <a:spAutoFit/>
          </a:bodyPr>
          <a:lstStyle/>
          <a:p>
            <a:pPr marL="171450" lvl="0" indent="-171450">
              <a:lnSpc>
                <a:spcPct val="125000"/>
              </a:lnSpc>
              <a:buClr>
                <a:srgbClr val="FF0000"/>
              </a:buClr>
              <a:buSzPts val="1100"/>
              <a:buFont typeface="Arial"/>
              <a:buChar char="•"/>
            </a:pPr>
            <a:r>
              <a:rPr lang="ja-JP" altLang="en-US" sz="1100" dirty="0">
                <a:solidFill>
                  <a:srgbClr val="FF0000"/>
                </a:solidFill>
                <a:latin typeface="游ゴシック" panose="020B0400000000000000" pitchFamily="50" charset="-128"/>
                <a:ea typeface="游ゴシック" panose="020B0400000000000000" pitchFamily="50" charset="-128"/>
              </a:rPr>
              <a:t>新規テンプレート抽出ルール</a:t>
            </a:r>
            <a:r>
              <a:rPr lang="ja-JP" altLang="en-US" sz="1100" dirty="0">
                <a:latin typeface="游ゴシック" panose="020B0400000000000000" pitchFamily="50" charset="-128"/>
                <a:ea typeface="游ゴシック" panose="020B0400000000000000" pitchFamily="50" charset="-128"/>
              </a:rPr>
              <a:t>の作成は以前の抽出ルールの作成と同じです。 </a:t>
            </a:r>
          </a:p>
          <a:p>
            <a:pPr lvl="0">
              <a:lnSpc>
                <a:spcPct val="125000"/>
              </a:lnSpc>
              <a:buClr>
                <a:srgbClr val="FF0000"/>
              </a:buClr>
              <a:buSzPts val="1100"/>
            </a:pPr>
            <a:r>
              <a:rPr lang="ja-JP" altLang="en-US" sz="1100" dirty="0">
                <a:latin typeface="游ゴシック" panose="020B0400000000000000" pitchFamily="50" charset="-128"/>
                <a:ea typeface="游ゴシック" panose="020B0400000000000000" pitchFamily="50" charset="-128"/>
              </a:rPr>
              <a:t>「第４章 レセプト抽出」 </a:t>
            </a:r>
            <a:r>
              <a:rPr lang="en-US" altLang="ja-JP" sz="1100" dirty="0">
                <a:latin typeface="游ゴシック" panose="020B0400000000000000" pitchFamily="50" charset="-128"/>
                <a:ea typeface="游ゴシック" panose="020B0400000000000000" pitchFamily="50" charset="-128"/>
              </a:rPr>
              <a:t>&gt;  </a:t>
            </a:r>
            <a:r>
              <a:rPr lang="ja-JP" altLang="en-US" sz="1100" dirty="0">
                <a:latin typeface="游ゴシック" panose="020B0400000000000000" pitchFamily="50" charset="-128"/>
                <a:ea typeface="游ゴシック" panose="020B0400000000000000" pitchFamily="50" charset="-128"/>
              </a:rPr>
              <a:t>「新規抽出ルール作成」を参照してください。</a:t>
            </a:r>
          </a:p>
          <a:p>
            <a:pPr marL="171450" lvl="0" indent="-171450">
              <a:lnSpc>
                <a:spcPct val="125000"/>
              </a:lnSpc>
              <a:buClr>
                <a:srgbClr val="FF0000"/>
              </a:buClr>
              <a:buSzPts val="1100"/>
              <a:buFont typeface="Arial"/>
              <a:buChar char="•"/>
            </a:pPr>
            <a:r>
              <a:rPr lang="ja-JP" altLang="en-US" sz="1100" dirty="0">
                <a:solidFill>
                  <a:srgbClr val="FF0000"/>
                </a:solidFill>
                <a:latin typeface="游ゴシック" panose="020B0400000000000000" pitchFamily="50" charset="-128"/>
                <a:ea typeface="游ゴシック" panose="020B0400000000000000" pitchFamily="50" charset="-128"/>
              </a:rPr>
              <a:t>テンプレート抽出ルールの編集</a:t>
            </a:r>
            <a:r>
              <a:rPr lang="ja-JP" altLang="en-US" sz="1100" dirty="0">
                <a:latin typeface="游ゴシック" panose="020B0400000000000000" pitchFamily="50" charset="-128"/>
                <a:ea typeface="游ゴシック" panose="020B0400000000000000" pitchFamily="50" charset="-128"/>
              </a:rPr>
              <a:t>は、リストからテンプレート抽出ルールをダブルクリックすると詳細が表示されます。「第４章 レセプト抽出」編を参照してください。</a:t>
            </a:r>
          </a:p>
          <a:p>
            <a:pPr marL="171450" lvl="0" indent="-171450">
              <a:lnSpc>
                <a:spcPct val="125000"/>
              </a:lnSpc>
              <a:buClr>
                <a:srgbClr val="FF0000"/>
              </a:buClr>
              <a:buSzPts val="1100"/>
              <a:buFont typeface="Arial"/>
              <a:buChar char="•"/>
            </a:pPr>
            <a:r>
              <a:rPr lang="ja-JP" altLang="en-US" sz="1100" dirty="0">
                <a:latin typeface="游ゴシック" panose="020B0400000000000000" pitchFamily="50" charset="-128"/>
                <a:ea typeface="游ゴシック" panose="020B0400000000000000" pitchFamily="50" charset="-128"/>
              </a:rPr>
              <a:t>ただし、ルールタイプが「コーディング方式」の場合には作成と編集はできませんのでサポートセンターに依頼してください。</a:t>
            </a:r>
          </a:p>
        </p:txBody>
      </p:sp>
      <p:sp>
        <p:nvSpPr>
          <p:cNvPr id="12" name="Google Shape;407;p18">
            <a:extLst>
              <a:ext uri="{FF2B5EF4-FFF2-40B4-BE49-F238E27FC236}">
                <a16:creationId xmlns:a16="http://schemas.microsoft.com/office/drawing/2014/main" id="{8EDAF47F-25E6-2EEB-0E41-E9E883088364}"/>
              </a:ext>
            </a:extLst>
          </p:cNvPr>
          <p:cNvSpPr txBox="1"/>
          <p:nvPr/>
        </p:nvSpPr>
        <p:spPr>
          <a:xfrm>
            <a:off x="619476" y="5004757"/>
            <a:ext cx="5891539" cy="727082"/>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游ゴシック" panose="020B0400000000000000" pitchFamily="50" charset="-128"/>
                <a:ea typeface="MS Mincho"/>
                <a:cs typeface="MS Mincho"/>
                <a:sym typeface="MS Mincho"/>
              </a:rPr>
              <a:t>②</a:t>
            </a:r>
            <a:r>
              <a:rPr lang="ko-KR" sz="1100" dirty="0">
                <a:solidFill>
                  <a:schemeClr val="dk1"/>
                </a:solidFill>
                <a:latin typeface="游ゴシック" panose="020B0400000000000000" pitchFamily="50" charset="-128"/>
                <a:ea typeface="MS Mincho"/>
                <a:cs typeface="MS Mincho"/>
                <a:sym typeface="MS Mincho"/>
              </a:rPr>
              <a:t> </a:t>
            </a:r>
            <a:r>
              <a:rPr lang="ja-JP" altLang="ko-KR"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整列</a:t>
            </a:r>
            <a:r>
              <a:rPr lang="ja-JP" altLang="ko-KR" sz="1100" dirty="0">
                <a:latin typeface="游ゴシック" panose="020B0400000000000000" pitchFamily="50" charset="-128"/>
                <a:ea typeface="游ゴシック" panose="020B0400000000000000" pitchFamily="50" charset="-128"/>
              </a:rPr>
              <a:t>順保存」を通じて提供される抽出ルールの順序を変更できます。 </a:t>
            </a:r>
            <a:endParaRPr lang="en-US" altLang="ja-JP" sz="1100" dirty="0">
              <a:latin typeface="游ゴシック" panose="020B0400000000000000" pitchFamily="50" charset="-128"/>
              <a:ea typeface="游ゴシック" panose="020B0400000000000000" pitchFamily="50" charset="-128"/>
            </a:endParaRPr>
          </a:p>
          <a:p>
            <a:pPr lvl="0">
              <a:lnSpc>
                <a:spcPct val="125000"/>
              </a:lnSpc>
            </a:pPr>
            <a:r>
              <a:rPr lang="ja-JP" altLang="ko-KR" sz="1100" dirty="0">
                <a:latin typeface="游ゴシック" panose="020B0400000000000000" pitchFamily="50" charset="-128"/>
                <a:ea typeface="游ゴシック" panose="020B0400000000000000" pitchFamily="50" charset="-128"/>
              </a:rPr>
              <a:t>通常の抽出ルールと同様に</a:t>
            </a:r>
            <a:r>
              <a:rPr lang="ja-JP" altLang="en-US" sz="1100" dirty="0">
                <a:latin typeface="游ゴシック" panose="020B0400000000000000" pitchFamily="50" charset="-128"/>
                <a:ea typeface="游ゴシック" panose="020B0400000000000000" pitchFamily="50" charset="-128"/>
              </a:rPr>
              <a:t>整列</a:t>
            </a:r>
            <a:r>
              <a:rPr lang="ja-JP" altLang="ko-KR" sz="1100" dirty="0">
                <a:latin typeface="游ゴシック" panose="020B0400000000000000" pitchFamily="50" charset="-128"/>
                <a:ea typeface="游ゴシック" panose="020B0400000000000000" pitchFamily="50" charset="-128"/>
              </a:rPr>
              <a:t>順をクリックして順序を編集し、「</a:t>
            </a:r>
            <a:r>
              <a:rPr lang="ja-JP" altLang="en-US" sz="1100" dirty="0">
                <a:latin typeface="游ゴシック" panose="020B0400000000000000" pitchFamily="50" charset="-128"/>
                <a:ea typeface="游ゴシック" panose="020B0400000000000000" pitchFamily="50" charset="-128"/>
              </a:rPr>
              <a:t>整列</a:t>
            </a:r>
            <a:r>
              <a:rPr lang="ja-JP" altLang="ko-KR" sz="1100" dirty="0">
                <a:latin typeface="游ゴシック" panose="020B0400000000000000" pitchFamily="50" charset="-128"/>
                <a:ea typeface="游ゴシック" panose="020B0400000000000000" pitchFamily="50" charset="-128"/>
              </a:rPr>
              <a:t>順保存」ボタンを</a:t>
            </a:r>
            <a:endParaRPr lang="en-US" altLang="ja-JP" sz="1100" dirty="0">
              <a:latin typeface="游ゴシック" panose="020B0400000000000000" pitchFamily="50" charset="-128"/>
              <a:ea typeface="游ゴシック" panose="020B0400000000000000" pitchFamily="50" charset="-128"/>
            </a:endParaRPr>
          </a:p>
          <a:p>
            <a:pPr lvl="0">
              <a:lnSpc>
                <a:spcPct val="125000"/>
              </a:lnSpc>
            </a:pPr>
            <a:r>
              <a:rPr lang="ja-JP" altLang="ko-KR" sz="1100" dirty="0">
                <a:latin typeface="游ゴシック" panose="020B0400000000000000" pitchFamily="50" charset="-128"/>
                <a:ea typeface="游ゴシック" panose="020B0400000000000000" pitchFamily="50" charset="-128"/>
              </a:rPr>
              <a:t>クリックします。</a:t>
            </a: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p:txBody>
      </p:sp>
      <p:sp>
        <p:nvSpPr>
          <p:cNvPr id="13" name="Google Shape;408;p18">
            <a:extLst>
              <a:ext uri="{FF2B5EF4-FFF2-40B4-BE49-F238E27FC236}">
                <a16:creationId xmlns:a16="http://schemas.microsoft.com/office/drawing/2014/main" id="{77492FA8-AD12-1023-70DA-246BE58BBFB6}"/>
              </a:ext>
            </a:extLst>
          </p:cNvPr>
          <p:cNvSpPr txBox="1"/>
          <p:nvPr/>
        </p:nvSpPr>
        <p:spPr>
          <a:xfrm>
            <a:off x="578752" y="5785139"/>
            <a:ext cx="5767037"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游ゴシック" panose="020B0400000000000000" pitchFamily="50" charset="-128"/>
                <a:ea typeface="MS Mincho"/>
                <a:cs typeface="MS Mincho"/>
                <a:sym typeface="MS Mincho"/>
              </a:rPr>
              <a:t>③</a:t>
            </a:r>
            <a:r>
              <a:rPr lang="en-US" altLang="ko-KR" sz="1100" dirty="0">
                <a:solidFill>
                  <a:srgbClr val="FF0000"/>
                </a:solidFill>
                <a:latin typeface="游ゴシック" panose="020B0400000000000000" pitchFamily="50" charset="-128"/>
                <a:ea typeface="游ゴシック" panose="020B0400000000000000" pitchFamily="50" charset="-128"/>
                <a:cs typeface="MS Mincho"/>
                <a:sym typeface="MS Mincho"/>
              </a:rPr>
              <a:t> </a:t>
            </a:r>
            <a:r>
              <a:rPr lang="ja-JP" altLang="ko-KR" sz="1100" dirty="0">
                <a:latin typeface="游ゴシック" panose="020B0400000000000000" pitchFamily="50" charset="-128"/>
                <a:ea typeface="游ゴシック" panose="020B0400000000000000" pitchFamily="50" charset="-128"/>
              </a:rPr>
              <a:t>テンプレート抽出ルールリストから選択</a:t>
            </a:r>
            <a:r>
              <a:rPr lang="ja-JP" altLang="en-US" sz="1100" dirty="0">
                <a:latin typeface="游ゴシック" panose="020B0400000000000000" pitchFamily="50" charset="-128"/>
                <a:ea typeface="游ゴシック" panose="020B0400000000000000" pitchFamily="50" charset="-128"/>
              </a:rPr>
              <a:t>、</a:t>
            </a:r>
            <a:r>
              <a:rPr lang="ja-JP" altLang="ko-KR" sz="1100" dirty="0">
                <a:latin typeface="游ゴシック" panose="020B0400000000000000" pitchFamily="50" charset="-128"/>
                <a:ea typeface="游ゴシック" panose="020B0400000000000000" pitchFamily="50" charset="-128"/>
              </a:rPr>
              <a:t>クリックし</a:t>
            </a:r>
            <a:r>
              <a:rPr lang="ja-JP" altLang="en-US" sz="1100" dirty="0">
                <a:latin typeface="游ゴシック" panose="020B0400000000000000" pitchFamily="50" charset="-128"/>
                <a:ea typeface="游ゴシック" panose="020B0400000000000000" pitchFamily="50" charset="-128"/>
              </a:rPr>
              <a:t>て</a:t>
            </a:r>
            <a:r>
              <a:rPr lang="ja-JP" altLang="ko-KR" sz="1100" dirty="0">
                <a:latin typeface="游ゴシック" panose="020B0400000000000000" pitchFamily="50" charset="-128"/>
                <a:ea typeface="游ゴシック" panose="020B0400000000000000" pitchFamily="50" charset="-128"/>
              </a:rPr>
              <a:t>ルールを削除します。</a:t>
            </a:r>
            <a:endParaRPr dirty="0">
              <a:latin typeface="游ゴシック" panose="020B0400000000000000" pitchFamily="50" charset="-128"/>
              <a:ea typeface="游ゴシック" panose="020B0400000000000000" pitchFamily="50" charset="-128"/>
            </a:endParaRPr>
          </a:p>
          <a:p>
            <a:pPr marL="0" marR="0" lvl="0" indent="0" algn="l" rtl="0">
              <a:lnSpc>
                <a:spcPct val="125000"/>
              </a:lnSpc>
              <a:spcBef>
                <a:spcPts val="0"/>
              </a:spcBef>
              <a:spcAft>
                <a:spcPts val="0"/>
              </a:spcAft>
              <a:buNone/>
            </a:pPr>
            <a:r>
              <a:rPr lang="ko-KR" sz="1100" dirty="0">
                <a:solidFill>
                  <a:schemeClr val="dk1"/>
                </a:solidFill>
                <a:latin typeface="游ゴシック" panose="020B0400000000000000" pitchFamily="50" charset="-128"/>
                <a:ea typeface="MS Mincho"/>
                <a:cs typeface="MS Mincho"/>
                <a:sym typeface="MS Mincho"/>
              </a:rPr>
              <a:t>  </a:t>
            </a:r>
            <a:endParaRPr dirty="0">
              <a:latin typeface="游ゴシック" panose="020B0400000000000000" pitchFamily="50" charset="-128"/>
              <a:ea typeface="游ゴシック" panose="020B0400000000000000" pitchFamily="50" charset="-128"/>
            </a:endParaRPr>
          </a:p>
        </p:txBody>
      </p:sp>
      <p:sp>
        <p:nvSpPr>
          <p:cNvPr id="14" name="Google Shape;409;p18">
            <a:extLst>
              <a:ext uri="{FF2B5EF4-FFF2-40B4-BE49-F238E27FC236}">
                <a16:creationId xmlns:a16="http://schemas.microsoft.com/office/drawing/2014/main" id="{3E2BAAEF-7082-12AC-BB2F-E09B862879A8}"/>
              </a:ext>
            </a:extLst>
          </p:cNvPr>
          <p:cNvSpPr txBox="1"/>
          <p:nvPr/>
        </p:nvSpPr>
        <p:spPr>
          <a:xfrm>
            <a:off x="3242484" y="1252948"/>
            <a:ext cx="3268531" cy="294271"/>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050" dirty="0">
                <a:latin typeface="游ゴシック" panose="020B0400000000000000" pitchFamily="50" charset="-128"/>
                <a:ea typeface="游ゴシック" panose="020B0400000000000000" pitchFamily="50" charset="-128"/>
              </a:rPr>
              <a:t>テンプレートルールの表示チェックをオフにします。</a:t>
            </a:r>
            <a:endParaRPr sz="1050" dirty="0">
              <a:latin typeface="游ゴシック" panose="020B0400000000000000" pitchFamily="50" charset="-128"/>
              <a:ea typeface="游ゴシック" panose="020B0400000000000000" pitchFamily="50" charset="-128"/>
            </a:endParaRPr>
          </a:p>
        </p:txBody>
      </p:sp>
      <p:sp>
        <p:nvSpPr>
          <p:cNvPr id="15" name="Google Shape;410;p18">
            <a:extLst>
              <a:ext uri="{FF2B5EF4-FFF2-40B4-BE49-F238E27FC236}">
                <a16:creationId xmlns:a16="http://schemas.microsoft.com/office/drawing/2014/main" id="{6F3697DF-150B-3181-95EB-82F6A8647E41}"/>
              </a:ext>
            </a:extLst>
          </p:cNvPr>
          <p:cNvSpPr/>
          <p:nvPr/>
        </p:nvSpPr>
        <p:spPr>
          <a:xfrm>
            <a:off x="1519277" y="2006722"/>
            <a:ext cx="831197" cy="172776"/>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sp>
        <p:nvSpPr>
          <p:cNvPr id="16" name="Google Shape;411;p18">
            <a:extLst>
              <a:ext uri="{FF2B5EF4-FFF2-40B4-BE49-F238E27FC236}">
                <a16:creationId xmlns:a16="http://schemas.microsoft.com/office/drawing/2014/main" id="{8479B2DC-BE6C-6535-8B76-D53645FA49F5}"/>
              </a:ext>
            </a:extLst>
          </p:cNvPr>
          <p:cNvSpPr txBox="1"/>
          <p:nvPr/>
        </p:nvSpPr>
        <p:spPr>
          <a:xfrm>
            <a:off x="2210074" y="2457444"/>
            <a:ext cx="2373958" cy="303889"/>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游ゴシック" panose="020B0400000000000000" pitchFamily="50" charset="-128"/>
                <a:ea typeface="游ゴシック" panose="020B0400000000000000" pitchFamily="50" charset="-128"/>
              </a:rPr>
              <a:t>テンプレートタイプは</a:t>
            </a:r>
            <a:r>
              <a:rPr lang="ja-JP" altLang="en-US" sz="1100" dirty="0">
                <a:latin typeface="游ゴシック" panose="020B0400000000000000" pitchFamily="50" charset="-128"/>
                <a:ea typeface="游ゴシック" panose="020B0400000000000000" pitchFamily="50" charset="-128"/>
              </a:rPr>
              <a:t>ありません</a:t>
            </a:r>
            <a:r>
              <a:rPr lang="ja-JP" altLang="ko-KR" sz="1100" dirty="0">
                <a:latin typeface="游ゴシック" panose="020B0400000000000000" pitchFamily="50" charset="-128"/>
                <a:ea typeface="游ゴシック" panose="020B0400000000000000" pitchFamily="50" charset="-128"/>
              </a:rPr>
              <a:t>。</a:t>
            </a:r>
            <a:endParaRPr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348281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9DE46-B95D-E216-DCCB-39FB604C9A9B}"/>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EA209D20-E8FD-71A7-3987-78E9368A0916}"/>
              </a:ext>
            </a:extLst>
          </p:cNvPr>
          <p:cNvSpPr>
            <a:spLocks noGrp="1"/>
          </p:cNvSpPr>
          <p:nvPr>
            <p:ph type="sldNum" sz="quarter" idx="12"/>
          </p:nvPr>
        </p:nvSpPr>
        <p:spPr/>
        <p:txBody>
          <a:bodyPr/>
          <a:lstStyle/>
          <a:p>
            <a:fld id="{AE8EA5A1-38AB-4AA0-89CC-DE1004BC27E5}" type="slidenum">
              <a:rPr kumimoji="1" lang="ja-JP" altLang="en-US" smtClean="0"/>
              <a:t>205</a:t>
            </a:fld>
            <a:endParaRPr kumimoji="1" lang="ja-JP" altLang="en-US"/>
          </a:p>
        </p:txBody>
      </p:sp>
      <p:sp>
        <p:nvSpPr>
          <p:cNvPr id="3" name="Google Shape;417;p19">
            <a:extLst>
              <a:ext uri="{FF2B5EF4-FFF2-40B4-BE49-F238E27FC236}">
                <a16:creationId xmlns:a16="http://schemas.microsoft.com/office/drawing/2014/main" id="{5EA9CA19-4A5B-33FE-60CD-8EAA48643ACD}"/>
              </a:ext>
            </a:extLst>
          </p:cNvPr>
          <p:cNvSpPr/>
          <p:nvPr/>
        </p:nvSpPr>
        <p:spPr>
          <a:xfrm>
            <a:off x="594225" y="675874"/>
            <a:ext cx="5400000" cy="252000"/>
          </a:xfrm>
          <a:prstGeom prst="rect">
            <a:avLst/>
          </a:prstGeom>
          <a:solidFill>
            <a:srgbClr val="99C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ko-KR" sz="1400" b="1" dirty="0">
                <a:solidFill>
                  <a:srgbClr val="002060"/>
                </a:solidFill>
                <a:latin typeface="游ゴシック" panose="020B0400000000000000" pitchFamily="50" charset="-128"/>
                <a:ea typeface="MS Gothic"/>
                <a:cs typeface="MS Gothic"/>
                <a:sym typeface="MS Gothic"/>
              </a:rPr>
              <a:t>休日管理</a:t>
            </a:r>
            <a:endParaRPr b="1" dirty="0">
              <a:latin typeface="游ゴシック" panose="020B0400000000000000" pitchFamily="50" charset="-128"/>
              <a:ea typeface="游ゴシック" panose="020B0400000000000000" pitchFamily="50" charset="-128"/>
            </a:endParaRPr>
          </a:p>
        </p:txBody>
      </p:sp>
      <p:pic>
        <p:nvPicPr>
          <p:cNvPr id="4" name="Google Shape;418;p19">
            <a:extLst>
              <a:ext uri="{FF2B5EF4-FFF2-40B4-BE49-F238E27FC236}">
                <a16:creationId xmlns:a16="http://schemas.microsoft.com/office/drawing/2014/main" id="{4FA174A8-7253-2E5B-A386-B8A3B892F88A}"/>
              </a:ext>
            </a:extLst>
          </p:cNvPr>
          <p:cNvPicPr preferRelativeResize="0"/>
          <p:nvPr/>
        </p:nvPicPr>
        <p:blipFill rotWithShape="1">
          <a:blip r:embed="rId2" cstate="print">
            <a:alphaModFix/>
          </a:blip>
          <a:srcRect t="9612"/>
          <a:stretch/>
        </p:blipFill>
        <p:spPr>
          <a:xfrm>
            <a:off x="1011148" y="2226446"/>
            <a:ext cx="1608278" cy="2405922"/>
          </a:xfrm>
          <a:prstGeom prst="rect">
            <a:avLst/>
          </a:prstGeom>
          <a:noFill/>
          <a:ln>
            <a:noFill/>
          </a:ln>
        </p:spPr>
      </p:pic>
      <p:sp>
        <p:nvSpPr>
          <p:cNvPr id="5" name="Google Shape;419;p19">
            <a:extLst>
              <a:ext uri="{FF2B5EF4-FFF2-40B4-BE49-F238E27FC236}">
                <a16:creationId xmlns:a16="http://schemas.microsoft.com/office/drawing/2014/main" id="{3654E4CF-656F-1ED2-C137-5DD76BC1C1FC}"/>
              </a:ext>
            </a:extLst>
          </p:cNvPr>
          <p:cNvSpPr txBox="1"/>
          <p:nvPr/>
        </p:nvSpPr>
        <p:spPr>
          <a:xfrm>
            <a:off x="646814" y="1002849"/>
            <a:ext cx="5597576" cy="1150275"/>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游ゴシック" panose="020B0400000000000000" pitchFamily="50" charset="-128"/>
                <a:ea typeface="游ゴシック" panose="020B0400000000000000" pitchFamily="50" charset="-128"/>
              </a:rPr>
              <a:t>運営者権限のメニューです。</a:t>
            </a:r>
            <a:endParaRPr lang="en-US" altLang="ja-JP" sz="1100" dirty="0">
              <a:latin typeface="游ゴシック" panose="020B0400000000000000" pitchFamily="50" charset="-128"/>
              <a:ea typeface="游ゴシック" panose="020B0400000000000000" pitchFamily="50" charset="-128"/>
            </a:endParaRPr>
          </a:p>
          <a:p>
            <a:pPr lvl="0">
              <a:lnSpc>
                <a:spcPct val="125000"/>
              </a:lnSpc>
            </a:pPr>
            <a:r>
              <a:rPr lang="ja-JP" altLang="en-US" sz="1100" dirty="0">
                <a:latin typeface="游ゴシック" panose="020B0400000000000000" pitchFamily="50" charset="-128"/>
                <a:ea typeface="游ゴシック" panose="020B0400000000000000" pitchFamily="50" charset="-128"/>
              </a:rPr>
              <a:t>レセプト</a:t>
            </a:r>
            <a:r>
              <a:rPr lang="ja-JP" altLang="ko-KR" sz="1100" dirty="0">
                <a:latin typeface="游ゴシック" panose="020B0400000000000000" pitchFamily="50" charset="-128"/>
                <a:ea typeface="游ゴシック" panose="020B0400000000000000" pitchFamily="50" charset="-128"/>
              </a:rPr>
              <a:t>点検には休日加算関連の精密点検などが存在します。</a:t>
            </a:r>
            <a:endParaRPr lang="en-US" altLang="ja-JP" sz="1100" dirty="0">
              <a:latin typeface="游ゴシック" panose="020B0400000000000000" pitchFamily="50" charset="-128"/>
              <a:ea typeface="游ゴシック" panose="020B0400000000000000" pitchFamily="50" charset="-128"/>
            </a:endParaRPr>
          </a:p>
          <a:p>
            <a:pPr lvl="0">
              <a:lnSpc>
                <a:spcPct val="125000"/>
              </a:lnSpc>
            </a:pPr>
            <a:r>
              <a:rPr lang="ja-JP" altLang="en-US" sz="1100" dirty="0">
                <a:latin typeface="游ゴシック" panose="020B0400000000000000" pitchFamily="50" charset="-128"/>
                <a:ea typeface="游ゴシック" panose="020B0400000000000000" pitchFamily="50" charset="-128"/>
              </a:rPr>
              <a:t>従って</a:t>
            </a:r>
            <a:r>
              <a:rPr lang="ja-JP" altLang="ko-KR" sz="1100" dirty="0">
                <a:latin typeface="游ゴシック" panose="020B0400000000000000" pitchFamily="50" charset="-128"/>
                <a:ea typeface="游ゴシック" panose="020B0400000000000000" pitchFamily="50" charset="-128"/>
              </a:rPr>
              <a:t>、休日の確認が必要であり、場合によっては変更</a:t>
            </a:r>
            <a:r>
              <a:rPr lang="ja-JP" altLang="en-US" sz="1100" dirty="0">
                <a:latin typeface="游ゴシック" panose="020B0400000000000000" pitchFamily="50" charset="-128"/>
                <a:ea typeface="游ゴシック" panose="020B0400000000000000" pitchFamily="50" charset="-128"/>
              </a:rPr>
              <a:t>が必要になります。</a:t>
            </a: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a:p>
            <a:pPr lvl="0">
              <a:lnSpc>
                <a:spcPct val="125000"/>
              </a:lnSpc>
            </a:pPr>
            <a:r>
              <a:rPr lang="ko-KR" sz="1100" dirty="0">
                <a:solidFill>
                  <a:srgbClr val="FF0000"/>
                </a:solidFill>
                <a:latin typeface="游ゴシック" panose="020B0400000000000000" pitchFamily="50" charset="-128"/>
                <a:ea typeface="MS Mincho"/>
                <a:cs typeface="MS Mincho"/>
                <a:sym typeface="MS Mincho"/>
              </a:rPr>
              <a:t>注：</a:t>
            </a:r>
            <a:r>
              <a:rPr lang="ja-JP" altLang="en-US" sz="1100" dirty="0">
                <a:solidFill>
                  <a:srgbClr val="FF0000"/>
                </a:solidFill>
                <a:latin typeface="游ゴシック" panose="020B0400000000000000" pitchFamily="50" charset="-128"/>
                <a:ea typeface="游ゴシック" panose="020B0400000000000000" pitchFamily="50" charset="-128"/>
                <a:cs typeface="MS Mincho"/>
                <a:sym typeface="MS Mincho"/>
              </a:rPr>
              <a:t>本</a:t>
            </a:r>
            <a:r>
              <a:rPr lang="ja-JP" altLang="ko-KR" sz="1100" dirty="0">
                <a:solidFill>
                  <a:srgbClr val="FF0000"/>
                </a:solidFill>
                <a:latin typeface="游ゴシック" panose="020B0400000000000000" pitchFamily="50" charset="-128"/>
                <a:ea typeface="游ゴシック" panose="020B0400000000000000" pitchFamily="50" charset="-128"/>
              </a:rPr>
              <a:t>機能は、</a:t>
            </a:r>
            <a:r>
              <a:rPr lang="ja-JP" altLang="en-US" sz="1100" dirty="0">
                <a:solidFill>
                  <a:srgbClr val="FF0000"/>
                </a:solidFill>
                <a:latin typeface="游ゴシック" panose="020B0400000000000000" pitchFamily="50" charset="-128"/>
                <a:ea typeface="游ゴシック" panose="020B0400000000000000" pitchFamily="50" charset="-128"/>
              </a:rPr>
              <a:t>サポートセンター</a:t>
            </a:r>
            <a:r>
              <a:rPr lang="ja-JP" altLang="ko-KR" sz="1100" dirty="0">
                <a:solidFill>
                  <a:srgbClr val="FF0000"/>
                </a:solidFill>
                <a:latin typeface="游ゴシック" panose="020B0400000000000000" pitchFamily="50" charset="-128"/>
                <a:ea typeface="游ゴシック" panose="020B0400000000000000" pitchFamily="50" charset="-128"/>
              </a:rPr>
              <a:t>の運営者</a:t>
            </a:r>
            <a:r>
              <a:rPr lang="ja-JP" altLang="en-US" sz="1100" dirty="0">
                <a:solidFill>
                  <a:srgbClr val="FF0000"/>
                </a:solidFill>
                <a:latin typeface="游ゴシック" panose="020B0400000000000000" pitchFamily="50" charset="-128"/>
                <a:ea typeface="游ゴシック" panose="020B0400000000000000" pitchFamily="50" charset="-128"/>
              </a:rPr>
              <a:t>及び</a:t>
            </a:r>
            <a:r>
              <a:rPr lang="ja-JP" altLang="ko-KR" sz="1100" dirty="0">
                <a:solidFill>
                  <a:srgbClr val="FF0000"/>
                </a:solidFill>
                <a:latin typeface="游ゴシック" panose="020B0400000000000000" pitchFamily="50" charset="-128"/>
                <a:ea typeface="游ゴシック" panose="020B0400000000000000" pitchFamily="50" charset="-128"/>
              </a:rPr>
              <a:t>管理者が毎年</a:t>
            </a:r>
            <a:r>
              <a:rPr lang="ja-JP" altLang="en-US" sz="1100" dirty="0">
                <a:solidFill>
                  <a:srgbClr val="FF0000"/>
                </a:solidFill>
                <a:latin typeface="游ゴシック" panose="020B0400000000000000" pitchFamily="50" charset="-128"/>
                <a:ea typeface="游ゴシック" panose="020B0400000000000000" pitchFamily="50" charset="-128"/>
              </a:rPr>
              <a:t>、</a:t>
            </a:r>
            <a:r>
              <a:rPr lang="ja-JP" altLang="ko-KR" sz="1100" dirty="0">
                <a:solidFill>
                  <a:srgbClr val="FF0000"/>
                </a:solidFill>
                <a:latin typeface="游ゴシック" panose="020B0400000000000000" pitchFamily="50" charset="-128"/>
                <a:ea typeface="游ゴシック" panose="020B0400000000000000" pitchFamily="50" charset="-128"/>
              </a:rPr>
              <a:t>新しい年が始まる前に</a:t>
            </a:r>
            <a:endParaRPr lang="en-US" altLang="ja-JP" sz="1100" dirty="0">
              <a:solidFill>
                <a:srgbClr val="FF0000"/>
              </a:solidFill>
              <a:latin typeface="游ゴシック" panose="020B0400000000000000" pitchFamily="50" charset="-128"/>
              <a:ea typeface="游ゴシック" panose="020B0400000000000000" pitchFamily="50" charset="-128"/>
            </a:endParaRPr>
          </a:p>
          <a:p>
            <a:pPr lvl="0">
              <a:lnSpc>
                <a:spcPct val="125000"/>
              </a:lnSpc>
            </a:pPr>
            <a:r>
              <a:rPr lang="ja-JP" altLang="ko-KR" sz="1100" dirty="0">
                <a:solidFill>
                  <a:srgbClr val="FF0000"/>
                </a:solidFill>
                <a:latin typeface="游ゴシック" panose="020B0400000000000000" pitchFamily="50" charset="-128"/>
                <a:ea typeface="游ゴシック" panose="020B0400000000000000" pitchFamily="50" charset="-128"/>
              </a:rPr>
              <a:t>確認しています。</a:t>
            </a:r>
            <a:endParaRPr sz="1100" dirty="0">
              <a:solidFill>
                <a:srgbClr val="FF0000"/>
              </a:solidFill>
              <a:latin typeface="游ゴシック" panose="020B0400000000000000" pitchFamily="50" charset="-128"/>
              <a:ea typeface="游ゴシック" panose="020B0400000000000000" pitchFamily="50" charset="-128"/>
              <a:cs typeface="MS Mincho"/>
              <a:sym typeface="MS Mincho"/>
            </a:endParaRPr>
          </a:p>
        </p:txBody>
      </p:sp>
      <p:sp>
        <p:nvSpPr>
          <p:cNvPr id="6" name="Google Shape;420;p19">
            <a:extLst>
              <a:ext uri="{FF2B5EF4-FFF2-40B4-BE49-F238E27FC236}">
                <a16:creationId xmlns:a16="http://schemas.microsoft.com/office/drawing/2014/main" id="{13BDC27A-0E7E-8FBF-D0DC-C7E29ABCF9D6}"/>
              </a:ext>
            </a:extLst>
          </p:cNvPr>
          <p:cNvSpPr/>
          <p:nvPr/>
        </p:nvSpPr>
        <p:spPr>
          <a:xfrm>
            <a:off x="1245132" y="3985712"/>
            <a:ext cx="740081" cy="177214"/>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sp>
        <p:nvSpPr>
          <p:cNvPr id="7" name="Google Shape;421;p19">
            <a:extLst>
              <a:ext uri="{FF2B5EF4-FFF2-40B4-BE49-F238E27FC236}">
                <a16:creationId xmlns:a16="http://schemas.microsoft.com/office/drawing/2014/main" id="{959A4951-0CC2-EFE7-3BFE-8438A6F8DCF5}"/>
              </a:ext>
            </a:extLst>
          </p:cNvPr>
          <p:cNvSpPr/>
          <p:nvPr/>
        </p:nvSpPr>
        <p:spPr>
          <a:xfrm>
            <a:off x="2770259" y="2677874"/>
            <a:ext cx="2968803" cy="829195"/>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游ゴシック" panose="020B0400000000000000" pitchFamily="50" charset="-128"/>
                <a:ea typeface="游ゴシック" panose="020B0400000000000000" pitchFamily="50" charset="-128"/>
              </a:rPr>
              <a:t>ナビゲーションウィンドウの「Admin」&gt;「休日管理」をダブルクリックします。</a:t>
            </a: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p:txBody>
      </p:sp>
      <p:sp>
        <p:nvSpPr>
          <p:cNvPr id="8" name="Google Shape;422;p19">
            <a:extLst>
              <a:ext uri="{FF2B5EF4-FFF2-40B4-BE49-F238E27FC236}">
                <a16:creationId xmlns:a16="http://schemas.microsoft.com/office/drawing/2014/main" id="{7A98A75E-97A3-E3EA-7FA0-F97497F25203}"/>
              </a:ext>
            </a:extLst>
          </p:cNvPr>
          <p:cNvSpPr txBox="1"/>
          <p:nvPr/>
        </p:nvSpPr>
        <p:spPr>
          <a:xfrm>
            <a:off x="478366" y="4801055"/>
            <a:ext cx="5400000" cy="303889"/>
          </a:xfrm>
          <a:prstGeom prst="rect">
            <a:avLst/>
          </a:prstGeom>
          <a:noFill/>
          <a:ln>
            <a:noFill/>
          </a:ln>
        </p:spPr>
        <p:txBody>
          <a:bodyPr spcFirstLastPara="1" wrap="square" lIns="91425" tIns="45700" rIns="91425" bIns="45700" anchor="t" anchorCtr="0">
            <a:spAutoFit/>
          </a:bodyPr>
          <a:lstStyle/>
          <a:p>
            <a:pPr lvl="0" algn="just">
              <a:lnSpc>
                <a:spcPct val="125000"/>
              </a:lnSpc>
            </a:pPr>
            <a:r>
              <a:rPr lang="ja-JP" altLang="ko-KR" sz="1100" dirty="0">
                <a:latin typeface="游ゴシック" panose="020B0400000000000000" pitchFamily="50" charset="-128"/>
                <a:ea typeface="游ゴシック" panose="020B0400000000000000" pitchFamily="50" charset="-128"/>
              </a:rPr>
              <a:t>「休日管理」の初期画面です。</a:t>
            </a: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p:txBody>
      </p:sp>
      <p:pic>
        <p:nvPicPr>
          <p:cNvPr id="11" name="그림 10">
            <a:extLst>
              <a:ext uri="{FF2B5EF4-FFF2-40B4-BE49-F238E27FC236}">
                <a16:creationId xmlns:a16="http://schemas.microsoft.com/office/drawing/2014/main" id="{EFE267D9-8176-C67F-E7AC-D7A289A09233}"/>
              </a:ext>
            </a:extLst>
          </p:cNvPr>
          <p:cNvPicPr>
            <a:picLocks noChangeAspect="1"/>
          </p:cNvPicPr>
          <p:nvPr/>
        </p:nvPicPr>
        <p:blipFill>
          <a:blip r:embed="rId3"/>
          <a:stretch>
            <a:fillRect/>
          </a:stretch>
        </p:blipFill>
        <p:spPr>
          <a:xfrm>
            <a:off x="728574" y="5157118"/>
            <a:ext cx="5400852" cy="2992901"/>
          </a:xfrm>
          <a:prstGeom prst="rect">
            <a:avLst/>
          </a:prstGeom>
          <a:ln>
            <a:solidFill>
              <a:schemeClr val="tx1"/>
            </a:solidFill>
          </a:ln>
        </p:spPr>
      </p:pic>
    </p:spTree>
    <p:extLst>
      <p:ext uri="{BB962C8B-B14F-4D97-AF65-F5344CB8AC3E}">
        <p14:creationId xmlns:p14="http://schemas.microsoft.com/office/powerpoint/2010/main" val="3725817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290AA-9CFE-918C-7BB1-A9BEB41DCDDA}"/>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D324798C-D8A4-DEE5-AB2B-99E4E00821CC}"/>
              </a:ext>
            </a:extLst>
          </p:cNvPr>
          <p:cNvSpPr>
            <a:spLocks noGrp="1"/>
          </p:cNvSpPr>
          <p:nvPr>
            <p:ph type="sldNum" sz="quarter" idx="12"/>
          </p:nvPr>
        </p:nvSpPr>
        <p:spPr/>
        <p:txBody>
          <a:bodyPr/>
          <a:lstStyle/>
          <a:p>
            <a:fld id="{AE8EA5A1-38AB-4AA0-89CC-DE1004BC27E5}" type="slidenum">
              <a:rPr kumimoji="1" lang="ja-JP" altLang="en-US" smtClean="0"/>
              <a:t>206</a:t>
            </a:fld>
            <a:endParaRPr kumimoji="1" lang="ja-JP" altLang="en-US"/>
          </a:p>
        </p:txBody>
      </p:sp>
      <p:pic>
        <p:nvPicPr>
          <p:cNvPr id="3" name="Google Shape;428;p20">
            <a:extLst>
              <a:ext uri="{FF2B5EF4-FFF2-40B4-BE49-F238E27FC236}">
                <a16:creationId xmlns:a16="http://schemas.microsoft.com/office/drawing/2014/main" id="{1BDFA483-665B-5502-3236-683460FA259D}"/>
              </a:ext>
            </a:extLst>
          </p:cNvPr>
          <p:cNvPicPr preferRelativeResize="0"/>
          <p:nvPr/>
        </p:nvPicPr>
        <p:blipFill rotWithShape="1">
          <a:blip r:embed="rId2" cstate="print">
            <a:alphaModFix/>
          </a:blip>
          <a:srcRect/>
          <a:stretch/>
        </p:blipFill>
        <p:spPr>
          <a:xfrm>
            <a:off x="698222" y="2722912"/>
            <a:ext cx="5606270" cy="4259638"/>
          </a:xfrm>
          <a:prstGeom prst="rect">
            <a:avLst/>
          </a:prstGeom>
          <a:noFill/>
          <a:ln>
            <a:noFill/>
          </a:ln>
        </p:spPr>
      </p:pic>
      <p:grpSp>
        <p:nvGrpSpPr>
          <p:cNvPr id="4" name="Google Shape;429;p20">
            <a:extLst>
              <a:ext uri="{FF2B5EF4-FFF2-40B4-BE49-F238E27FC236}">
                <a16:creationId xmlns:a16="http://schemas.microsoft.com/office/drawing/2014/main" id="{10F2C2C2-0A30-70D2-D38B-C1DB23607951}"/>
              </a:ext>
            </a:extLst>
          </p:cNvPr>
          <p:cNvGrpSpPr/>
          <p:nvPr/>
        </p:nvGrpSpPr>
        <p:grpSpPr>
          <a:xfrm>
            <a:off x="597440" y="1032382"/>
            <a:ext cx="4805778" cy="486295"/>
            <a:chOff x="411159" y="651474"/>
            <a:chExt cx="5932623" cy="657225"/>
          </a:xfrm>
        </p:grpSpPr>
        <p:pic>
          <p:nvPicPr>
            <p:cNvPr id="5" name="Google Shape;430;p20">
              <a:extLst>
                <a:ext uri="{FF2B5EF4-FFF2-40B4-BE49-F238E27FC236}">
                  <a16:creationId xmlns:a16="http://schemas.microsoft.com/office/drawing/2014/main" id="{CD27340B-D0D1-505E-A56F-D07E76134D21}"/>
                </a:ext>
              </a:extLst>
            </p:cNvPr>
            <p:cNvPicPr preferRelativeResize="0"/>
            <p:nvPr/>
          </p:nvPicPr>
          <p:blipFill rotWithShape="1">
            <a:blip r:embed="rId3" cstate="print">
              <a:alphaModFix/>
            </a:blip>
            <a:srcRect/>
            <a:stretch/>
          </p:blipFill>
          <p:spPr>
            <a:xfrm>
              <a:off x="411159" y="651474"/>
              <a:ext cx="4438650" cy="657225"/>
            </a:xfrm>
            <a:prstGeom prst="rect">
              <a:avLst/>
            </a:prstGeom>
            <a:noFill/>
            <a:ln>
              <a:noFill/>
            </a:ln>
          </p:spPr>
        </p:pic>
        <p:pic>
          <p:nvPicPr>
            <p:cNvPr id="6" name="Google Shape;431;p20">
              <a:extLst>
                <a:ext uri="{FF2B5EF4-FFF2-40B4-BE49-F238E27FC236}">
                  <a16:creationId xmlns:a16="http://schemas.microsoft.com/office/drawing/2014/main" id="{EB6ED09F-B7D1-3074-F9BC-0C059BD952E6}"/>
                </a:ext>
              </a:extLst>
            </p:cNvPr>
            <p:cNvPicPr preferRelativeResize="0"/>
            <p:nvPr/>
          </p:nvPicPr>
          <p:blipFill rotWithShape="1">
            <a:blip r:embed="rId4" cstate="print">
              <a:alphaModFix/>
            </a:blip>
            <a:srcRect/>
            <a:stretch/>
          </p:blipFill>
          <p:spPr>
            <a:xfrm>
              <a:off x="4838832" y="669586"/>
              <a:ext cx="1504950" cy="638176"/>
            </a:xfrm>
            <a:prstGeom prst="rect">
              <a:avLst/>
            </a:prstGeom>
            <a:noFill/>
            <a:ln>
              <a:noFill/>
            </a:ln>
          </p:spPr>
        </p:pic>
      </p:grpSp>
      <p:sp>
        <p:nvSpPr>
          <p:cNvPr id="7" name="Google Shape;432;p20">
            <a:extLst>
              <a:ext uri="{FF2B5EF4-FFF2-40B4-BE49-F238E27FC236}">
                <a16:creationId xmlns:a16="http://schemas.microsoft.com/office/drawing/2014/main" id="{21072350-546D-15D5-DFAB-2B2A69A7BABE}"/>
              </a:ext>
            </a:extLst>
          </p:cNvPr>
          <p:cNvSpPr txBox="1"/>
          <p:nvPr/>
        </p:nvSpPr>
        <p:spPr>
          <a:xfrm>
            <a:off x="590901" y="1587655"/>
            <a:ext cx="6093920"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游ゴシック" panose="020B0400000000000000" pitchFamily="50" charset="-128"/>
                <a:ea typeface="MS Mincho"/>
                <a:cs typeface="MS Mincho"/>
                <a:sym typeface="MS Mincho"/>
              </a:rPr>
              <a:t>①</a:t>
            </a:r>
            <a:r>
              <a:rPr lang="ja-JP" altLang="ko-KR" sz="1100" dirty="0">
                <a:latin typeface="游ゴシック" panose="020B0400000000000000" pitchFamily="50" charset="-128"/>
                <a:ea typeface="游ゴシック" panose="020B0400000000000000" pitchFamily="50" charset="-128"/>
              </a:rPr>
              <a:t>休日情報照会の条件は適用日の開始日と終了日です。</a:t>
            </a: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a:p>
            <a:pPr marL="171450" lvl="0" indent="-171450">
              <a:lnSpc>
                <a:spcPct val="125000"/>
              </a:lnSpc>
              <a:buClr>
                <a:schemeClr val="dk1"/>
              </a:buClr>
              <a:buSzPts val="1100"/>
              <a:buFont typeface="MS Mincho"/>
              <a:buChar char="-"/>
            </a:pPr>
            <a:r>
              <a:rPr lang="ja-JP" altLang="ko-KR" sz="1100" dirty="0">
                <a:latin typeface="游ゴシック" panose="020B0400000000000000" pitchFamily="50" charset="-128"/>
                <a:ea typeface="游ゴシック" panose="020B0400000000000000" pitchFamily="50" charset="-128"/>
              </a:rPr>
              <a:t>開始日と終了日</a:t>
            </a:r>
            <a:r>
              <a:rPr lang="ko-KR" sz="1100" dirty="0">
                <a:solidFill>
                  <a:schemeClr val="dk1"/>
                </a:solidFill>
                <a:latin typeface="游ゴシック" panose="020B0400000000000000" pitchFamily="50" charset="-128"/>
                <a:ea typeface="MS Mincho"/>
                <a:cs typeface="MS Mincho"/>
                <a:sym typeface="MS Mincho"/>
              </a:rPr>
              <a:t>: </a:t>
            </a:r>
            <a:r>
              <a:rPr lang="ja-JP" altLang="en-US" sz="1100" dirty="0">
                <a:solidFill>
                  <a:schemeClr val="dk1"/>
                </a:solidFill>
                <a:latin typeface="游ゴシック" panose="020B0400000000000000" pitchFamily="50" charset="-128"/>
                <a:ea typeface="游ゴシック" panose="020B0400000000000000" pitchFamily="50" charset="-128"/>
                <a:cs typeface="MS Mincho"/>
                <a:sym typeface="MS Mincho"/>
              </a:rPr>
              <a:t>デフォルト</a:t>
            </a:r>
            <a:r>
              <a:rPr lang="ja-JP" altLang="ko-KR" sz="1100" dirty="0">
                <a:latin typeface="游ゴシック" panose="020B0400000000000000" pitchFamily="50" charset="-128"/>
                <a:ea typeface="游ゴシック" panose="020B0400000000000000" pitchFamily="50" charset="-128"/>
              </a:rPr>
              <a:t>で現在の年の1月1日と12月31日が表示されます。</a:t>
            </a:r>
            <a:endParaRPr dirty="0">
              <a:latin typeface="游ゴシック" panose="020B0400000000000000" pitchFamily="50" charset="-128"/>
              <a:ea typeface="游ゴシック" panose="020B0400000000000000" pitchFamily="50" charset="-128"/>
            </a:endParaRPr>
          </a:p>
        </p:txBody>
      </p:sp>
      <p:sp>
        <p:nvSpPr>
          <p:cNvPr id="8" name="Google Shape;434;p20">
            <a:extLst>
              <a:ext uri="{FF2B5EF4-FFF2-40B4-BE49-F238E27FC236}">
                <a16:creationId xmlns:a16="http://schemas.microsoft.com/office/drawing/2014/main" id="{0D9B1A22-5BB5-8B1D-56C5-22BE5518474B}"/>
              </a:ext>
            </a:extLst>
          </p:cNvPr>
          <p:cNvSpPr txBox="1"/>
          <p:nvPr/>
        </p:nvSpPr>
        <p:spPr>
          <a:xfrm>
            <a:off x="590124" y="2295801"/>
            <a:ext cx="5606025"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游ゴシック" panose="020B0400000000000000" pitchFamily="50" charset="-128"/>
                <a:ea typeface="MS Mincho"/>
                <a:cs typeface="MS Mincho"/>
                <a:sym typeface="MS Mincho"/>
              </a:rPr>
              <a:t>②</a:t>
            </a:r>
            <a:r>
              <a:rPr lang="en-US" altLang="ko-KR" sz="1100" dirty="0">
                <a:solidFill>
                  <a:srgbClr val="FF0000"/>
                </a:solidFill>
                <a:latin typeface="游ゴシック" panose="020B0400000000000000" pitchFamily="50" charset="-128"/>
                <a:ea typeface="游ゴシック" panose="020B0400000000000000" pitchFamily="50" charset="-128"/>
                <a:cs typeface="MS Mincho"/>
                <a:sym typeface="MS Mincho"/>
              </a:rPr>
              <a:t>     </a:t>
            </a:r>
            <a:r>
              <a:rPr lang="ja-JP" altLang="en-US" sz="1100" dirty="0">
                <a:solidFill>
                  <a:srgbClr val="FF0000"/>
                </a:solidFill>
                <a:latin typeface="游ゴシック" panose="020B0400000000000000" pitchFamily="50" charset="-128"/>
                <a:ea typeface="游ゴシック" panose="020B0400000000000000" pitchFamily="50" charset="-128"/>
                <a:cs typeface="MS Mincho"/>
                <a:sym typeface="MS Mincho"/>
              </a:rPr>
              <a:t>　　</a:t>
            </a:r>
            <a:r>
              <a:rPr lang="ja-JP" altLang="ko-KR" sz="1100" dirty="0">
                <a:latin typeface="游ゴシック" panose="020B0400000000000000" pitchFamily="50" charset="-128"/>
                <a:ea typeface="游ゴシック" panose="020B0400000000000000" pitchFamily="50" charset="-128"/>
              </a:rPr>
              <a:t>検索ボタンをクリックすると検索されます。</a:t>
            </a:r>
            <a:endParaRPr dirty="0">
              <a:latin typeface="游ゴシック" panose="020B0400000000000000" pitchFamily="50" charset="-128"/>
              <a:ea typeface="游ゴシック" panose="020B0400000000000000" pitchFamily="50" charset="-128"/>
            </a:endParaRPr>
          </a:p>
        </p:txBody>
      </p:sp>
      <p:sp>
        <p:nvSpPr>
          <p:cNvPr id="9" name="Google Shape;436;p20">
            <a:extLst>
              <a:ext uri="{FF2B5EF4-FFF2-40B4-BE49-F238E27FC236}">
                <a16:creationId xmlns:a16="http://schemas.microsoft.com/office/drawing/2014/main" id="{0886641C-D32E-6DED-002A-F85BF76AD61A}"/>
              </a:ext>
            </a:extLst>
          </p:cNvPr>
          <p:cNvSpPr txBox="1"/>
          <p:nvPr/>
        </p:nvSpPr>
        <p:spPr>
          <a:xfrm>
            <a:off x="698222" y="7342046"/>
            <a:ext cx="5566823"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游ゴシック" panose="020B0400000000000000" pitchFamily="50" charset="-128"/>
                <a:ea typeface="MS Mincho"/>
                <a:cs typeface="MS Mincho"/>
                <a:sym typeface="MS Mincho"/>
              </a:rPr>
              <a:t>③</a:t>
            </a:r>
            <a:r>
              <a:rPr lang="ja-JP" altLang="ko-KR" sz="1100" dirty="0">
                <a:latin typeface="游ゴシック" panose="020B0400000000000000" pitchFamily="50" charset="-128"/>
                <a:ea typeface="游ゴシック" panose="020B0400000000000000" pitchFamily="50" charset="-128"/>
              </a:rPr>
              <a:t>トップボタン</a:t>
            </a: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a:p>
            <a:pPr lvl="0">
              <a:lnSpc>
                <a:spcPct val="125000"/>
              </a:lnSpc>
            </a:pPr>
            <a:r>
              <a:rPr lang="ja-JP" altLang="en-US"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リストと上</a:t>
            </a:r>
            <a:r>
              <a:rPr lang="ja-JP" altLang="en-US" sz="1100" dirty="0">
                <a:latin typeface="游ゴシック" panose="020B0400000000000000" pitchFamily="50" charset="-128"/>
                <a:ea typeface="游ゴシック" panose="020B0400000000000000" pitchFamily="50" charset="-128"/>
              </a:rPr>
              <a:t>段の</a:t>
            </a:r>
            <a:r>
              <a:rPr lang="ja-JP" altLang="ko-KR" sz="1100" dirty="0">
                <a:latin typeface="游ゴシック" panose="020B0400000000000000" pitchFamily="50" charset="-128"/>
                <a:ea typeface="游ゴシック" panose="020B0400000000000000" pitchFamily="50" charset="-128"/>
              </a:rPr>
              <a:t>適用開始日と終了日を初期状態に変更します</a:t>
            </a:r>
            <a:r>
              <a:rPr lang="ja-JP" altLang="en-US" sz="1100" dirty="0">
                <a:latin typeface="游ゴシック" panose="020B0400000000000000" pitchFamily="50" charset="-128"/>
                <a:ea typeface="游ゴシック" panose="020B0400000000000000" pitchFamily="50" charset="-128"/>
              </a:rPr>
              <a:t>。</a:t>
            </a: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p:txBody>
      </p:sp>
      <p:sp>
        <p:nvSpPr>
          <p:cNvPr id="10" name="Google Shape;437;p20">
            <a:extLst>
              <a:ext uri="{FF2B5EF4-FFF2-40B4-BE49-F238E27FC236}">
                <a16:creationId xmlns:a16="http://schemas.microsoft.com/office/drawing/2014/main" id="{BEFFD8AC-8C8B-B8BF-E191-53E0D5E7CE7F}"/>
              </a:ext>
            </a:extLst>
          </p:cNvPr>
          <p:cNvSpPr txBox="1"/>
          <p:nvPr/>
        </p:nvSpPr>
        <p:spPr>
          <a:xfrm>
            <a:off x="445062" y="90051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游ゴシック" panose="020B0400000000000000" pitchFamily="50" charset="-128"/>
                <a:ea typeface="Century"/>
                <a:cs typeface="Century"/>
                <a:sym typeface="Century"/>
              </a:rPr>
              <a:t>①</a:t>
            </a:r>
            <a:endParaRPr dirty="0">
              <a:latin typeface="游ゴシック" panose="020B0400000000000000" pitchFamily="50" charset="-128"/>
              <a:ea typeface="游ゴシック" panose="020B0400000000000000" pitchFamily="50" charset="-128"/>
            </a:endParaRPr>
          </a:p>
        </p:txBody>
      </p:sp>
      <p:sp>
        <p:nvSpPr>
          <p:cNvPr id="11" name="Google Shape;438;p20">
            <a:extLst>
              <a:ext uri="{FF2B5EF4-FFF2-40B4-BE49-F238E27FC236}">
                <a16:creationId xmlns:a16="http://schemas.microsoft.com/office/drawing/2014/main" id="{56C998A5-8321-2CC8-FE03-FF453331EEBD}"/>
              </a:ext>
            </a:extLst>
          </p:cNvPr>
          <p:cNvSpPr txBox="1"/>
          <p:nvPr/>
        </p:nvSpPr>
        <p:spPr>
          <a:xfrm>
            <a:off x="4273350" y="937327"/>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游ゴシック" panose="020B0400000000000000" pitchFamily="50" charset="-128"/>
                <a:ea typeface="Century"/>
                <a:cs typeface="Century"/>
                <a:sym typeface="Century"/>
              </a:rPr>
              <a:t>③</a:t>
            </a:r>
            <a:endParaRPr sz="1800" dirty="0">
              <a:solidFill>
                <a:srgbClr val="FF0000"/>
              </a:solidFill>
              <a:latin typeface="游ゴシック" panose="020B0400000000000000" pitchFamily="50" charset="-128"/>
              <a:ea typeface="游ゴシック" panose="020B0400000000000000" pitchFamily="50" charset="-128"/>
              <a:cs typeface="Century"/>
              <a:sym typeface="Century"/>
            </a:endParaRPr>
          </a:p>
        </p:txBody>
      </p:sp>
      <p:sp>
        <p:nvSpPr>
          <p:cNvPr id="12" name="Google Shape;439;p20">
            <a:extLst>
              <a:ext uri="{FF2B5EF4-FFF2-40B4-BE49-F238E27FC236}">
                <a16:creationId xmlns:a16="http://schemas.microsoft.com/office/drawing/2014/main" id="{148BA531-D6E0-FFC0-D562-8129B52F87CE}"/>
              </a:ext>
            </a:extLst>
          </p:cNvPr>
          <p:cNvSpPr/>
          <p:nvPr/>
        </p:nvSpPr>
        <p:spPr>
          <a:xfrm>
            <a:off x="807179" y="1120016"/>
            <a:ext cx="2544828" cy="333925"/>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cxnSp>
        <p:nvCxnSpPr>
          <p:cNvPr id="13" name="Google Shape;440;p20">
            <a:extLst>
              <a:ext uri="{FF2B5EF4-FFF2-40B4-BE49-F238E27FC236}">
                <a16:creationId xmlns:a16="http://schemas.microsoft.com/office/drawing/2014/main" id="{A5EDE069-04D8-8199-B1BF-DD9EB0B4AAD4}"/>
              </a:ext>
            </a:extLst>
          </p:cNvPr>
          <p:cNvCxnSpPr>
            <a:cxnSpLocks/>
            <a:stCxn id="17" idx="2"/>
          </p:cNvCxnSpPr>
          <p:nvPr/>
        </p:nvCxnSpPr>
        <p:spPr>
          <a:xfrm rot="5400000">
            <a:off x="937068" y="2624956"/>
            <a:ext cx="146445" cy="76"/>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14" name="Google Shape;442;p20">
            <a:extLst>
              <a:ext uri="{FF2B5EF4-FFF2-40B4-BE49-F238E27FC236}">
                <a16:creationId xmlns:a16="http://schemas.microsoft.com/office/drawing/2014/main" id="{F1403C32-00CE-D830-3D4E-F3A7799C8A0A}"/>
              </a:ext>
            </a:extLst>
          </p:cNvPr>
          <p:cNvSpPr txBox="1"/>
          <p:nvPr/>
        </p:nvSpPr>
        <p:spPr>
          <a:xfrm>
            <a:off x="2533905" y="4399003"/>
            <a:ext cx="3024684" cy="303889"/>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en-US" sz="1100" dirty="0">
                <a:latin typeface="游ゴシック" panose="020B0400000000000000" pitchFamily="50" charset="-128"/>
                <a:ea typeface="游ゴシック" panose="020B0400000000000000" pitchFamily="50" charset="-128"/>
              </a:rPr>
              <a:t>該当</a:t>
            </a:r>
            <a:r>
              <a:rPr lang="ja-JP" altLang="ko-KR" sz="1100" dirty="0">
                <a:latin typeface="游ゴシック" panose="020B0400000000000000" pitchFamily="50" charset="-128"/>
                <a:ea typeface="游ゴシック" panose="020B0400000000000000" pitchFamily="50" charset="-128"/>
              </a:rPr>
              <a:t>の期間の休日の日付が検索されます。</a:t>
            </a: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p:txBody>
      </p:sp>
      <p:sp>
        <p:nvSpPr>
          <p:cNvPr id="15" name="Google Shape;443;p20">
            <a:extLst>
              <a:ext uri="{FF2B5EF4-FFF2-40B4-BE49-F238E27FC236}">
                <a16:creationId xmlns:a16="http://schemas.microsoft.com/office/drawing/2014/main" id="{61133895-3E08-CCDD-FC59-8065731BD0CC}"/>
              </a:ext>
            </a:extLst>
          </p:cNvPr>
          <p:cNvSpPr txBox="1"/>
          <p:nvPr/>
        </p:nvSpPr>
        <p:spPr>
          <a:xfrm>
            <a:off x="597440" y="685755"/>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游ゴシック" panose="020B0400000000000000" pitchFamily="50" charset="-128"/>
                <a:ea typeface="MS Mincho"/>
                <a:cs typeface="MS Mincho"/>
                <a:sym typeface="MS Mincho"/>
              </a:rPr>
              <a:t>●</a:t>
            </a:r>
            <a:r>
              <a:rPr lang="ja-JP" altLang="en-US" sz="1100" dirty="0">
                <a:latin typeface="游ゴシック" panose="020B0400000000000000" pitchFamily="50" charset="-128"/>
                <a:ea typeface="游ゴシック" panose="020B0400000000000000" pitchFamily="50" charset="-128"/>
              </a:rPr>
              <a:t>上部エリアに</a:t>
            </a:r>
            <a:r>
              <a:rPr lang="ja-JP" altLang="ko-KR" sz="1100" dirty="0">
                <a:latin typeface="游ゴシック" panose="020B0400000000000000" pitchFamily="50" charset="-128"/>
                <a:ea typeface="游ゴシック" panose="020B0400000000000000" pitchFamily="50" charset="-128"/>
              </a:rPr>
              <a:t>検索</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ボ</a:t>
            </a:r>
            <a:r>
              <a:rPr lang="ja-JP" altLang="ko-KR" sz="1100" dirty="0">
                <a:latin typeface="游ゴシック" panose="020B0400000000000000" pitchFamily="50" charset="-128"/>
                <a:ea typeface="游ゴシック" panose="020B0400000000000000" pitchFamily="50" charset="-128"/>
              </a:rPr>
              <a:t>タンが存在します。</a:t>
            </a: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p:txBody>
      </p:sp>
      <p:pic>
        <p:nvPicPr>
          <p:cNvPr id="16" name="Google Shape;444;p20">
            <a:extLst>
              <a:ext uri="{FF2B5EF4-FFF2-40B4-BE49-F238E27FC236}">
                <a16:creationId xmlns:a16="http://schemas.microsoft.com/office/drawing/2014/main" id="{8032B3DA-2893-3496-D74C-83B91F9AE69B}"/>
              </a:ext>
            </a:extLst>
          </p:cNvPr>
          <p:cNvPicPr preferRelativeResize="0"/>
          <p:nvPr/>
        </p:nvPicPr>
        <p:blipFill rotWithShape="1">
          <a:blip r:embed="rId5" cstate="print">
            <a:alphaModFix/>
          </a:blip>
          <a:srcRect/>
          <a:stretch/>
        </p:blipFill>
        <p:spPr>
          <a:xfrm>
            <a:off x="2012780" y="739609"/>
            <a:ext cx="244939" cy="197016"/>
          </a:xfrm>
          <a:prstGeom prst="rect">
            <a:avLst/>
          </a:prstGeom>
          <a:noFill/>
          <a:ln>
            <a:noFill/>
          </a:ln>
        </p:spPr>
      </p:pic>
      <p:pic>
        <p:nvPicPr>
          <p:cNvPr id="17" name="Google Shape;441;p20">
            <a:extLst>
              <a:ext uri="{FF2B5EF4-FFF2-40B4-BE49-F238E27FC236}">
                <a16:creationId xmlns:a16="http://schemas.microsoft.com/office/drawing/2014/main" id="{771D2F66-8D02-9EE1-2234-8646A675D048}"/>
              </a:ext>
            </a:extLst>
          </p:cNvPr>
          <p:cNvPicPr preferRelativeResize="0"/>
          <p:nvPr/>
        </p:nvPicPr>
        <p:blipFill rotWithShape="1">
          <a:blip r:embed="rId5" cstate="print">
            <a:alphaModFix/>
          </a:blip>
          <a:srcRect/>
          <a:stretch/>
        </p:blipFill>
        <p:spPr>
          <a:xfrm>
            <a:off x="887181" y="2333499"/>
            <a:ext cx="246294" cy="218273"/>
          </a:xfrm>
          <a:prstGeom prst="rect">
            <a:avLst/>
          </a:prstGeom>
          <a:noFill/>
          <a:ln>
            <a:solidFill>
              <a:srgbClr val="000000"/>
            </a:solidFill>
          </a:ln>
        </p:spPr>
      </p:pic>
      <p:sp>
        <p:nvSpPr>
          <p:cNvPr id="18" name="Google Shape;445;p20">
            <a:extLst>
              <a:ext uri="{FF2B5EF4-FFF2-40B4-BE49-F238E27FC236}">
                <a16:creationId xmlns:a16="http://schemas.microsoft.com/office/drawing/2014/main" id="{8B96F4BB-FCAA-0D44-0196-6BEF42644A9A}"/>
              </a:ext>
            </a:extLst>
          </p:cNvPr>
          <p:cNvSpPr txBox="1"/>
          <p:nvPr/>
        </p:nvSpPr>
        <p:spPr>
          <a:xfrm>
            <a:off x="3441238" y="937327"/>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游ゴシック" panose="020B0400000000000000" pitchFamily="50" charset="-128"/>
                <a:ea typeface="Century"/>
                <a:cs typeface="Century"/>
                <a:sym typeface="Century"/>
              </a:rPr>
              <a:t>②</a:t>
            </a:r>
            <a:endParaRPr dirty="0">
              <a:latin typeface="游ゴシック" panose="020B0400000000000000" pitchFamily="50" charset="-128"/>
              <a:ea typeface="游ゴシック" panose="020B0400000000000000" pitchFamily="50" charset="-128"/>
            </a:endParaRPr>
          </a:p>
        </p:txBody>
      </p:sp>
      <p:pic>
        <p:nvPicPr>
          <p:cNvPr id="19" name="Google Shape;446;p20">
            <a:extLst>
              <a:ext uri="{FF2B5EF4-FFF2-40B4-BE49-F238E27FC236}">
                <a16:creationId xmlns:a16="http://schemas.microsoft.com/office/drawing/2014/main" id="{BA234BEC-6523-238E-89CB-EE84B1D03429}"/>
              </a:ext>
            </a:extLst>
          </p:cNvPr>
          <p:cNvPicPr preferRelativeResize="0"/>
          <p:nvPr/>
        </p:nvPicPr>
        <p:blipFill rotWithShape="1">
          <a:blip r:embed="rId6" cstate="print">
            <a:alphaModFix/>
          </a:blip>
          <a:srcRect/>
          <a:stretch/>
        </p:blipFill>
        <p:spPr>
          <a:xfrm>
            <a:off x="1003036" y="7586135"/>
            <a:ext cx="693418" cy="241687"/>
          </a:xfrm>
          <a:prstGeom prst="rect">
            <a:avLst/>
          </a:prstGeom>
          <a:noFill/>
          <a:ln>
            <a:solidFill>
              <a:srgbClr val="000000"/>
            </a:solidFill>
          </a:ln>
        </p:spPr>
      </p:pic>
      <p:sp>
        <p:nvSpPr>
          <p:cNvPr id="20" name="Google Shape;447;p20">
            <a:extLst>
              <a:ext uri="{FF2B5EF4-FFF2-40B4-BE49-F238E27FC236}">
                <a16:creationId xmlns:a16="http://schemas.microsoft.com/office/drawing/2014/main" id="{32BDB5E5-A46A-5DAF-0096-F14998EDBAA4}"/>
              </a:ext>
            </a:extLst>
          </p:cNvPr>
          <p:cNvSpPr txBox="1"/>
          <p:nvPr/>
        </p:nvSpPr>
        <p:spPr>
          <a:xfrm>
            <a:off x="2356407" y="6849800"/>
            <a:ext cx="3202182" cy="303889"/>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游ゴシック" panose="020B0400000000000000" pitchFamily="50" charset="-128"/>
                <a:ea typeface="游ゴシック" panose="020B0400000000000000" pitchFamily="50" charset="-128"/>
              </a:rPr>
              <a:t>1ページあたり30件の情報が表示されます。</a:t>
            </a:r>
            <a:endParaRPr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930769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972CDEF1-763D-684F-1DB3-AF8B8C02D2B6}"/>
              </a:ext>
            </a:extLst>
          </p:cNvPr>
          <p:cNvSpPr>
            <a:spLocks noGrp="1"/>
          </p:cNvSpPr>
          <p:nvPr>
            <p:ph type="sldNum" sz="quarter" idx="12"/>
          </p:nvPr>
        </p:nvSpPr>
        <p:spPr/>
        <p:txBody>
          <a:bodyPr/>
          <a:lstStyle/>
          <a:p>
            <a:fld id="{AE8EA5A1-38AB-4AA0-89CC-DE1004BC27E5}" type="slidenum">
              <a:rPr kumimoji="1" lang="ja-JP" altLang="en-US" smtClean="0"/>
              <a:t>189</a:t>
            </a:fld>
            <a:endParaRPr kumimoji="1" lang="ja-JP" altLang="en-US"/>
          </a:p>
        </p:txBody>
      </p:sp>
      <p:sp>
        <p:nvSpPr>
          <p:cNvPr id="3" name="テキスト ボックス 4">
            <a:extLst>
              <a:ext uri="{FF2B5EF4-FFF2-40B4-BE49-F238E27FC236}">
                <a16:creationId xmlns:a16="http://schemas.microsoft.com/office/drawing/2014/main" id="{92650787-9B9B-9D71-6959-B82906BB27E9}"/>
              </a:ext>
            </a:extLst>
          </p:cNvPr>
          <p:cNvSpPr txBox="1"/>
          <p:nvPr/>
        </p:nvSpPr>
        <p:spPr>
          <a:xfrm>
            <a:off x="778408" y="5804803"/>
            <a:ext cx="5836948" cy="498983"/>
          </a:xfrm>
          <a:prstGeom prst="rect">
            <a:avLst/>
          </a:prstGeom>
          <a:noFill/>
        </p:spPr>
        <p:txBody>
          <a:bodyPr wrap="square">
            <a:spAutoFit/>
          </a:bodyPr>
          <a:lstStyle/>
          <a:p>
            <a:pPr>
              <a:lnSpc>
                <a:spcPct val="125000"/>
              </a:lnSpc>
            </a:pPr>
            <a:r>
              <a:rPr lang="en-US" altLang="ko-KR" sz="1100" dirty="0">
                <a:solidFill>
                  <a:srgbClr val="FF0000"/>
                </a:solidFill>
                <a:latin typeface="ＭＳ 明朝" panose="02020609040205080304" pitchFamily="17" charset="-128"/>
                <a:ea typeface="ＭＳ 明朝" panose="02020609040205080304" pitchFamily="17" charset="-128"/>
              </a:rPr>
              <a:t>④ </a:t>
            </a:r>
            <a:r>
              <a:rPr lang="en-US" altLang="ko-KR" sz="1100" dirty="0">
                <a:latin typeface="ＭＳ 明朝" panose="02020609040205080304" pitchFamily="17" charset="-128"/>
                <a:ea typeface="ＭＳ 明朝" panose="02020609040205080304" pitchFamily="17" charset="-128"/>
              </a:rPr>
              <a:t>‘</a:t>
            </a:r>
            <a:r>
              <a:rPr lang="ko-KR" altLang="en-US" sz="1100" dirty="0">
                <a:latin typeface="ＭＳ 明朝" panose="02020609040205080304" pitchFamily="17" charset="-128"/>
                <a:ea typeface="ＭＳ 明朝" panose="02020609040205080304" pitchFamily="17" charset="-128"/>
              </a:rPr>
              <a:t>상세보기</a:t>
            </a:r>
            <a:r>
              <a:rPr lang="ja-JP" altLang="ko-KR" sz="1100" dirty="0"/>
              <a:t> 「詳細を見る」未チェックの状態で</a:t>
            </a:r>
            <a:r>
              <a:rPr lang="ja-JP" altLang="en-US" sz="1100" dirty="0"/>
              <a:t>あり、</a:t>
            </a:r>
            <a:r>
              <a:rPr lang="ja-JP" altLang="ko-KR" sz="1100" dirty="0"/>
              <a:t>詳細情報領域は表示されません。</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a:t>
            </a:r>
            <a:r>
              <a:rPr lang="ja-JP" altLang="ko-KR" sz="1100" dirty="0"/>
              <a:t>「詳細表示」</a:t>
            </a:r>
            <a:r>
              <a:rPr lang="en-US" altLang="ja-JP" sz="1100" dirty="0"/>
              <a:t>    </a:t>
            </a:r>
            <a:r>
              <a:rPr lang="ja-JP" altLang="ko-KR" sz="1100" dirty="0"/>
              <a:t>チェックされた状態で</a:t>
            </a:r>
            <a:r>
              <a:rPr lang="ja-JP" altLang="en-US" sz="1100" dirty="0"/>
              <a:t>あり、</a:t>
            </a:r>
            <a:r>
              <a:rPr lang="ja-JP" altLang="ko-KR" sz="1100" dirty="0"/>
              <a:t>詳細情報領域が表示されます。</a:t>
            </a:r>
            <a:endParaRPr lang="en-US" altLang="ja-JP" sz="1100" dirty="0">
              <a:latin typeface="ＭＳ 明朝" panose="02020609040205080304" pitchFamily="17" charset="-128"/>
              <a:ea typeface="ＭＳ 明朝" panose="02020609040205080304" pitchFamily="17" charset="-128"/>
            </a:endParaRPr>
          </a:p>
        </p:txBody>
      </p:sp>
      <p:pic>
        <p:nvPicPr>
          <p:cNvPr id="4" name="그림 3">
            <a:extLst>
              <a:ext uri="{FF2B5EF4-FFF2-40B4-BE49-F238E27FC236}">
                <a16:creationId xmlns:a16="http://schemas.microsoft.com/office/drawing/2014/main" id="{278A1B10-B17B-29C5-6EF9-CB4D167C57AB}"/>
              </a:ext>
            </a:extLst>
          </p:cNvPr>
          <p:cNvPicPr>
            <a:picLocks noChangeAspect="1"/>
          </p:cNvPicPr>
          <p:nvPr/>
        </p:nvPicPr>
        <p:blipFill>
          <a:blip r:embed="rId3" cstate="print"/>
          <a:stretch>
            <a:fillRect/>
          </a:stretch>
        </p:blipFill>
        <p:spPr>
          <a:xfrm>
            <a:off x="723279" y="3200352"/>
            <a:ext cx="5436040" cy="757751"/>
          </a:xfrm>
          <a:prstGeom prst="rect">
            <a:avLst/>
          </a:prstGeom>
          <a:ln>
            <a:solidFill>
              <a:srgbClr val="000000"/>
            </a:solidFill>
          </a:ln>
        </p:spPr>
      </p:pic>
      <p:sp>
        <p:nvSpPr>
          <p:cNvPr id="5" name="テキスト ボックス 4">
            <a:extLst>
              <a:ext uri="{FF2B5EF4-FFF2-40B4-BE49-F238E27FC236}">
                <a16:creationId xmlns:a16="http://schemas.microsoft.com/office/drawing/2014/main" id="{03E609F5-4493-C544-A6ED-B0210272B1F5}"/>
              </a:ext>
            </a:extLst>
          </p:cNvPr>
          <p:cNvSpPr txBox="1"/>
          <p:nvPr/>
        </p:nvSpPr>
        <p:spPr>
          <a:xfrm>
            <a:off x="723278" y="419329"/>
            <a:ext cx="5400000" cy="502382"/>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上部エリア</a:t>
            </a:r>
            <a:r>
              <a:rPr lang="ja" altLang="en-US" sz="1100" dirty="0">
                <a:latin typeface="游ゴシック" panose="020B0400000000000000" pitchFamily="50" charset="-128"/>
                <a:ea typeface="游ゴシック" panose="020B0400000000000000" pitchFamily="50" charset="-128"/>
              </a:rPr>
              <a:t>です</a:t>
            </a:r>
            <a:r>
              <a:rPr lang="ja" altLang="ko-KR" sz="1100" dirty="0">
                <a:latin typeface="游ゴシック" panose="020B0400000000000000" pitchFamily="50" charset="-128"/>
                <a:ea typeface="游ゴシック" panose="020B0400000000000000" pitchFamily="50" charset="-128"/>
              </a:rPr>
              <a:t>。 </a:t>
            </a:r>
            <a:endParaRPr lang="en-US" altLang="ja" sz="1100" dirty="0">
              <a:latin typeface="游ゴシック" panose="020B0400000000000000" pitchFamily="50" charset="-128"/>
              <a:ea typeface="游ゴシック" panose="020B0400000000000000" pitchFamily="50" charset="-128"/>
            </a:endParaRPr>
          </a:p>
          <a:p>
            <a:pPr>
              <a:lnSpc>
                <a:spcPct val="125000"/>
              </a:lnSpc>
            </a:pPr>
            <a:r>
              <a:rPr lang="ja" altLang="en-US" sz="1100" dirty="0">
                <a:latin typeface="游ゴシック" panose="020B0400000000000000" pitchFamily="50" charset="-128"/>
                <a:ea typeface="游ゴシック" panose="020B0400000000000000" pitchFamily="50" charset="-128"/>
              </a:rPr>
              <a:t>検索ボタンとダウンロードボタンがあります</a:t>
            </a:r>
            <a:r>
              <a:rPr lang="ja-JP" altLang="ko-KR" sz="1100" dirty="0">
                <a:latin typeface="游ゴシック" panose="020B0400000000000000" pitchFamily="50" charset="-128"/>
                <a:ea typeface="游ゴシック" panose="020B0400000000000000" pitchFamily="50" charset="-128"/>
              </a:rPr>
              <a:t>。</a:t>
            </a:r>
            <a:endParaRPr lang="en-US" altLang="ja-JP" sz="1100" dirty="0">
              <a:latin typeface="游ゴシック" panose="020B0400000000000000" pitchFamily="50" charset="-128"/>
              <a:ea typeface="游ゴシック" panose="020B0400000000000000" pitchFamily="50" charset="-128"/>
            </a:endParaRPr>
          </a:p>
        </p:txBody>
      </p:sp>
      <p:sp>
        <p:nvSpPr>
          <p:cNvPr id="6" name="正方形/長方形 25">
            <a:extLst>
              <a:ext uri="{FF2B5EF4-FFF2-40B4-BE49-F238E27FC236}">
                <a16:creationId xmlns:a16="http://schemas.microsoft.com/office/drawing/2014/main" id="{24A1A940-1673-717D-72B3-DE7B22F229F1}"/>
              </a:ext>
            </a:extLst>
          </p:cNvPr>
          <p:cNvSpPr/>
          <p:nvPr/>
        </p:nvSpPr>
        <p:spPr>
          <a:xfrm>
            <a:off x="631740" y="2684299"/>
            <a:ext cx="975432" cy="21543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pic>
        <p:nvPicPr>
          <p:cNvPr id="7" name="그림 6">
            <a:extLst>
              <a:ext uri="{FF2B5EF4-FFF2-40B4-BE49-F238E27FC236}">
                <a16:creationId xmlns:a16="http://schemas.microsoft.com/office/drawing/2014/main" id="{2EAFF45F-517F-B088-4E6D-26794846BD1E}"/>
              </a:ext>
            </a:extLst>
          </p:cNvPr>
          <p:cNvPicPr>
            <a:picLocks noChangeAspect="1"/>
          </p:cNvPicPr>
          <p:nvPr/>
        </p:nvPicPr>
        <p:blipFill>
          <a:blip r:embed="rId3" cstate="print"/>
          <a:stretch>
            <a:fillRect/>
          </a:stretch>
        </p:blipFill>
        <p:spPr>
          <a:xfrm>
            <a:off x="731079" y="941219"/>
            <a:ext cx="5436040" cy="757751"/>
          </a:xfrm>
          <a:prstGeom prst="rect">
            <a:avLst/>
          </a:prstGeom>
          <a:ln>
            <a:solidFill>
              <a:srgbClr val="000000"/>
            </a:solidFill>
          </a:ln>
        </p:spPr>
      </p:pic>
      <p:sp>
        <p:nvSpPr>
          <p:cNvPr id="8" name="テキスト ボックス 18">
            <a:extLst>
              <a:ext uri="{FF2B5EF4-FFF2-40B4-BE49-F238E27FC236}">
                <a16:creationId xmlns:a16="http://schemas.microsoft.com/office/drawing/2014/main" id="{05EA5F3F-CD67-1731-8F9A-C3F28C5B056B}"/>
              </a:ext>
            </a:extLst>
          </p:cNvPr>
          <p:cNvSpPr txBox="1"/>
          <p:nvPr/>
        </p:nvSpPr>
        <p:spPr>
          <a:xfrm>
            <a:off x="423991" y="1186629"/>
            <a:ext cx="415498" cy="369332"/>
          </a:xfrm>
          <a:prstGeom prst="rect">
            <a:avLst/>
          </a:prstGeom>
          <a:noFill/>
        </p:spPr>
        <p:txBody>
          <a:bodyPr wrap="none" rtlCol="0">
            <a:spAutoFit/>
          </a:bodyPr>
          <a:lstStyle/>
          <a:p>
            <a:r>
              <a:rPr kumimoji="1" lang="ja-JP" altLang="en-US" dirty="0">
                <a:solidFill>
                  <a:srgbClr val="FF0000"/>
                </a:solidFill>
                <a:latin typeface="游ゴシック" panose="020B0400000000000000" pitchFamily="50" charset="-128"/>
                <a:ea typeface="游ゴシック" panose="020B0400000000000000" pitchFamily="50" charset="-128"/>
              </a:rPr>
              <a:t>②</a:t>
            </a:r>
          </a:p>
        </p:txBody>
      </p:sp>
      <p:sp>
        <p:nvSpPr>
          <p:cNvPr id="9" name="テキスト ボックス 21">
            <a:extLst>
              <a:ext uri="{FF2B5EF4-FFF2-40B4-BE49-F238E27FC236}">
                <a16:creationId xmlns:a16="http://schemas.microsoft.com/office/drawing/2014/main" id="{E22FB273-F572-13A8-053B-DEDAB1B21CDD}"/>
              </a:ext>
            </a:extLst>
          </p:cNvPr>
          <p:cNvSpPr txBox="1"/>
          <p:nvPr/>
        </p:nvSpPr>
        <p:spPr>
          <a:xfrm>
            <a:off x="432714" y="939281"/>
            <a:ext cx="415498" cy="369332"/>
          </a:xfrm>
          <a:prstGeom prst="rect">
            <a:avLst/>
          </a:prstGeom>
          <a:noFill/>
        </p:spPr>
        <p:txBody>
          <a:bodyPr wrap="none" rtlCol="0">
            <a:spAutoFit/>
          </a:bodyPr>
          <a:lstStyle/>
          <a:p>
            <a:r>
              <a:rPr kumimoji="1" lang="ja-JP" altLang="en-US" dirty="0">
                <a:solidFill>
                  <a:srgbClr val="FF0000"/>
                </a:solidFill>
                <a:latin typeface="游ゴシック" panose="020B0400000000000000" pitchFamily="50" charset="-128"/>
                <a:ea typeface="游ゴシック" panose="020B0400000000000000" pitchFamily="50" charset="-128"/>
              </a:rPr>
              <a:t>①</a:t>
            </a:r>
          </a:p>
        </p:txBody>
      </p:sp>
      <p:sp>
        <p:nvSpPr>
          <p:cNvPr id="10" name="四角形: 角を丸くする 22">
            <a:extLst>
              <a:ext uri="{FF2B5EF4-FFF2-40B4-BE49-F238E27FC236}">
                <a16:creationId xmlns:a16="http://schemas.microsoft.com/office/drawing/2014/main" id="{E653C6DA-3BB6-87A3-4EF3-73D98C5BA1E9}"/>
              </a:ext>
            </a:extLst>
          </p:cNvPr>
          <p:cNvSpPr/>
          <p:nvPr/>
        </p:nvSpPr>
        <p:spPr>
          <a:xfrm>
            <a:off x="895065" y="1011056"/>
            <a:ext cx="4690089" cy="22781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1" name="テキスト ボックス 4">
            <a:extLst>
              <a:ext uri="{FF2B5EF4-FFF2-40B4-BE49-F238E27FC236}">
                <a16:creationId xmlns:a16="http://schemas.microsoft.com/office/drawing/2014/main" id="{A18D78BB-3AC5-320A-5570-9D254839173B}"/>
              </a:ext>
            </a:extLst>
          </p:cNvPr>
          <p:cNvSpPr txBox="1"/>
          <p:nvPr/>
        </p:nvSpPr>
        <p:spPr>
          <a:xfrm>
            <a:off x="565466" y="1804561"/>
            <a:ext cx="5818919" cy="1348767"/>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① </a:t>
            </a:r>
            <a:r>
              <a:rPr lang="ja-JP" altLang="ko-KR" sz="1100" dirty="0">
                <a:latin typeface="游ゴシック" panose="020B0400000000000000" pitchFamily="50" charset="-128"/>
                <a:ea typeface="游ゴシック" panose="020B0400000000000000" pitchFamily="50" charset="-128"/>
              </a:rPr>
              <a:t>顧客番号、医療機関名、医療機関コードの前方一致条件で検索します。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 医療機関コード</a:t>
            </a:r>
            <a:r>
              <a:rPr lang="ja-JP" altLang="en-US" sz="1100" dirty="0">
                <a:latin typeface="游ゴシック" panose="020B0400000000000000" pitchFamily="50" charset="-128"/>
                <a:ea typeface="游ゴシック" panose="020B0400000000000000" pitchFamily="50" charset="-128"/>
              </a:rPr>
              <a:t>が</a:t>
            </a:r>
            <a:r>
              <a:rPr lang="en-US" altLang="ja-JP" sz="1100" dirty="0">
                <a:latin typeface="游ゴシック" panose="020B0400000000000000" pitchFamily="50" charset="-128"/>
                <a:ea typeface="游ゴシック" panose="020B0400000000000000" pitchFamily="50" charset="-128"/>
              </a:rPr>
              <a:t>10</a:t>
            </a:r>
            <a:r>
              <a:rPr lang="ja-JP" altLang="en-US" sz="1100" dirty="0">
                <a:latin typeface="游ゴシック" panose="020B0400000000000000" pitchFamily="50" charset="-128"/>
                <a:ea typeface="游ゴシック" panose="020B0400000000000000" pitchFamily="50" charset="-128"/>
              </a:rPr>
              <a:t>桁にチェックが入っている場合は「都道府県</a:t>
            </a:r>
            <a:r>
              <a:rPr lang="en-US" altLang="ja-JP" sz="1100" dirty="0">
                <a:latin typeface="游ゴシック" panose="020B0400000000000000" pitchFamily="50" charset="-128"/>
                <a:ea typeface="游ゴシック" panose="020B0400000000000000" pitchFamily="50" charset="-128"/>
              </a:rPr>
              <a:t>(2</a:t>
            </a:r>
            <a:r>
              <a:rPr lang="ja-JP" altLang="en-US" sz="1100" dirty="0">
                <a:latin typeface="游ゴシック" panose="020B0400000000000000" pitchFamily="50" charset="-128"/>
                <a:ea typeface="游ゴシック" panose="020B0400000000000000" pitchFamily="50" charset="-128"/>
              </a:rPr>
              <a:t>桁</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点数表</a:t>
            </a:r>
            <a:r>
              <a:rPr lang="en-US" altLang="ja-JP" sz="1100" dirty="0">
                <a:latin typeface="游ゴシック" panose="020B0400000000000000" pitchFamily="50" charset="-128"/>
                <a:ea typeface="游ゴシック" panose="020B0400000000000000" pitchFamily="50" charset="-128"/>
              </a:rPr>
              <a:t>(1</a:t>
            </a:r>
            <a:r>
              <a:rPr lang="ja-JP" altLang="en-US" sz="1100" dirty="0">
                <a:latin typeface="游ゴシック" panose="020B0400000000000000" pitchFamily="50" charset="-128"/>
                <a:ea typeface="游ゴシック" panose="020B0400000000000000" pitchFamily="50" charset="-128"/>
              </a:rPr>
              <a:t>桁</a:t>
            </a:r>
            <a:r>
              <a:rPr lang="en-US" altLang="ja-JP" sz="1100" dirty="0">
                <a:latin typeface="游ゴシック" panose="020B0400000000000000" pitchFamily="50" charset="-128"/>
                <a:ea typeface="游ゴシック" panose="020B0400000000000000" pitchFamily="50" charset="-128"/>
              </a:rPr>
              <a:t>/</a:t>
            </a:r>
          </a:p>
          <a:p>
            <a:pPr>
              <a:lnSpc>
                <a:spcPct val="125000"/>
              </a:lnSpc>
            </a:pPr>
            <a:r>
              <a:rPr lang="ja-JP" altLang="en-US" sz="1100" dirty="0">
                <a:latin typeface="游ゴシック" panose="020B0400000000000000" pitchFamily="50" charset="-128"/>
                <a:ea typeface="游ゴシック" panose="020B0400000000000000" pitchFamily="50" charset="-128"/>
              </a:rPr>
              <a:t>　 医科：</a:t>
            </a:r>
            <a:r>
              <a:rPr lang="en-US" altLang="ja-JP" sz="1100" dirty="0">
                <a:latin typeface="游ゴシック" panose="020B0400000000000000" pitchFamily="50" charset="-128"/>
                <a:ea typeface="游ゴシック" panose="020B0400000000000000" pitchFamily="50" charset="-128"/>
              </a:rPr>
              <a:t>1</a:t>
            </a:r>
            <a:r>
              <a:rPr lang="ja-JP" altLang="en-US" sz="1100" dirty="0">
                <a:latin typeface="游ゴシック" panose="020B0400000000000000" pitchFamily="50" charset="-128"/>
                <a:ea typeface="游ゴシック" panose="020B0400000000000000" pitchFamily="50" charset="-128"/>
              </a:rPr>
              <a:t>、歯科：</a:t>
            </a:r>
            <a:r>
              <a:rPr lang="en-US" altLang="ja-JP" sz="1100" dirty="0">
                <a:latin typeface="游ゴシック" panose="020B0400000000000000" pitchFamily="50" charset="-128"/>
                <a:ea typeface="游ゴシック" panose="020B0400000000000000" pitchFamily="50" charset="-128"/>
              </a:rPr>
              <a:t>3)+</a:t>
            </a:r>
            <a:r>
              <a:rPr lang="ja-JP" altLang="en-US" sz="1100" dirty="0">
                <a:latin typeface="游ゴシック" panose="020B0400000000000000" pitchFamily="50" charset="-128"/>
                <a:ea typeface="游ゴシック" panose="020B0400000000000000" pitchFamily="50" charset="-128"/>
              </a:rPr>
              <a:t>医療機関コード</a:t>
            </a:r>
            <a:r>
              <a:rPr lang="en-US" altLang="ja-JP" sz="1100" dirty="0">
                <a:latin typeface="游ゴシック" panose="020B0400000000000000" pitchFamily="50" charset="-128"/>
                <a:ea typeface="游ゴシック" panose="020B0400000000000000" pitchFamily="50" charset="-128"/>
              </a:rPr>
              <a:t>(7</a:t>
            </a:r>
            <a:r>
              <a:rPr lang="ja-JP" altLang="en-US" sz="1100" dirty="0">
                <a:latin typeface="游ゴシック" panose="020B0400000000000000" pitchFamily="50" charset="-128"/>
                <a:ea typeface="游ゴシック" panose="020B0400000000000000" pitchFamily="50" charset="-128"/>
              </a:rPr>
              <a:t>桁</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」で検索し、</a:t>
            </a:r>
            <a:r>
              <a:rPr lang="en-US" altLang="ja-JP" sz="1100" dirty="0">
                <a:latin typeface="游ゴシック" panose="020B0400000000000000" pitchFamily="50" charset="-128"/>
                <a:ea typeface="游ゴシック" panose="020B0400000000000000" pitchFamily="50" charset="-128"/>
              </a:rPr>
              <a:t>10</a:t>
            </a:r>
            <a:r>
              <a:rPr lang="ja-JP" altLang="en-US" sz="1100" dirty="0">
                <a:latin typeface="游ゴシック" panose="020B0400000000000000" pitchFamily="50" charset="-128"/>
                <a:ea typeface="游ゴシック" panose="020B0400000000000000" pitchFamily="50" charset="-128"/>
              </a:rPr>
              <a:t>桁のチェック</a:t>
            </a:r>
            <a:r>
              <a:rPr lang="ja-JP" altLang="ko-KR" sz="1100" dirty="0">
                <a:latin typeface="游ゴシック" panose="020B0400000000000000" pitchFamily="50" charset="-128"/>
                <a:ea typeface="游ゴシック" panose="020B0400000000000000" pitchFamily="50" charset="-128"/>
              </a:rPr>
              <a:t>解除の場合</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　 に</a:t>
            </a:r>
            <a:r>
              <a:rPr lang="ja-JP" altLang="ko-KR" sz="1100" dirty="0">
                <a:latin typeface="游ゴシック" panose="020B0400000000000000" pitchFamily="50" charset="-128"/>
                <a:ea typeface="游ゴシック" panose="020B0400000000000000" pitchFamily="50" charset="-128"/>
              </a:rPr>
              <a:t>は医療機関コード（7桁）で検索します。 </a:t>
            </a:r>
            <a:r>
              <a:rPr lang="ja-JP" altLang="en-US" sz="1100" dirty="0">
                <a:solidFill>
                  <a:srgbClr val="FF0000"/>
                </a:solidFill>
                <a:latin typeface="游ゴシック" panose="020B0400000000000000" pitchFamily="50" charset="-128"/>
                <a:ea typeface="游ゴシック" panose="020B0400000000000000" pitchFamily="50" charset="-128"/>
              </a:rPr>
              <a:t>　</a:t>
            </a:r>
            <a:endParaRPr lang="en-US" altLang="ja-JP" sz="1100" dirty="0">
              <a:solidFill>
                <a:srgbClr val="FF0000"/>
              </a:solidFill>
              <a:latin typeface="游ゴシック" panose="020B0400000000000000" pitchFamily="50" charset="-128"/>
              <a:ea typeface="游ゴシック" panose="020B0400000000000000" pitchFamily="50" charset="-128"/>
            </a:endParaRP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② </a:t>
            </a:r>
            <a:r>
              <a:rPr lang="ja-JP" altLang="ko-KR" sz="1100" dirty="0">
                <a:latin typeface="游ゴシック" panose="020B0400000000000000" pitchFamily="50" charset="-128"/>
                <a:ea typeface="游ゴシック" panose="020B0400000000000000" pitchFamily="50" charset="-128"/>
              </a:rPr>
              <a:t>契約状況別に検索します。トライアル顧客および本契約の適用日として照会可能です。</a:t>
            </a:r>
            <a:endParaRPr lang="en-US" altLang="ko-KR"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③ </a:t>
            </a:r>
            <a:r>
              <a:rPr lang="ja-JP" altLang="ko-KR" sz="1100" dirty="0">
                <a:latin typeface="游ゴシック" panose="020B0400000000000000" pitchFamily="50" charset="-128"/>
                <a:ea typeface="游ゴシック" panose="020B0400000000000000" pitchFamily="50" charset="-128"/>
              </a:rPr>
              <a:t>顧客リスト</a:t>
            </a:r>
            <a:r>
              <a:rPr lang="ja-JP" altLang="en-US" sz="1100" dirty="0">
                <a:latin typeface="游ゴシック" panose="020B0400000000000000" pitchFamily="50" charset="-128"/>
                <a:ea typeface="游ゴシック" panose="020B0400000000000000" pitchFamily="50" charset="-128"/>
              </a:rPr>
              <a:t>はここから出力できます。</a:t>
            </a:r>
            <a:endParaRPr lang="en-US" altLang="ja-JP" sz="1100" dirty="0">
              <a:latin typeface="游ゴシック" panose="020B0400000000000000" pitchFamily="50" charset="-128"/>
              <a:ea typeface="游ゴシック" panose="020B0400000000000000" pitchFamily="50" charset="-128"/>
            </a:endParaRPr>
          </a:p>
        </p:txBody>
      </p:sp>
      <p:sp>
        <p:nvSpPr>
          <p:cNvPr id="12" name="四角形: 角を丸くする 22">
            <a:extLst>
              <a:ext uri="{FF2B5EF4-FFF2-40B4-BE49-F238E27FC236}">
                <a16:creationId xmlns:a16="http://schemas.microsoft.com/office/drawing/2014/main" id="{7F35E208-7843-7EFB-09C2-DD47470CC7C1}"/>
              </a:ext>
            </a:extLst>
          </p:cNvPr>
          <p:cNvSpPr/>
          <p:nvPr/>
        </p:nvSpPr>
        <p:spPr>
          <a:xfrm>
            <a:off x="895066" y="1268232"/>
            <a:ext cx="3366113" cy="17340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3" name="テキスト ボックス 18">
            <a:extLst>
              <a:ext uri="{FF2B5EF4-FFF2-40B4-BE49-F238E27FC236}">
                <a16:creationId xmlns:a16="http://schemas.microsoft.com/office/drawing/2014/main" id="{A571FF78-C202-14D4-269D-82AE0EFF9B8C}"/>
              </a:ext>
            </a:extLst>
          </p:cNvPr>
          <p:cNvSpPr txBox="1"/>
          <p:nvPr/>
        </p:nvSpPr>
        <p:spPr>
          <a:xfrm>
            <a:off x="399006" y="3657786"/>
            <a:ext cx="415498" cy="369332"/>
          </a:xfrm>
          <a:prstGeom prst="rect">
            <a:avLst/>
          </a:prstGeom>
          <a:noFill/>
        </p:spPr>
        <p:txBody>
          <a:bodyPr wrap="none" rtlCol="0">
            <a:spAutoFit/>
          </a:bodyPr>
          <a:lstStyle/>
          <a:p>
            <a:r>
              <a:rPr kumimoji="1" lang="ja-JP" altLang="en-US" dirty="0">
                <a:solidFill>
                  <a:srgbClr val="FF0000"/>
                </a:solidFill>
                <a:latin typeface="游ゴシック" panose="020B0400000000000000" pitchFamily="50" charset="-128"/>
                <a:ea typeface="游ゴシック" panose="020B0400000000000000" pitchFamily="50" charset="-128"/>
              </a:rPr>
              <a:t>③</a:t>
            </a:r>
          </a:p>
        </p:txBody>
      </p:sp>
      <p:sp>
        <p:nvSpPr>
          <p:cNvPr id="14" name="四角形: 角を丸くする 22">
            <a:extLst>
              <a:ext uri="{FF2B5EF4-FFF2-40B4-BE49-F238E27FC236}">
                <a16:creationId xmlns:a16="http://schemas.microsoft.com/office/drawing/2014/main" id="{8CFBDD4F-D5D1-5B2A-A7FD-AC9D9651DB86}"/>
              </a:ext>
            </a:extLst>
          </p:cNvPr>
          <p:cNvSpPr/>
          <p:nvPr/>
        </p:nvSpPr>
        <p:spPr>
          <a:xfrm>
            <a:off x="906542" y="3701752"/>
            <a:ext cx="1558426" cy="22668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pic>
        <p:nvPicPr>
          <p:cNvPr id="15" name="그림 14">
            <a:extLst>
              <a:ext uri="{FF2B5EF4-FFF2-40B4-BE49-F238E27FC236}">
                <a16:creationId xmlns:a16="http://schemas.microsoft.com/office/drawing/2014/main" id="{A7D27D51-D326-6553-97E2-5632BB7487B5}"/>
              </a:ext>
            </a:extLst>
          </p:cNvPr>
          <p:cNvPicPr>
            <a:picLocks noChangeAspect="1"/>
          </p:cNvPicPr>
          <p:nvPr/>
        </p:nvPicPr>
        <p:blipFill>
          <a:blip r:embed="rId4" cstate="print"/>
          <a:stretch>
            <a:fillRect/>
          </a:stretch>
        </p:blipFill>
        <p:spPr>
          <a:xfrm>
            <a:off x="788152" y="4383903"/>
            <a:ext cx="2665613" cy="1257145"/>
          </a:xfrm>
          <a:prstGeom prst="rect">
            <a:avLst/>
          </a:prstGeom>
          <a:ln>
            <a:solidFill>
              <a:srgbClr val="000000"/>
            </a:solidFill>
          </a:ln>
        </p:spPr>
      </p:pic>
      <p:sp>
        <p:nvSpPr>
          <p:cNvPr id="16" name="テキスト ボックス 4">
            <a:extLst>
              <a:ext uri="{FF2B5EF4-FFF2-40B4-BE49-F238E27FC236}">
                <a16:creationId xmlns:a16="http://schemas.microsoft.com/office/drawing/2014/main" id="{E32614ED-B444-3678-B76E-79AF83521884}"/>
              </a:ext>
            </a:extLst>
          </p:cNvPr>
          <p:cNvSpPr txBox="1"/>
          <p:nvPr/>
        </p:nvSpPr>
        <p:spPr>
          <a:xfrm>
            <a:off x="723278" y="4054102"/>
            <a:ext cx="5616075" cy="290785"/>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③ </a:t>
            </a:r>
            <a:r>
              <a:rPr lang="ja-JP" altLang="ko-KR" sz="1100" dirty="0">
                <a:latin typeface="游ゴシック" panose="020B0400000000000000" pitchFamily="50" charset="-128"/>
                <a:ea typeface="游ゴシック" panose="020B0400000000000000" pitchFamily="50" charset="-128"/>
              </a:rPr>
              <a:t>顧客リストをCSVファイルにダウンロードします。</a:t>
            </a:r>
            <a:endParaRPr lang="en-US" altLang="ja-JP" sz="1100" dirty="0">
              <a:latin typeface="游ゴシック" panose="020B0400000000000000" pitchFamily="50" charset="-128"/>
              <a:ea typeface="游ゴシック" panose="020B0400000000000000" pitchFamily="50" charset="-128"/>
            </a:endParaRPr>
          </a:p>
        </p:txBody>
      </p:sp>
      <p:sp>
        <p:nvSpPr>
          <p:cNvPr id="17" name="テキスト ボックス 4">
            <a:extLst>
              <a:ext uri="{FF2B5EF4-FFF2-40B4-BE49-F238E27FC236}">
                <a16:creationId xmlns:a16="http://schemas.microsoft.com/office/drawing/2014/main" id="{4B5717C9-B00F-8C5C-8514-0453308AE73F}"/>
              </a:ext>
            </a:extLst>
          </p:cNvPr>
          <p:cNvSpPr txBox="1"/>
          <p:nvPr/>
        </p:nvSpPr>
        <p:spPr>
          <a:xfrm>
            <a:off x="3575459" y="4442001"/>
            <a:ext cx="2885497" cy="502382"/>
          </a:xfrm>
          <a:prstGeom prst="rect">
            <a:avLst/>
          </a:prstGeom>
          <a:noFill/>
        </p:spPr>
        <p:txBody>
          <a:bodyPr wrap="square">
            <a:spAutoFit/>
          </a:bodyPr>
          <a:lstStyle/>
          <a:p>
            <a:pPr>
              <a:lnSpc>
                <a:spcPct val="125000"/>
              </a:lnSpc>
            </a:pPr>
            <a:r>
              <a:rPr lang="ja-JP" altLang="ko-KR" sz="1100" dirty="0">
                <a:latin typeface="游ゴシック" panose="020B0400000000000000" pitchFamily="50" charset="-128"/>
                <a:ea typeface="游ゴシック" panose="020B0400000000000000" pitchFamily="50" charset="-128"/>
              </a:rPr>
              <a:t>「CSV出力項目選択」により、不要な項目を除いて</a:t>
            </a:r>
            <a:r>
              <a:rPr lang="en-US" altLang="ja-JP"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CSVファイルの作成</a:t>
            </a:r>
            <a:r>
              <a:rPr lang="ja-JP" altLang="en-US" sz="1100" dirty="0">
                <a:latin typeface="游ゴシック" panose="020B0400000000000000" pitchFamily="50" charset="-128"/>
                <a:ea typeface="游ゴシック" panose="020B0400000000000000" pitchFamily="50" charset="-128"/>
              </a:rPr>
              <a:t>が</a:t>
            </a:r>
            <a:r>
              <a:rPr lang="ja-JP" altLang="ko-KR" sz="1100" dirty="0">
                <a:latin typeface="游ゴシック" panose="020B0400000000000000" pitchFamily="50" charset="-128"/>
                <a:ea typeface="游ゴシック" panose="020B0400000000000000" pitchFamily="50" charset="-128"/>
              </a:rPr>
              <a:t>可能</a:t>
            </a:r>
            <a:r>
              <a:rPr lang="ja-JP" altLang="en-US" sz="1100" dirty="0">
                <a:latin typeface="游ゴシック" panose="020B0400000000000000" pitchFamily="50" charset="-128"/>
                <a:ea typeface="游ゴシック" panose="020B0400000000000000" pitchFamily="50" charset="-128"/>
              </a:rPr>
              <a:t>です。</a:t>
            </a:r>
            <a:endParaRPr lang="en-US" altLang="ja-JP" sz="1100" dirty="0">
              <a:latin typeface="游ゴシック" panose="020B0400000000000000" pitchFamily="50" charset="-128"/>
              <a:ea typeface="游ゴシック" panose="020B0400000000000000" pitchFamily="50" charset="-128"/>
            </a:endParaRPr>
          </a:p>
        </p:txBody>
      </p:sp>
      <p:pic>
        <p:nvPicPr>
          <p:cNvPr id="18" name="그림 17">
            <a:extLst>
              <a:ext uri="{FF2B5EF4-FFF2-40B4-BE49-F238E27FC236}">
                <a16:creationId xmlns:a16="http://schemas.microsoft.com/office/drawing/2014/main" id="{C553A001-D383-A63B-A147-16819015F70B}"/>
              </a:ext>
            </a:extLst>
          </p:cNvPr>
          <p:cNvPicPr>
            <a:picLocks noChangeAspect="1"/>
          </p:cNvPicPr>
          <p:nvPr/>
        </p:nvPicPr>
        <p:blipFill>
          <a:blip r:embed="rId5" cstate="print"/>
          <a:stretch>
            <a:fillRect/>
          </a:stretch>
        </p:blipFill>
        <p:spPr>
          <a:xfrm>
            <a:off x="1001637" y="5787233"/>
            <a:ext cx="838200" cy="361950"/>
          </a:xfrm>
          <a:prstGeom prst="rect">
            <a:avLst/>
          </a:prstGeom>
        </p:spPr>
      </p:pic>
      <p:pic>
        <p:nvPicPr>
          <p:cNvPr id="19" name="그림 18">
            <a:extLst>
              <a:ext uri="{FF2B5EF4-FFF2-40B4-BE49-F238E27FC236}">
                <a16:creationId xmlns:a16="http://schemas.microsoft.com/office/drawing/2014/main" id="{C4C1A572-76CE-BAAD-F29C-57EF94A4CB08}"/>
              </a:ext>
            </a:extLst>
          </p:cNvPr>
          <p:cNvPicPr>
            <a:picLocks noChangeAspect="1"/>
          </p:cNvPicPr>
          <p:nvPr/>
        </p:nvPicPr>
        <p:blipFill>
          <a:blip r:embed="rId6" cstate="print"/>
          <a:stretch>
            <a:fillRect/>
          </a:stretch>
        </p:blipFill>
        <p:spPr>
          <a:xfrm>
            <a:off x="1030212" y="6055392"/>
            <a:ext cx="809625" cy="304800"/>
          </a:xfrm>
          <a:prstGeom prst="rect">
            <a:avLst/>
          </a:prstGeom>
        </p:spPr>
      </p:pic>
      <p:sp>
        <p:nvSpPr>
          <p:cNvPr id="20" name="テキスト ボックス 18">
            <a:extLst>
              <a:ext uri="{FF2B5EF4-FFF2-40B4-BE49-F238E27FC236}">
                <a16:creationId xmlns:a16="http://schemas.microsoft.com/office/drawing/2014/main" id="{AA0926FC-FA7F-CF5F-296B-124E11C5A4B8}"/>
              </a:ext>
            </a:extLst>
          </p:cNvPr>
          <p:cNvSpPr txBox="1"/>
          <p:nvPr/>
        </p:nvSpPr>
        <p:spPr>
          <a:xfrm>
            <a:off x="4721484" y="3630429"/>
            <a:ext cx="415498" cy="369332"/>
          </a:xfrm>
          <a:prstGeom prst="rect">
            <a:avLst/>
          </a:prstGeom>
          <a:noFill/>
        </p:spPr>
        <p:txBody>
          <a:bodyPr wrap="none" rtlCol="0">
            <a:spAutoFit/>
          </a:bodyPr>
          <a:lstStyle/>
          <a:p>
            <a:r>
              <a:rPr kumimoji="1" lang="ja-JP" altLang="en-US" dirty="0">
                <a:solidFill>
                  <a:srgbClr val="FF0000"/>
                </a:solidFill>
                <a:latin typeface="游ゴシック" panose="020B0400000000000000" pitchFamily="50" charset="-128"/>
                <a:ea typeface="游ゴシック" panose="020B0400000000000000" pitchFamily="50" charset="-128"/>
              </a:rPr>
              <a:t>④</a:t>
            </a:r>
          </a:p>
        </p:txBody>
      </p:sp>
      <p:sp>
        <p:nvSpPr>
          <p:cNvPr id="21" name="四角形: 角を丸くする 22">
            <a:extLst>
              <a:ext uri="{FF2B5EF4-FFF2-40B4-BE49-F238E27FC236}">
                <a16:creationId xmlns:a16="http://schemas.microsoft.com/office/drawing/2014/main" id="{EEC8A77A-4E8B-DC00-B6CB-52089472CDEA}"/>
              </a:ext>
            </a:extLst>
          </p:cNvPr>
          <p:cNvSpPr/>
          <p:nvPr/>
        </p:nvSpPr>
        <p:spPr>
          <a:xfrm>
            <a:off x="5008242" y="3475065"/>
            <a:ext cx="864319" cy="22668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2" name="テキスト ボックス 4">
            <a:extLst>
              <a:ext uri="{FF2B5EF4-FFF2-40B4-BE49-F238E27FC236}">
                <a16:creationId xmlns:a16="http://schemas.microsoft.com/office/drawing/2014/main" id="{47C5FFA5-25CA-B286-D095-9713918CB28E}"/>
              </a:ext>
            </a:extLst>
          </p:cNvPr>
          <p:cNvSpPr txBox="1"/>
          <p:nvPr/>
        </p:nvSpPr>
        <p:spPr>
          <a:xfrm>
            <a:off x="824165" y="6488061"/>
            <a:ext cx="5836948" cy="274819"/>
          </a:xfrm>
          <a:prstGeom prst="rect">
            <a:avLst/>
          </a:prstGeom>
          <a:noFill/>
        </p:spPr>
        <p:txBody>
          <a:bodyPr wrap="square">
            <a:spAutoFit/>
          </a:bodyPr>
          <a:lstStyle/>
          <a:p>
            <a:pPr>
              <a:lnSpc>
                <a:spcPct val="125000"/>
              </a:lnSpc>
            </a:pPr>
            <a:r>
              <a:rPr lang="ja-JP" altLang="ko-KR" sz="1100" dirty="0">
                <a:latin typeface="+mn-ea"/>
              </a:rPr>
              <a:t>詳細情報は「顧客情報」、「ユーザー情報」、「その他」</a:t>
            </a:r>
            <a:r>
              <a:rPr lang="ja-JP" altLang="en-US" sz="1100" dirty="0">
                <a:latin typeface="+mn-ea"/>
              </a:rPr>
              <a:t>の</a:t>
            </a:r>
            <a:r>
              <a:rPr lang="ja-JP" altLang="ko-KR" sz="1100" dirty="0">
                <a:latin typeface="+mn-ea"/>
              </a:rPr>
              <a:t>タブで構成されます。</a:t>
            </a:r>
            <a:r>
              <a:rPr lang="ko-KR" altLang="en-US" sz="1100" dirty="0">
                <a:latin typeface="+mn-ea"/>
              </a:rPr>
              <a:t> </a:t>
            </a:r>
            <a:endParaRPr lang="en-US" altLang="ja-JP" sz="1100" dirty="0">
              <a:latin typeface="+mn-ea"/>
            </a:endParaRPr>
          </a:p>
        </p:txBody>
      </p:sp>
      <p:pic>
        <p:nvPicPr>
          <p:cNvPr id="23" name="그림 22">
            <a:extLst>
              <a:ext uri="{FF2B5EF4-FFF2-40B4-BE49-F238E27FC236}">
                <a16:creationId xmlns:a16="http://schemas.microsoft.com/office/drawing/2014/main" id="{4CA96160-57DD-CFD2-AB27-C67B2A37A3EF}"/>
              </a:ext>
            </a:extLst>
          </p:cNvPr>
          <p:cNvPicPr>
            <a:picLocks noChangeAspect="1"/>
          </p:cNvPicPr>
          <p:nvPr/>
        </p:nvPicPr>
        <p:blipFill>
          <a:blip r:embed="rId7" cstate="print"/>
          <a:stretch>
            <a:fillRect/>
          </a:stretch>
        </p:blipFill>
        <p:spPr>
          <a:xfrm>
            <a:off x="881243" y="6815572"/>
            <a:ext cx="5114925" cy="400050"/>
          </a:xfrm>
          <a:prstGeom prst="rect">
            <a:avLst/>
          </a:prstGeom>
          <a:ln>
            <a:solidFill>
              <a:srgbClr val="000000"/>
            </a:solidFill>
          </a:ln>
        </p:spPr>
      </p:pic>
      <p:sp>
        <p:nvSpPr>
          <p:cNvPr id="24" name="テキスト ボックス 4">
            <a:extLst>
              <a:ext uri="{FF2B5EF4-FFF2-40B4-BE49-F238E27FC236}">
                <a16:creationId xmlns:a16="http://schemas.microsoft.com/office/drawing/2014/main" id="{91746A37-098A-2F02-9300-60381C937C27}"/>
              </a:ext>
            </a:extLst>
          </p:cNvPr>
          <p:cNvSpPr txBox="1"/>
          <p:nvPr/>
        </p:nvSpPr>
        <p:spPr>
          <a:xfrm>
            <a:off x="842194" y="7415454"/>
            <a:ext cx="5542191" cy="1137171"/>
          </a:xfrm>
          <a:prstGeom prst="rect">
            <a:avLst/>
          </a:prstGeom>
          <a:noFill/>
        </p:spPr>
        <p:txBody>
          <a:bodyPr wrap="square">
            <a:spAutoFit/>
          </a:bodyPr>
          <a:lstStyle/>
          <a:p>
            <a:pPr>
              <a:lnSpc>
                <a:spcPct val="125000"/>
              </a:lnSpc>
            </a:pPr>
            <a:r>
              <a:rPr lang="ja-JP" altLang="ko-KR" sz="1100" dirty="0">
                <a:latin typeface="游ゴシック" panose="020B0400000000000000" pitchFamily="50" charset="-128"/>
                <a:ea typeface="游ゴシック" panose="020B0400000000000000" pitchFamily="50" charset="-128"/>
              </a:rPr>
              <a:t>-「顧客情報」 </a:t>
            </a:r>
            <a:r>
              <a:rPr lang="ja-JP" altLang="en-US" sz="1100" dirty="0">
                <a:latin typeface="游ゴシック" panose="020B0400000000000000" pitchFamily="50" charset="-128"/>
                <a:ea typeface="游ゴシック" panose="020B0400000000000000" pitchFamily="50" charset="-128"/>
              </a:rPr>
              <a:t>　　</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医療機関情報</a:t>
            </a:r>
            <a:r>
              <a:rPr lang="ja-JP" altLang="en-US" sz="1100" dirty="0">
                <a:latin typeface="游ゴシック" panose="020B0400000000000000" pitchFamily="50" charset="-128"/>
                <a:ea typeface="游ゴシック" panose="020B0400000000000000" pitchFamily="50" charset="-128"/>
              </a:rPr>
              <a:t>の</a:t>
            </a:r>
            <a:r>
              <a:rPr lang="ja-JP" altLang="ko-KR" sz="1100" dirty="0">
                <a:latin typeface="游ゴシック" panose="020B0400000000000000" pitchFamily="50" charset="-128"/>
                <a:ea typeface="游ゴシック" panose="020B0400000000000000" pitchFamily="50" charset="-128"/>
              </a:rPr>
              <a:t>登録</a:t>
            </a:r>
            <a:r>
              <a:rPr lang="ja-JP" altLang="en-US" sz="1100" dirty="0">
                <a:latin typeface="游ゴシック" panose="020B0400000000000000" pitchFamily="50" charset="-128"/>
                <a:ea typeface="游ゴシック" panose="020B0400000000000000" pitchFamily="50" charset="-128"/>
              </a:rPr>
              <a:t>であり「基本情報」と使用期間設定の「契約情報」に分けて</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　登録します</a:t>
            </a:r>
            <a:r>
              <a:rPr lang="ja-JP" altLang="ko-KR" sz="1100" dirty="0">
                <a:latin typeface="游ゴシック" panose="020B0400000000000000" pitchFamily="50" charset="-128"/>
                <a:ea typeface="游ゴシック" panose="020B0400000000000000" pitchFamily="50" charset="-128"/>
              </a:rPr>
              <a:t>。</a:t>
            </a:r>
            <a:endParaRPr lang="en-US" altLang="ja-JP" sz="1100" dirty="0">
              <a:latin typeface="游ゴシック" panose="020B0400000000000000" pitchFamily="50" charset="-128"/>
              <a:ea typeface="游ゴシック" panose="020B0400000000000000" pitchFamily="50" charset="-128"/>
            </a:endParaRPr>
          </a:p>
          <a:p>
            <a:pPr>
              <a:lnSpc>
                <a:spcPct val="125000"/>
              </a:lnSpc>
              <a:buFontTx/>
              <a:buChar char="-"/>
            </a:pPr>
            <a:r>
              <a:rPr lang="ja-JP" altLang="ko-KR" sz="1100" dirty="0">
                <a:latin typeface="游ゴシック" panose="020B0400000000000000" pitchFamily="50" charset="-128"/>
                <a:ea typeface="游ゴシック" panose="020B0400000000000000" pitchFamily="50" charset="-128"/>
              </a:rPr>
              <a:t>「ユーザー情報」</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 該当</a:t>
            </a:r>
            <a:r>
              <a:rPr lang="ja-JP" altLang="en-US" sz="1100" dirty="0">
                <a:latin typeface="游ゴシック" panose="020B0400000000000000" pitchFamily="50" charset="-128"/>
                <a:ea typeface="游ゴシック" panose="020B0400000000000000" pitchFamily="50" charset="-128"/>
              </a:rPr>
              <a:t>する</a:t>
            </a:r>
            <a:r>
              <a:rPr lang="ja-JP" altLang="ko-KR" sz="1100" dirty="0">
                <a:latin typeface="游ゴシック" panose="020B0400000000000000" pitchFamily="50" charset="-128"/>
                <a:ea typeface="游ゴシック" panose="020B0400000000000000" pitchFamily="50" charset="-128"/>
              </a:rPr>
              <a:t>医療機関のユーザーを追加</a:t>
            </a:r>
            <a:r>
              <a:rPr lang="ja-JP" altLang="en-US" sz="1100" dirty="0">
                <a:latin typeface="游ゴシック" panose="020B0400000000000000" pitchFamily="50" charset="-128"/>
                <a:ea typeface="游ゴシック" panose="020B0400000000000000" pitchFamily="50" charset="-128"/>
              </a:rPr>
              <a:t>及び</a:t>
            </a:r>
            <a:r>
              <a:rPr lang="ja-JP" altLang="ko-KR" sz="1100" dirty="0">
                <a:latin typeface="游ゴシック" panose="020B0400000000000000" pitchFamily="50" charset="-128"/>
                <a:ea typeface="游ゴシック" panose="020B0400000000000000" pitchFamily="50" charset="-128"/>
              </a:rPr>
              <a:t>削除すること</a:t>
            </a:r>
            <a:r>
              <a:rPr lang="ja-JP" altLang="en-US" sz="1100" dirty="0">
                <a:latin typeface="游ゴシック" panose="020B0400000000000000" pitchFamily="50" charset="-128"/>
                <a:ea typeface="游ゴシック" panose="020B0400000000000000" pitchFamily="50" charset="-128"/>
              </a:rPr>
              <a:t>ができます</a:t>
            </a:r>
            <a:r>
              <a:rPr lang="ja-JP" altLang="ko-KR" sz="1100" dirty="0">
                <a:latin typeface="游ゴシック" panose="020B0400000000000000" pitchFamily="50" charset="-128"/>
                <a:ea typeface="游ゴシック" panose="020B0400000000000000" pitchFamily="50" charset="-128"/>
              </a:rPr>
              <a:t>。</a:t>
            </a:r>
            <a:endParaRPr lang="en-US" altLang="ko-KR" sz="11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392101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F5068-F065-BFF5-D0CF-B6A0CF3C47AB}"/>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2DC01D2F-95DF-0D3E-F9C9-5E09519DFCAC}"/>
              </a:ext>
            </a:extLst>
          </p:cNvPr>
          <p:cNvSpPr>
            <a:spLocks noGrp="1"/>
          </p:cNvSpPr>
          <p:nvPr>
            <p:ph type="sldNum" sz="quarter" idx="12"/>
          </p:nvPr>
        </p:nvSpPr>
        <p:spPr/>
        <p:txBody>
          <a:bodyPr/>
          <a:lstStyle/>
          <a:p>
            <a:fld id="{AE8EA5A1-38AB-4AA0-89CC-DE1004BC27E5}" type="slidenum">
              <a:rPr kumimoji="1" lang="ja-JP" altLang="en-US" smtClean="0"/>
              <a:t>207</a:t>
            </a:fld>
            <a:endParaRPr kumimoji="1" lang="ja-JP" altLang="en-US"/>
          </a:p>
        </p:txBody>
      </p:sp>
      <p:sp>
        <p:nvSpPr>
          <p:cNvPr id="3" name="Google Shape;452;p21">
            <a:extLst>
              <a:ext uri="{FF2B5EF4-FFF2-40B4-BE49-F238E27FC236}">
                <a16:creationId xmlns:a16="http://schemas.microsoft.com/office/drawing/2014/main" id="{207CCE2B-D579-1FE2-8EC4-5CC5022216A0}"/>
              </a:ext>
            </a:extLst>
          </p:cNvPr>
          <p:cNvSpPr txBox="1"/>
          <p:nvPr/>
        </p:nvSpPr>
        <p:spPr>
          <a:xfrm>
            <a:off x="488827" y="5333034"/>
            <a:ext cx="609392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chemeClr val="dk1"/>
                </a:solidFill>
                <a:latin typeface="游ゴシック" panose="020B0400000000000000" pitchFamily="50" charset="-128"/>
                <a:ea typeface="MS Mincho"/>
                <a:cs typeface="MS Mincho"/>
                <a:sym typeface="MS Mincho"/>
              </a:rPr>
              <a:t> </a:t>
            </a:r>
            <a:r>
              <a:rPr lang="ko-KR" sz="1100" dirty="0">
                <a:solidFill>
                  <a:srgbClr val="FF0000"/>
                </a:solidFill>
                <a:latin typeface="游ゴシック" panose="020B0400000000000000" pitchFamily="50" charset="-128"/>
                <a:ea typeface="MS Mincho"/>
                <a:cs typeface="MS Mincho"/>
                <a:sym typeface="MS Mincho"/>
              </a:rPr>
              <a:t>*</a:t>
            </a:r>
            <a:r>
              <a:rPr lang="en-US" altLang="ko-KR" sz="1100" dirty="0">
                <a:solidFill>
                  <a:srgbClr val="FF0000"/>
                </a:solidFill>
                <a:latin typeface="游ゴシック" panose="020B0400000000000000" pitchFamily="50" charset="-128"/>
                <a:ea typeface="游ゴシック" panose="020B0400000000000000" pitchFamily="50" charset="-128"/>
                <a:cs typeface="MS Mincho"/>
                <a:sym typeface="MS Mincho"/>
              </a:rPr>
              <a:t> </a:t>
            </a:r>
            <a:r>
              <a:rPr lang="ja-JP" altLang="ko-KR" sz="1100" dirty="0">
                <a:solidFill>
                  <a:srgbClr val="FF0000"/>
                </a:solidFill>
                <a:latin typeface="游ゴシック" panose="020B0400000000000000" pitchFamily="50" charset="-128"/>
                <a:ea typeface="游ゴシック" panose="020B0400000000000000" pitchFamily="50" charset="-128"/>
              </a:rPr>
              <a:t>休日情報を削除</a:t>
            </a:r>
            <a:r>
              <a:rPr lang="ja-JP" altLang="en-US" sz="1100" dirty="0">
                <a:latin typeface="游ゴシック" panose="020B0400000000000000" pitchFamily="50" charset="-128"/>
                <a:ea typeface="游ゴシック" panose="020B0400000000000000" pitchFamily="50" charset="-128"/>
              </a:rPr>
              <a:t>は</a:t>
            </a:r>
            <a:r>
              <a:rPr lang="ja-JP" altLang="ko-KR" sz="1100" dirty="0">
                <a:latin typeface="游ゴシック" panose="020B0400000000000000" pitchFamily="50" charset="-128"/>
                <a:ea typeface="游ゴシック" panose="020B0400000000000000" pitchFamily="50" charset="-128"/>
              </a:rPr>
              <a:t>リストのチェック</a:t>
            </a:r>
            <a:r>
              <a:rPr lang="ja-JP" altLang="en-US"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を選択できます。</a:t>
            </a:r>
            <a:endParaRPr dirty="0">
              <a:latin typeface="游ゴシック" panose="020B0400000000000000" pitchFamily="50" charset="-128"/>
              <a:ea typeface="游ゴシック" panose="020B0400000000000000" pitchFamily="50" charset="-128"/>
            </a:endParaRPr>
          </a:p>
        </p:txBody>
      </p:sp>
      <p:pic>
        <p:nvPicPr>
          <p:cNvPr id="4" name="Google Shape;453;p21">
            <a:extLst>
              <a:ext uri="{FF2B5EF4-FFF2-40B4-BE49-F238E27FC236}">
                <a16:creationId xmlns:a16="http://schemas.microsoft.com/office/drawing/2014/main" id="{1DFA13D0-BA49-A561-7AF2-E584D0DDD9E6}"/>
              </a:ext>
            </a:extLst>
          </p:cNvPr>
          <p:cNvPicPr preferRelativeResize="0"/>
          <p:nvPr/>
        </p:nvPicPr>
        <p:blipFill rotWithShape="1">
          <a:blip r:embed="rId2" cstate="print">
            <a:alphaModFix/>
          </a:blip>
          <a:srcRect/>
          <a:stretch/>
        </p:blipFill>
        <p:spPr>
          <a:xfrm>
            <a:off x="677987" y="1186240"/>
            <a:ext cx="4854766" cy="1044431"/>
          </a:xfrm>
          <a:prstGeom prst="rect">
            <a:avLst/>
          </a:prstGeom>
          <a:noFill/>
          <a:ln>
            <a:noFill/>
          </a:ln>
        </p:spPr>
      </p:pic>
      <p:sp>
        <p:nvSpPr>
          <p:cNvPr id="5" name="Google Shape;455;p21">
            <a:extLst>
              <a:ext uri="{FF2B5EF4-FFF2-40B4-BE49-F238E27FC236}">
                <a16:creationId xmlns:a16="http://schemas.microsoft.com/office/drawing/2014/main" id="{BB93B8F0-CC64-3C35-55D6-0BA68BAA496F}"/>
              </a:ext>
            </a:extLst>
          </p:cNvPr>
          <p:cNvSpPr txBox="1"/>
          <p:nvPr/>
        </p:nvSpPr>
        <p:spPr>
          <a:xfrm>
            <a:off x="590901" y="678148"/>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游ゴシック" panose="020B0400000000000000" pitchFamily="50" charset="-128"/>
                <a:ea typeface="MS Mincho"/>
                <a:cs typeface="MS Mincho"/>
                <a:sym typeface="MS Mincho"/>
              </a:rPr>
              <a:t>●</a:t>
            </a:r>
            <a:r>
              <a:rPr lang="ja-JP" altLang="ko-KR" sz="1100" dirty="0">
                <a:latin typeface="游ゴシック" panose="020B0400000000000000" pitchFamily="50" charset="-128"/>
                <a:ea typeface="游ゴシック" panose="020B0400000000000000" pitchFamily="50" charset="-128"/>
              </a:rPr>
              <a:t>休日情報の追加/編集および削除方法です。</a:t>
            </a: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p:txBody>
      </p:sp>
      <p:sp>
        <p:nvSpPr>
          <p:cNvPr id="6" name="Google Shape;456;p21">
            <a:extLst>
              <a:ext uri="{FF2B5EF4-FFF2-40B4-BE49-F238E27FC236}">
                <a16:creationId xmlns:a16="http://schemas.microsoft.com/office/drawing/2014/main" id="{D293E283-7A5C-1B85-138B-88A4F956A982}"/>
              </a:ext>
            </a:extLst>
          </p:cNvPr>
          <p:cNvSpPr/>
          <p:nvPr/>
        </p:nvSpPr>
        <p:spPr>
          <a:xfrm>
            <a:off x="715639" y="1176068"/>
            <a:ext cx="415499" cy="214733"/>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sp>
        <p:nvSpPr>
          <p:cNvPr id="7" name="Google Shape;457;p21">
            <a:extLst>
              <a:ext uri="{FF2B5EF4-FFF2-40B4-BE49-F238E27FC236}">
                <a16:creationId xmlns:a16="http://schemas.microsoft.com/office/drawing/2014/main" id="{16049193-5B44-B21C-06E5-9EC93758E26C}"/>
              </a:ext>
            </a:extLst>
          </p:cNvPr>
          <p:cNvSpPr txBox="1"/>
          <p:nvPr/>
        </p:nvSpPr>
        <p:spPr>
          <a:xfrm>
            <a:off x="721447" y="830610"/>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游ゴシック" panose="020B0400000000000000" pitchFamily="50" charset="-128"/>
                <a:ea typeface="Century"/>
                <a:cs typeface="Century"/>
                <a:sym typeface="Century"/>
              </a:rPr>
              <a:t>①</a:t>
            </a:r>
            <a:endParaRPr dirty="0">
              <a:latin typeface="游ゴシック" panose="020B0400000000000000" pitchFamily="50" charset="-128"/>
              <a:ea typeface="游ゴシック" panose="020B0400000000000000" pitchFamily="50" charset="-128"/>
            </a:endParaRPr>
          </a:p>
        </p:txBody>
      </p:sp>
      <p:sp>
        <p:nvSpPr>
          <p:cNvPr id="8" name="Google Shape;458;p21">
            <a:extLst>
              <a:ext uri="{FF2B5EF4-FFF2-40B4-BE49-F238E27FC236}">
                <a16:creationId xmlns:a16="http://schemas.microsoft.com/office/drawing/2014/main" id="{114694D2-1AF4-A519-398B-E653A4E39F1A}"/>
              </a:ext>
            </a:extLst>
          </p:cNvPr>
          <p:cNvSpPr txBox="1"/>
          <p:nvPr/>
        </p:nvSpPr>
        <p:spPr>
          <a:xfrm>
            <a:off x="1053935" y="849592"/>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游ゴシック" panose="020B0400000000000000" pitchFamily="50" charset="-128"/>
                <a:ea typeface="Century"/>
                <a:cs typeface="Century"/>
                <a:sym typeface="Century"/>
              </a:rPr>
              <a:t>②</a:t>
            </a:r>
            <a:endParaRPr dirty="0">
              <a:latin typeface="游ゴシック" panose="020B0400000000000000" pitchFamily="50" charset="-128"/>
              <a:ea typeface="游ゴシック" panose="020B0400000000000000" pitchFamily="50" charset="-128"/>
            </a:endParaRPr>
          </a:p>
        </p:txBody>
      </p:sp>
      <p:sp>
        <p:nvSpPr>
          <p:cNvPr id="9" name="Google Shape;459;p21">
            <a:extLst>
              <a:ext uri="{FF2B5EF4-FFF2-40B4-BE49-F238E27FC236}">
                <a16:creationId xmlns:a16="http://schemas.microsoft.com/office/drawing/2014/main" id="{BDA02B67-330A-75D4-E8A6-7984B3FF4508}"/>
              </a:ext>
            </a:extLst>
          </p:cNvPr>
          <p:cNvSpPr txBox="1"/>
          <p:nvPr/>
        </p:nvSpPr>
        <p:spPr>
          <a:xfrm>
            <a:off x="488827" y="2370236"/>
            <a:ext cx="6093920"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游ゴシック" panose="020B0400000000000000" pitchFamily="50" charset="-128"/>
                <a:ea typeface="MS Mincho"/>
                <a:cs typeface="MS Mincho"/>
                <a:sym typeface="MS Mincho"/>
              </a:rPr>
              <a:t>①</a:t>
            </a:r>
            <a:r>
              <a:rPr lang="ja-JP" altLang="en-US" sz="1100" dirty="0">
                <a:solidFill>
                  <a:srgbClr val="FF0000"/>
                </a:solidFill>
                <a:latin typeface="游ゴシック" panose="020B0400000000000000" pitchFamily="50" charset="-128"/>
                <a:ea typeface="游ゴシック" panose="020B0400000000000000" pitchFamily="50" charset="-128"/>
                <a:cs typeface="MS Mincho"/>
                <a:sym typeface="MS Mincho"/>
              </a:rPr>
              <a:t>　　　　　</a:t>
            </a:r>
            <a:r>
              <a:rPr lang="ja-JP" altLang="ko-KR" sz="1100" dirty="0">
                <a:latin typeface="游ゴシック" panose="020B0400000000000000" pitchFamily="50" charset="-128"/>
                <a:ea typeface="游ゴシック" panose="020B0400000000000000" pitchFamily="50" charset="-128"/>
              </a:rPr>
              <a:t>をクリックすると新しい休日情報を作成できます。</a:t>
            </a:r>
            <a:endParaRPr dirty="0">
              <a:latin typeface="游ゴシック" panose="020B0400000000000000" pitchFamily="50" charset="-128"/>
              <a:ea typeface="游ゴシック" panose="020B0400000000000000" pitchFamily="50" charset="-128"/>
            </a:endParaRPr>
          </a:p>
          <a:p>
            <a:pPr marL="0" marR="0" lvl="0" indent="0" algn="l" rtl="0">
              <a:lnSpc>
                <a:spcPct val="125000"/>
              </a:lnSpc>
              <a:spcBef>
                <a:spcPts val="0"/>
              </a:spcBef>
              <a:spcAft>
                <a:spcPts val="0"/>
              </a:spcAft>
              <a:buNone/>
            </a:pPr>
            <a:r>
              <a:rPr lang="ko-KR" sz="1100" dirty="0">
                <a:solidFill>
                  <a:schemeClr val="dk1"/>
                </a:solidFill>
                <a:latin typeface="游ゴシック" panose="020B0400000000000000" pitchFamily="50" charset="-128"/>
                <a:ea typeface="MS Mincho"/>
                <a:cs typeface="MS Mincho"/>
                <a:sym typeface="MS Mincho"/>
              </a:rPr>
              <a:t>        </a:t>
            </a:r>
            <a:endParaRPr dirty="0">
              <a:latin typeface="游ゴシック" panose="020B0400000000000000" pitchFamily="50" charset="-128"/>
              <a:ea typeface="游ゴシック" panose="020B0400000000000000" pitchFamily="50" charset="-128"/>
            </a:endParaRPr>
          </a:p>
        </p:txBody>
      </p:sp>
      <p:sp>
        <p:nvSpPr>
          <p:cNvPr id="10" name="Google Shape;460;p21">
            <a:extLst>
              <a:ext uri="{FF2B5EF4-FFF2-40B4-BE49-F238E27FC236}">
                <a16:creationId xmlns:a16="http://schemas.microsoft.com/office/drawing/2014/main" id="{F70D4634-FF93-1DD4-BEE0-313C30632C1A}"/>
              </a:ext>
            </a:extLst>
          </p:cNvPr>
          <p:cNvSpPr txBox="1"/>
          <p:nvPr/>
        </p:nvSpPr>
        <p:spPr>
          <a:xfrm>
            <a:off x="565093" y="6023047"/>
            <a:ext cx="609392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游ゴシック" panose="020B0400000000000000" pitchFamily="50" charset="-128"/>
                <a:ea typeface="MS Mincho"/>
                <a:cs typeface="MS Mincho"/>
                <a:sym typeface="MS Mincho"/>
              </a:rPr>
              <a:t>②</a:t>
            </a:r>
            <a:r>
              <a:rPr lang="en-US" altLang="ko-KR" sz="1100" dirty="0">
                <a:solidFill>
                  <a:srgbClr val="FF0000"/>
                </a:solidFill>
                <a:latin typeface="游ゴシック" panose="020B0400000000000000" pitchFamily="50" charset="-128"/>
                <a:ea typeface="游ゴシック" panose="020B0400000000000000" pitchFamily="50" charset="-128"/>
                <a:cs typeface="MS Mincho"/>
                <a:sym typeface="MS Mincho"/>
              </a:rPr>
              <a:t> </a:t>
            </a:r>
            <a:r>
              <a:rPr lang="ja-JP" altLang="ko-KR" sz="1100" dirty="0">
                <a:solidFill>
                  <a:srgbClr val="FF0000"/>
                </a:solidFill>
                <a:latin typeface="游ゴシック" panose="020B0400000000000000" pitchFamily="50" charset="-128"/>
                <a:ea typeface="游ゴシック" panose="020B0400000000000000" pitchFamily="50" charset="-128"/>
              </a:rPr>
              <a:t>最終適用の変更</a:t>
            </a:r>
            <a:r>
              <a:rPr lang="ja-JP" altLang="ko-KR" sz="1100" dirty="0">
                <a:latin typeface="游ゴシック" panose="020B0400000000000000" pitchFamily="50" charset="-128"/>
                <a:ea typeface="游ゴシック" panose="020B0400000000000000" pitchFamily="50" charset="-128"/>
              </a:rPr>
              <a:t>は </a:t>
            </a:r>
            <a:r>
              <a:rPr lang="ja-JP" altLang="en-US"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をクリックすると行われます。</a:t>
            </a: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p:txBody>
      </p:sp>
      <p:pic>
        <p:nvPicPr>
          <p:cNvPr id="11" name="Google Shape;462;p21">
            <a:extLst>
              <a:ext uri="{FF2B5EF4-FFF2-40B4-BE49-F238E27FC236}">
                <a16:creationId xmlns:a16="http://schemas.microsoft.com/office/drawing/2014/main" id="{61B4FD0D-4506-695E-838B-940894D21263}"/>
              </a:ext>
            </a:extLst>
          </p:cNvPr>
          <p:cNvPicPr preferRelativeResize="0"/>
          <p:nvPr/>
        </p:nvPicPr>
        <p:blipFill rotWithShape="1">
          <a:blip r:embed="rId3" cstate="print">
            <a:alphaModFix/>
          </a:blip>
          <a:srcRect/>
          <a:stretch/>
        </p:blipFill>
        <p:spPr>
          <a:xfrm>
            <a:off x="715639" y="2929857"/>
            <a:ext cx="5497516" cy="415177"/>
          </a:xfrm>
          <a:prstGeom prst="rect">
            <a:avLst/>
          </a:prstGeom>
          <a:noFill/>
          <a:ln>
            <a:noFill/>
          </a:ln>
        </p:spPr>
      </p:pic>
      <p:cxnSp>
        <p:nvCxnSpPr>
          <p:cNvPr id="12" name="Google Shape;463;p21">
            <a:extLst>
              <a:ext uri="{FF2B5EF4-FFF2-40B4-BE49-F238E27FC236}">
                <a16:creationId xmlns:a16="http://schemas.microsoft.com/office/drawing/2014/main" id="{806D7705-0C2A-6214-0204-B4A43F43BEF0}"/>
              </a:ext>
            </a:extLst>
          </p:cNvPr>
          <p:cNvCxnSpPr>
            <a:stCxn id="14" idx="2"/>
            <a:endCxn id="11" idx="0"/>
          </p:cNvCxnSpPr>
          <p:nvPr/>
        </p:nvCxnSpPr>
        <p:spPr>
          <a:xfrm rot="-5400000" flipH="1">
            <a:off x="2104936" y="1570459"/>
            <a:ext cx="312600" cy="2406300"/>
          </a:xfrm>
          <a:prstGeom prst="bentConnector3">
            <a:avLst>
              <a:gd name="adj1" fmla="val 49992"/>
            </a:avLst>
          </a:prstGeom>
          <a:noFill/>
          <a:ln w="19050" cap="flat" cmpd="sng">
            <a:solidFill>
              <a:srgbClr val="FF0000"/>
            </a:solidFill>
            <a:prstDash val="solid"/>
            <a:miter lim="800000"/>
            <a:headEnd type="none" w="sm" len="sm"/>
            <a:tailEnd type="triangle" w="med" len="med"/>
          </a:ln>
        </p:spPr>
      </p:cxnSp>
      <p:sp>
        <p:nvSpPr>
          <p:cNvPr id="13" name="Google Shape;465;p21">
            <a:extLst>
              <a:ext uri="{FF2B5EF4-FFF2-40B4-BE49-F238E27FC236}">
                <a16:creationId xmlns:a16="http://schemas.microsoft.com/office/drawing/2014/main" id="{A458F9D1-5816-8D02-ED9F-3D3A4E5B6C84}"/>
              </a:ext>
            </a:extLst>
          </p:cNvPr>
          <p:cNvSpPr txBox="1"/>
          <p:nvPr/>
        </p:nvSpPr>
        <p:spPr>
          <a:xfrm>
            <a:off x="3535054" y="2639474"/>
            <a:ext cx="2651433" cy="303889"/>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游ゴシック" panose="020B0400000000000000" pitchFamily="50" charset="-128"/>
                <a:ea typeface="游ゴシック" panose="020B0400000000000000" pitchFamily="50" charset="-128"/>
              </a:rPr>
              <a:t>リストの下に新しい行が追加されます。</a:t>
            </a:r>
            <a:endParaRPr dirty="0">
              <a:latin typeface="游ゴシック" panose="020B0400000000000000" pitchFamily="50" charset="-128"/>
              <a:ea typeface="游ゴシック" panose="020B0400000000000000" pitchFamily="50" charset="-128"/>
            </a:endParaRPr>
          </a:p>
        </p:txBody>
      </p:sp>
      <p:pic>
        <p:nvPicPr>
          <p:cNvPr id="14" name="Google Shape;464;p21">
            <a:extLst>
              <a:ext uri="{FF2B5EF4-FFF2-40B4-BE49-F238E27FC236}">
                <a16:creationId xmlns:a16="http://schemas.microsoft.com/office/drawing/2014/main" id="{6895B689-6C2D-7A5D-6A94-C16ABB75C986}"/>
              </a:ext>
            </a:extLst>
          </p:cNvPr>
          <p:cNvPicPr preferRelativeResize="0"/>
          <p:nvPr/>
        </p:nvPicPr>
        <p:blipFill rotWithShape="1">
          <a:blip r:embed="rId4" cstate="print">
            <a:alphaModFix/>
          </a:blip>
          <a:srcRect/>
          <a:stretch/>
        </p:blipFill>
        <p:spPr>
          <a:xfrm>
            <a:off x="757178" y="2383270"/>
            <a:ext cx="601815" cy="234039"/>
          </a:xfrm>
          <a:prstGeom prst="rect">
            <a:avLst/>
          </a:prstGeom>
          <a:noFill/>
          <a:ln>
            <a:solidFill>
              <a:srgbClr val="000000"/>
            </a:solidFill>
          </a:ln>
        </p:spPr>
      </p:pic>
      <p:sp>
        <p:nvSpPr>
          <p:cNvPr id="15" name="Google Shape;466;p21">
            <a:extLst>
              <a:ext uri="{FF2B5EF4-FFF2-40B4-BE49-F238E27FC236}">
                <a16:creationId xmlns:a16="http://schemas.microsoft.com/office/drawing/2014/main" id="{0EF639EF-5062-C32A-446D-2C83C6E8607C}"/>
              </a:ext>
            </a:extLst>
          </p:cNvPr>
          <p:cNvSpPr txBox="1"/>
          <p:nvPr/>
        </p:nvSpPr>
        <p:spPr>
          <a:xfrm>
            <a:off x="288752" y="3515998"/>
            <a:ext cx="5534134" cy="1073330"/>
          </a:xfrm>
          <a:prstGeom prst="rect">
            <a:avLst/>
          </a:prstGeom>
          <a:noFill/>
          <a:ln>
            <a:noFill/>
          </a:ln>
        </p:spPr>
        <p:txBody>
          <a:bodyPr spcFirstLastPara="1" wrap="square" lIns="91425" tIns="45700" rIns="91425" bIns="45700" anchor="t" anchorCtr="0">
            <a:spAutoFit/>
          </a:bodyPr>
          <a:lstStyle/>
          <a:p>
            <a:pPr marL="628650" lvl="1" indent="-171450">
              <a:lnSpc>
                <a:spcPct val="125000"/>
              </a:lnSpc>
              <a:buClr>
                <a:schemeClr val="dk1"/>
              </a:buClr>
              <a:buSzPts val="1100"/>
              <a:buFont typeface="MS Mincho"/>
              <a:buChar char="-"/>
            </a:pPr>
            <a:r>
              <a:rPr lang="ja-JP" altLang="ko-KR" sz="1100" dirty="0">
                <a:latin typeface="游ゴシック" panose="020B0400000000000000" pitchFamily="50" charset="-128"/>
                <a:ea typeface="游ゴシック" panose="020B0400000000000000" pitchFamily="50" charset="-128"/>
              </a:rPr>
              <a:t>休日</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西暦</a:t>
            </a:r>
            <a:r>
              <a:rPr lang="en-US" altLang="ja-JP" sz="1100" dirty="0">
                <a:latin typeface="游ゴシック" panose="020B0400000000000000" pitchFamily="50" charset="-128"/>
                <a:ea typeface="游ゴシック" panose="020B0400000000000000" pitchFamily="50" charset="-128"/>
              </a:rPr>
              <a:t>)</a:t>
            </a:r>
            <a:r>
              <a:rPr lang="ja-JP" altLang="ko-KR" sz="1100" dirty="0">
                <a:latin typeface="游ゴシック" panose="020B0400000000000000" pitchFamily="50" charset="-128"/>
                <a:ea typeface="游ゴシック" panose="020B0400000000000000" pitchFamily="50" charset="-128"/>
              </a:rPr>
              <a:t>は数字で</a:t>
            </a:r>
            <a:r>
              <a:rPr lang="ja-JP" altLang="en-US" sz="1100" dirty="0">
                <a:latin typeface="游ゴシック" panose="020B0400000000000000" pitchFamily="50" charset="-128"/>
                <a:ea typeface="游ゴシック" panose="020B0400000000000000" pitchFamily="50" charset="-128"/>
              </a:rPr>
              <a:t>西</a:t>
            </a:r>
            <a:r>
              <a:rPr lang="ja-JP" altLang="ko-KR" sz="1100" dirty="0">
                <a:latin typeface="游ゴシック" panose="020B0400000000000000" pitchFamily="50" charset="-128"/>
                <a:ea typeface="游ゴシック" panose="020B0400000000000000" pitchFamily="50" charset="-128"/>
              </a:rPr>
              <a:t>力フォーマット</a:t>
            </a:r>
            <a:r>
              <a:rPr lang="en-US" altLang="ja-JP" sz="1100" dirty="0">
                <a:latin typeface="游ゴシック" panose="020B0400000000000000" pitchFamily="50" charset="-128"/>
                <a:ea typeface="游ゴシック" panose="020B0400000000000000" pitchFamily="50" charset="-128"/>
              </a:rPr>
              <a:t>(</a:t>
            </a:r>
            <a:r>
              <a:rPr lang="ja-JP" altLang="ko-KR" sz="1100" dirty="0">
                <a:latin typeface="游ゴシック" panose="020B0400000000000000" pitchFamily="50" charset="-128"/>
                <a:ea typeface="游ゴシック" panose="020B0400000000000000" pitchFamily="50" charset="-128"/>
              </a:rPr>
              <a:t>YYYYMMDD</a:t>
            </a:r>
            <a:r>
              <a:rPr lang="en-US" altLang="ja-JP" sz="1100" dirty="0">
                <a:latin typeface="游ゴシック" panose="020B0400000000000000" pitchFamily="50" charset="-128"/>
                <a:ea typeface="游ゴシック" panose="020B0400000000000000" pitchFamily="50" charset="-128"/>
              </a:rPr>
              <a:t>)</a:t>
            </a:r>
            <a:r>
              <a:rPr lang="ja-JP" altLang="ko-KR" sz="1100" dirty="0">
                <a:latin typeface="游ゴシック" panose="020B0400000000000000" pitchFamily="50" charset="-128"/>
                <a:ea typeface="游ゴシック" panose="020B0400000000000000" pitchFamily="50" charset="-128"/>
              </a:rPr>
              <a:t>で記載</a:t>
            </a:r>
            <a:r>
              <a:rPr lang="ja-JP" altLang="en-US" sz="1100" dirty="0">
                <a:latin typeface="游ゴシック" panose="020B0400000000000000" pitchFamily="50" charset="-128"/>
                <a:ea typeface="游ゴシック" panose="020B0400000000000000" pitchFamily="50" charset="-128"/>
              </a:rPr>
              <a:t>し</a:t>
            </a:r>
            <a:r>
              <a:rPr lang="ja-JP" altLang="ko-KR" sz="1100" dirty="0">
                <a:latin typeface="游ゴシック" panose="020B0400000000000000" pitchFamily="50" charset="-128"/>
                <a:ea typeface="游ゴシック" panose="020B0400000000000000" pitchFamily="50" charset="-128"/>
              </a:rPr>
              <a:t>休日(年号)は数字</a:t>
            </a:r>
            <a:r>
              <a:rPr lang="ja-JP" altLang="en-US" sz="1100" dirty="0">
                <a:latin typeface="游ゴシック" panose="020B0400000000000000" pitchFamily="50" charset="-128"/>
                <a:ea typeface="游ゴシック" panose="020B0400000000000000" pitchFamily="50" charset="-128"/>
              </a:rPr>
              <a:t>で和暦</a:t>
            </a:r>
            <a:r>
              <a:rPr lang="ja-JP" altLang="ko-KR" sz="1100" dirty="0">
                <a:latin typeface="游ゴシック" panose="020B0400000000000000" pitchFamily="50" charset="-128"/>
                <a:ea typeface="游ゴシック" panose="020B0400000000000000" pitchFamily="50" charset="-128"/>
              </a:rPr>
              <a:t>フォーマット(YYYMMDD)で登録するようにします。</a:t>
            </a:r>
            <a:endParaRPr lang="en-US" altLang="ja-JP" sz="1100" dirty="0">
              <a:latin typeface="游ゴシック" panose="020B0400000000000000" pitchFamily="50" charset="-128"/>
              <a:ea typeface="游ゴシック" panose="020B0400000000000000" pitchFamily="50" charset="-128"/>
            </a:endParaRPr>
          </a:p>
          <a:p>
            <a:pPr marL="628650" lvl="1" indent="-171450">
              <a:lnSpc>
                <a:spcPct val="125000"/>
              </a:lnSpc>
              <a:buClr>
                <a:schemeClr val="dk1"/>
              </a:buClr>
              <a:buSzPts val="1100"/>
              <a:buFont typeface="MS Mincho"/>
              <a:buChar char="-"/>
            </a:pPr>
            <a:endParaRPr dirty="0">
              <a:latin typeface="游ゴシック" panose="020B0400000000000000" pitchFamily="50" charset="-128"/>
              <a:ea typeface="游ゴシック" panose="020B0400000000000000" pitchFamily="50" charset="-128"/>
            </a:endParaRPr>
          </a:p>
        </p:txBody>
      </p:sp>
      <p:sp>
        <p:nvSpPr>
          <p:cNvPr id="16" name="Google Shape;467;p21">
            <a:extLst>
              <a:ext uri="{FF2B5EF4-FFF2-40B4-BE49-F238E27FC236}">
                <a16:creationId xmlns:a16="http://schemas.microsoft.com/office/drawing/2014/main" id="{887DE7BE-B85E-C213-9006-4214A1305193}"/>
              </a:ext>
            </a:extLst>
          </p:cNvPr>
          <p:cNvSpPr txBox="1"/>
          <p:nvPr/>
        </p:nvSpPr>
        <p:spPr>
          <a:xfrm>
            <a:off x="488827" y="4250255"/>
            <a:ext cx="609392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游ゴシック" panose="020B0400000000000000" pitchFamily="50" charset="-128"/>
                <a:ea typeface="MS Mincho"/>
                <a:cs typeface="MS Mincho"/>
                <a:sym typeface="MS Mincho"/>
              </a:rPr>
              <a:t> *</a:t>
            </a:r>
            <a:r>
              <a:rPr lang="en-US" altLang="ko-KR" sz="1100" dirty="0">
                <a:solidFill>
                  <a:srgbClr val="FF0000"/>
                </a:solidFill>
                <a:latin typeface="游ゴシック" panose="020B0400000000000000" pitchFamily="50" charset="-128"/>
                <a:ea typeface="游ゴシック" panose="020B0400000000000000" pitchFamily="50" charset="-128"/>
                <a:cs typeface="MS Mincho"/>
                <a:sym typeface="MS Mincho"/>
              </a:rPr>
              <a:t> </a:t>
            </a:r>
            <a:r>
              <a:rPr lang="ja-JP" altLang="ko-KR" sz="1100" dirty="0">
                <a:solidFill>
                  <a:srgbClr val="FF0000"/>
                </a:solidFill>
                <a:latin typeface="游ゴシック" panose="020B0400000000000000" pitchFamily="50" charset="-128"/>
                <a:ea typeface="游ゴシック" panose="020B0400000000000000" pitchFamily="50" charset="-128"/>
              </a:rPr>
              <a:t>休日情報の編集</a:t>
            </a:r>
            <a:r>
              <a:rPr lang="ja-JP" altLang="ko-KR" sz="1100" dirty="0">
                <a:latin typeface="游ゴシック" panose="020B0400000000000000" pitchFamily="50" charset="-128"/>
                <a:ea typeface="游ゴシック" panose="020B0400000000000000" pitchFamily="50" charset="-128"/>
              </a:rPr>
              <a:t>はリスト内の対応する行をクリックすると編集モードに変わります。</a:t>
            </a: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p:txBody>
      </p:sp>
      <p:pic>
        <p:nvPicPr>
          <p:cNvPr id="17" name="Google Shape;468;p21">
            <a:extLst>
              <a:ext uri="{FF2B5EF4-FFF2-40B4-BE49-F238E27FC236}">
                <a16:creationId xmlns:a16="http://schemas.microsoft.com/office/drawing/2014/main" id="{18B4CFDD-E030-794B-F121-67EA20F37738}"/>
              </a:ext>
            </a:extLst>
          </p:cNvPr>
          <p:cNvPicPr preferRelativeResize="0"/>
          <p:nvPr/>
        </p:nvPicPr>
        <p:blipFill rotWithShape="1">
          <a:blip r:embed="rId5" cstate="print">
            <a:alphaModFix/>
          </a:blip>
          <a:srcRect/>
          <a:stretch/>
        </p:blipFill>
        <p:spPr>
          <a:xfrm>
            <a:off x="2081940" y="6023047"/>
            <a:ext cx="574096" cy="247303"/>
          </a:xfrm>
          <a:prstGeom prst="rect">
            <a:avLst/>
          </a:prstGeom>
          <a:noFill/>
          <a:ln>
            <a:solidFill>
              <a:srgbClr val="000000"/>
            </a:solidFill>
          </a:ln>
        </p:spPr>
      </p:pic>
      <p:pic>
        <p:nvPicPr>
          <p:cNvPr id="18" name="Google Shape;469;p21">
            <a:extLst>
              <a:ext uri="{FF2B5EF4-FFF2-40B4-BE49-F238E27FC236}">
                <a16:creationId xmlns:a16="http://schemas.microsoft.com/office/drawing/2014/main" id="{793EB66A-5123-5AC1-31A4-AAC53D620A97}"/>
              </a:ext>
            </a:extLst>
          </p:cNvPr>
          <p:cNvPicPr preferRelativeResize="0"/>
          <p:nvPr/>
        </p:nvPicPr>
        <p:blipFill rotWithShape="1">
          <a:blip r:embed="rId6" cstate="print">
            <a:alphaModFix/>
          </a:blip>
          <a:srcRect/>
          <a:stretch/>
        </p:blipFill>
        <p:spPr>
          <a:xfrm>
            <a:off x="3008914" y="5281604"/>
            <a:ext cx="332182" cy="452975"/>
          </a:xfrm>
          <a:prstGeom prst="rect">
            <a:avLst/>
          </a:prstGeom>
          <a:noFill/>
          <a:ln>
            <a:solidFill>
              <a:srgbClr val="000000"/>
            </a:solidFill>
          </a:ln>
        </p:spPr>
      </p:pic>
      <p:pic>
        <p:nvPicPr>
          <p:cNvPr id="19" name="Google Shape;470;p21">
            <a:extLst>
              <a:ext uri="{FF2B5EF4-FFF2-40B4-BE49-F238E27FC236}">
                <a16:creationId xmlns:a16="http://schemas.microsoft.com/office/drawing/2014/main" id="{EBD03D3C-D243-C15F-BDF3-15928DD36505}"/>
              </a:ext>
            </a:extLst>
          </p:cNvPr>
          <p:cNvPicPr preferRelativeResize="0"/>
          <p:nvPr/>
        </p:nvPicPr>
        <p:blipFill rotWithShape="1">
          <a:blip r:embed="rId7" cstate="print">
            <a:alphaModFix/>
          </a:blip>
          <a:srcRect/>
          <a:stretch/>
        </p:blipFill>
        <p:spPr>
          <a:xfrm>
            <a:off x="757178" y="4686221"/>
            <a:ext cx="4231503" cy="493145"/>
          </a:xfrm>
          <a:prstGeom prst="rect">
            <a:avLst/>
          </a:prstGeom>
          <a:noFill/>
          <a:ln>
            <a:noFill/>
          </a:ln>
        </p:spPr>
      </p:pic>
      <p:sp>
        <p:nvSpPr>
          <p:cNvPr id="20" name="Google Shape;456;p21">
            <a:extLst>
              <a:ext uri="{FF2B5EF4-FFF2-40B4-BE49-F238E27FC236}">
                <a16:creationId xmlns:a16="http://schemas.microsoft.com/office/drawing/2014/main" id="{3CC31990-BAEF-32AC-FB3A-99C1BC0084E8}"/>
              </a:ext>
            </a:extLst>
          </p:cNvPr>
          <p:cNvSpPr/>
          <p:nvPr/>
        </p:nvSpPr>
        <p:spPr>
          <a:xfrm>
            <a:off x="1117497" y="1184121"/>
            <a:ext cx="415499" cy="214733"/>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spTree>
    <p:extLst>
      <p:ext uri="{BB962C8B-B14F-4D97-AF65-F5344CB8AC3E}">
        <p14:creationId xmlns:p14="http://schemas.microsoft.com/office/powerpoint/2010/main" val="1109282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81E9C-A893-8088-9BCD-8DA10DC2D5D4}"/>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C7ED8B5A-92C5-C550-A5A7-5E7FD66559C4}"/>
              </a:ext>
            </a:extLst>
          </p:cNvPr>
          <p:cNvSpPr>
            <a:spLocks noGrp="1"/>
          </p:cNvSpPr>
          <p:nvPr>
            <p:ph type="sldNum" sz="quarter" idx="12"/>
          </p:nvPr>
        </p:nvSpPr>
        <p:spPr/>
        <p:txBody>
          <a:bodyPr/>
          <a:lstStyle/>
          <a:p>
            <a:fld id="{AE8EA5A1-38AB-4AA0-89CC-DE1004BC27E5}" type="slidenum">
              <a:rPr kumimoji="1" lang="ja-JP" altLang="en-US" smtClean="0"/>
              <a:t>208</a:t>
            </a:fld>
            <a:endParaRPr kumimoji="1" lang="ja-JP" altLang="en-US"/>
          </a:p>
        </p:txBody>
      </p:sp>
      <p:pic>
        <p:nvPicPr>
          <p:cNvPr id="3" name="Google Shape;475;p22">
            <a:extLst>
              <a:ext uri="{FF2B5EF4-FFF2-40B4-BE49-F238E27FC236}">
                <a16:creationId xmlns:a16="http://schemas.microsoft.com/office/drawing/2014/main" id="{7C01834B-3D7C-2B6B-5A56-EB78CAA06932}"/>
              </a:ext>
            </a:extLst>
          </p:cNvPr>
          <p:cNvPicPr preferRelativeResize="0"/>
          <p:nvPr/>
        </p:nvPicPr>
        <p:blipFill rotWithShape="1">
          <a:blip r:embed="rId2" cstate="print">
            <a:alphaModFix/>
          </a:blip>
          <a:srcRect t="10612"/>
          <a:stretch/>
        </p:blipFill>
        <p:spPr>
          <a:xfrm>
            <a:off x="883681" y="2571750"/>
            <a:ext cx="1771077" cy="2685738"/>
          </a:xfrm>
          <a:prstGeom prst="rect">
            <a:avLst/>
          </a:prstGeom>
          <a:noFill/>
          <a:ln>
            <a:solidFill>
              <a:srgbClr val="000000"/>
            </a:solidFill>
          </a:ln>
        </p:spPr>
      </p:pic>
      <p:sp>
        <p:nvSpPr>
          <p:cNvPr id="4" name="Google Shape;477;p22">
            <a:extLst>
              <a:ext uri="{FF2B5EF4-FFF2-40B4-BE49-F238E27FC236}">
                <a16:creationId xmlns:a16="http://schemas.microsoft.com/office/drawing/2014/main" id="{1AE5E995-29C7-7E66-2645-E1E8CBACD0BF}"/>
              </a:ext>
            </a:extLst>
          </p:cNvPr>
          <p:cNvSpPr/>
          <p:nvPr/>
        </p:nvSpPr>
        <p:spPr>
          <a:xfrm>
            <a:off x="622800" y="652586"/>
            <a:ext cx="5400000" cy="252000"/>
          </a:xfrm>
          <a:prstGeom prst="rect">
            <a:avLst/>
          </a:prstGeom>
          <a:solidFill>
            <a:srgbClr val="99C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ko-KR" sz="1400" b="1">
                <a:solidFill>
                  <a:srgbClr val="002060"/>
                </a:solidFill>
                <a:latin typeface="游ゴシック" panose="020B0400000000000000" pitchFamily="50" charset="-128"/>
                <a:ea typeface="MS Gothic"/>
                <a:cs typeface="MS Gothic"/>
                <a:sym typeface="MS Gothic"/>
              </a:rPr>
              <a:t>使用者ワープロ病名管理</a:t>
            </a:r>
            <a:endParaRPr b="1">
              <a:latin typeface="游ゴシック" panose="020B0400000000000000" pitchFamily="50" charset="-128"/>
              <a:ea typeface="游ゴシック" panose="020B0400000000000000" pitchFamily="50" charset="-128"/>
            </a:endParaRPr>
          </a:p>
        </p:txBody>
      </p:sp>
      <p:sp>
        <p:nvSpPr>
          <p:cNvPr id="5" name="Google Shape;478;p22">
            <a:extLst>
              <a:ext uri="{FF2B5EF4-FFF2-40B4-BE49-F238E27FC236}">
                <a16:creationId xmlns:a16="http://schemas.microsoft.com/office/drawing/2014/main" id="{285268DA-9876-B957-08FE-97334B17EA93}"/>
              </a:ext>
            </a:extLst>
          </p:cNvPr>
          <p:cNvSpPr txBox="1"/>
          <p:nvPr/>
        </p:nvSpPr>
        <p:spPr>
          <a:xfrm>
            <a:off x="622799" y="979561"/>
            <a:ext cx="5763714" cy="1361871"/>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游ゴシック" panose="020B0400000000000000" pitchFamily="50" charset="-128"/>
                <a:ea typeface="游ゴシック" panose="020B0400000000000000" pitchFamily="50" charset="-128"/>
              </a:rPr>
              <a:t>運営者権限のメニューです。</a:t>
            </a:r>
            <a:endParaRPr dirty="0">
              <a:latin typeface="游ゴシック" panose="020B0400000000000000" pitchFamily="50" charset="-128"/>
              <a:ea typeface="游ゴシック" panose="020B0400000000000000" pitchFamily="50" charset="-128"/>
            </a:endParaRPr>
          </a:p>
          <a:p>
            <a:pPr lvl="0">
              <a:lnSpc>
                <a:spcPct val="125000"/>
              </a:lnSpc>
            </a:pPr>
            <a:r>
              <a:rPr lang="ja-JP" altLang="ko-KR" sz="1100" dirty="0">
                <a:latin typeface="游ゴシック" panose="020B0400000000000000" pitchFamily="50" charset="-128"/>
                <a:ea typeface="游ゴシック" panose="020B0400000000000000" pitchFamily="50" charset="-128"/>
              </a:rPr>
              <a:t>メニューナビゲーション「点検業務」 &gt; 「受付及び点検」でアップロード</a:t>
            </a:r>
            <a:r>
              <a:rPr lang="ja-JP" altLang="en-US" sz="1100" dirty="0">
                <a:latin typeface="游ゴシック" panose="020B0400000000000000" pitchFamily="50" charset="-128"/>
                <a:ea typeface="游ゴシック" panose="020B0400000000000000" pitchFamily="50" charset="-128"/>
              </a:rPr>
              <a:t>し</a:t>
            </a:r>
            <a:r>
              <a:rPr lang="ja-JP" altLang="ko-KR" sz="1100" dirty="0">
                <a:latin typeface="游ゴシック" panose="020B0400000000000000" pitchFamily="50" charset="-128"/>
                <a:ea typeface="游ゴシック" panose="020B0400000000000000" pitchFamily="50" charset="-128"/>
              </a:rPr>
              <a:t>取り込</a:t>
            </a:r>
            <a:r>
              <a:rPr lang="ja-JP" altLang="en-US" sz="1100" dirty="0">
                <a:latin typeface="游ゴシック" panose="020B0400000000000000" pitchFamily="50" charset="-128"/>
                <a:ea typeface="游ゴシック" panose="020B0400000000000000" pitchFamily="50" charset="-128"/>
              </a:rPr>
              <a:t>まれ</a:t>
            </a:r>
            <a:endParaRPr lang="en-US" altLang="ja-JP" sz="1100" dirty="0">
              <a:latin typeface="游ゴシック" panose="020B0400000000000000" pitchFamily="50" charset="-128"/>
              <a:ea typeface="游ゴシック" panose="020B0400000000000000" pitchFamily="50" charset="-128"/>
            </a:endParaRPr>
          </a:p>
          <a:p>
            <a:pPr lvl="0">
              <a:lnSpc>
                <a:spcPct val="125000"/>
              </a:lnSpc>
            </a:pPr>
            <a:r>
              <a:rPr lang="ja-JP" altLang="ko-KR" sz="1100" dirty="0">
                <a:latin typeface="游ゴシック" panose="020B0400000000000000" pitchFamily="50" charset="-128"/>
                <a:ea typeface="游ゴシック" panose="020B0400000000000000" pitchFamily="50" charset="-128"/>
              </a:rPr>
              <a:t>た</a:t>
            </a:r>
            <a:r>
              <a:rPr lang="ja-JP" altLang="en-US" sz="1100" dirty="0">
                <a:latin typeface="游ゴシック" panose="020B0400000000000000" pitchFamily="50" charset="-128"/>
                <a:ea typeface="游ゴシック" panose="020B0400000000000000" pitchFamily="50" charset="-128"/>
              </a:rPr>
              <a:t>レセプト</a:t>
            </a:r>
            <a:r>
              <a:rPr lang="ja-JP" altLang="ko-KR" sz="1100" dirty="0">
                <a:latin typeface="游ゴシック" panose="020B0400000000000000" pitchFamily="50" charset="-128"/>
                <a:ea typeface="游ゴシック" panose="020B0400000000000000" pitchFamily="50" charset="-128"/>
              </a:rPr>
              <a:t>に</a:t>
            </a:r>
            <a:r>
              <a:rPr lang="ja-JP" altLang="en-US" sz="1100" dirty="0">
                <a:latin typeface="游ゴシック" panose="020B0400000000000000" pitchFamily="50" charset="-128"/>
                <a:ea typeface="游ゴシック" panose="020B0400000000000000" pitchFamily="50" charset="-128"/>
              </a:rPr>
              <a:t>傷病</a:t>
            </a:r>
            <a:r>
              <a:rPr lang="ja-JP" altLang="ko-KR" sz="1100" dirty="0">
                <a:latin typeface="游ゴシック" panose="020B0400000000000000" pitchFamily="50" charset="-128"/>
                <a:ea typeface="游ゴシック" panose="020B0400000000000000" pitchFamily="50" charset="-128"/>
              </a:rPr>
              <a:t>名コードが未記載</a:t>
            </a:r>
            <a:r>
              <a:rPr lang="ja-JP" altLang="en-US" sz="1100" dirty="0">
                <a:latin typeface="游ゴシック" panose="020B0400000000000000" pitchFamily="50" charset="-128"/>
                <a:ea typeface="游ゴシック" panose="020B0400000000000000" pitchFamily="50" charset="-128"/>
              </a:rPr>
              <a:t>の状態で</a:t>
            </a:r>
            <a:r>
              <a:rPr lang="ja-JP" altLang="ko-KR" sz="1100" dirty="0">
                <a:latin typeface="游ゴシック" panose="020B0400000000000000" pitchFamily="50" charset="-128"/>
                <a:ea typeface="游ゴシック" panose="020B0400000000000000" pitchFamily="50" charset="-128"/>
              </a:rPr>
              <a:t>作成され</a:t>
            </a:r>
            <a:r>
              <a:rPr lang="ja-JP" altLang="en-US" sz="1100" dirty="0">
                <a:latin typeface="游ゴシック" panose="020B0400000000000000" pitchFamily="50" charset="-128"/>
                <a:ea typeface="游ゴシック" panose="020B0400000000000000" pitchFamily="50" charset="-128"/>
              </a:rPr>
              <a:t>る</a:t>
            </a:r>
            <a:r>
              <a:rPr lang="ja-JP" altLang="ko-KR" sz="1100" dirty="0">
                <a:latin typeface="游ゴシック" panose="020B0400000000000000" pitchFamily="50" charset="-128"/>
                <a:ea typeface="游ゴシック" panose="020B0400000000000000" pitchFamily="50" charset="-128"/>
              </a:rPr>
              <a:t>場合があります。 </a:t>
            </a:r>
            <a:endParaRPr lang="en-US" altLang="ja-JP" sz="1100" dirty="0">
              <a:latin typeface="游ゴシック" panose="020B0400000000000000" pitchFamily="50" charset="-128"/>
              <a:ea typeface="游ゴシック" panose="020B0400000000000000" pitchFamily="50" charset="-128"/>
            </a:endParaRPr>
          </a:p>
          <a:p>
            <a:pPr lvl="0">
              <a:lnSpc>
                <a:spcPct val="125000"/>
              </a:lnSpc>
            </a:pPr>
            <a:r>
              <a:rPr lang="ja-JP" altLang="ko-KR" sz="1100" dirty="0">
                <a:latin typeface="游ゴシック" panose="020B0400000000000000" pitchFamily="50" charset="-128"/>
                <a:ea typeface="游ゴシック" panose="020B0400000000000000" pitchFamily="50" charset="-128"/>
              </a:rPr>
              <a:t>その場合、</a:t>
            </a:r>
            <a:r>
              <a:rPr lang="ja-JP" altLang="ko-KR" sz="1100" b="1" dirty="0">
                <a:latin typeface="游ゴシック" panose="020B0400000000000000" pitchFamily="50" charset="-128"/>
                <a:ea typeface="游ゴシック" panose="020B0400000000000000" pitchFamily="50" charset="-128"/>
              </a:rPr>
              <a:t>正確な審査のためにその</a:t>
            </a:r>
            <a:r>
              <a:rPr lang="ja-JP" altLang="en-US" sz="1100" b="1" dirty="0">
                <a:latin typeface="游ゴシック" panose="020B0400000000000000" pitchFamily="50" charset="-128"/>
                <a:ea typeface="游ゴシック" panose="020B0400000000000000" pitchFamily="50" charset="-128"/>
              </a:rPr>
              <a:t>傷</a:t>
            </a:r>
            <a:r>
              <a:rPr lang="ja-JP" altLang="ko-KR" sz="1100" b="1" dirty="0">
                <a:latin typeface="游ゴシック" panose="020B0400000000000000" pitchFamily="50" charset="-128"/>
                <a:ea typeface="游ゴシック" panose="020B0400000000000000" pitchFamily="50" charset="-128"/>
              </a:rPr>
              <a:t>病名について</a:t>
            </a:r>
            <a:r>
              <a:rPr lang="ja-JP" altLang="en-US" sz="1100" b="1" dirty="0">
                <a:latin typeface="游ゴシック" panose="020B0400000000000000" pitchFamily="50" charset="-128"/>
                <a:ea typeface="游ゴシック" panose="020B0400000000000000" pitchFamily="50" charset="-128"/>
              </a:rPr>
              <a:t>傷</a:t>
            </a:r>
            <a:r>
              <a:rPr lang="ja-JP" altLang="ko-KR" sz="1100" b="1" dirty="0">
                <a:latin typeface="游ゴシック" panose="020B0400000000000000" pitchFamily="50" charset="-128"/>
                <a:ea typeface="游ゴシック" panose="020B0400000000000000" pitchFamily="50" charset="-128"/>
              </a:rPr>
              <a:t>病名マスターの病名コード</a:t>
            </a:r>
            <a:r>
              <a:rPr lang="ja-JP" altLang="en-US" sz="1100" b="1" dirty="0">
                <a:latin typeface="游ゴシック" panose="020B0400000000000000" pitchFamily="50" charset="-128"/>
                <a:ea typeface="游ゴシック" panose="020B0400000000000000" pitchFamily="50" charset="-128"/>
              </a:rPr>
              <a:t>を</a:t>
            </a:r>
            <a:r>
              <a:rPr lang="ja-JP" altLang="ko-KR" sz="1100" b="1" dirty="0">
                <a:latin typeface="游ゴシック" panose="020B0400000000000000" pitchFamily="50" charset="-128"/>
                <a:ea typeface="游ゴシック" panose="020B0400000000000000" pitchFamily="50" charset="-128"/>
              </a:rPr>
              <a:t>事前に定義してマッピングすることができます。 </a:t>
            </a:r>
            <a:r>
              <a:rPr lang="ja-JP" altLang="en-US" sz="1100" b="1" dirty="0">
                <a:latin typeface="游ゴシック" panose="020B0400000000000000" pitchFamily="50" charset="-128"/>
                <a:ea typeface="游ゴシック" panose="020B0400000000000000" pitchFamily="50" charset="-128"/>
              </a:rPr>
              <a:t>その機能で病名を</a:t>
            </a:r>
            <a:r>
              <a:rPr lang="ja-JP" altLang="ko-KR" sz="1100" b="1" dirty="0">
                <a:latin typeface="游ゴシック" panose="020B0400000000000000" pitchFamily="50" charset="-128"/>
                <a:ea typeface="游ゴシック" panose="020B0400000000000000" pitchFamily="50" charset="-128"/>
              </a:rPr>
              <a:t>「ワープロ病名」と</a:t>
            </a:r>
            <a:r>
              <a:rPr lang="ja-JP" altLang="en-US" sz="1100" b="1" dirty="0">
                <a:latin typeface="游ゴシック" panose="020B0400000000000000" pitchFamily="50" charset="-128"/>
                <a:ea typeface="游ゴシック" panose="020B0400000000000000" pitchFamily="50" charset="-128"/>
              </a:rPr>
              <a:t>呼びます。</a:t>
            </a:r>
            <a:endParaRPr sz="1100" b="1" dirty="0">
              <a:solidFill>
                <a:schemeClr val="dk1"/>
              </a:solidFill>
              <a:latin typeface="游ゴシック" panose="020B0400000000000000" pitchFamily="50" charset="-128"/>
              <a:ea typeface="游ゴシック" panose="020B0400000000000000" pitchFamily="50" charset="-128"/>
              <a:cs typeface="MS Mincho"/>
              <a:sym typeface="MS Mincho"/>
            </a:endParaRPr>
          </a:p>
        </p:txBody>
      </p:sp>
      <p:sp>
        <p:nvSpPr>
          <p:cNvPr id="6" name="Google Shape;479;p22">
            <a:extLst>
              <a:ext uri="{FF2B5EF4-FFF2-40B4-BE49-F238E27FC236}">
                <a16:creationId xmlns:a16="http://schemas.microsoft.com/office/drawing/2014/main" id="{B895A24E-AFD0-E5CA-397D-0920930C7BFF}"/>
              </a:ext>
            </a:extLst>
          </p:cNvPr>
          <p:cNvSpPr/>
          <p:nvPr/>
        </p:nvSpPr>
        <p:spPr>
          <a:xfrm>
            <a:off x="1083706" y="4731066"/>
            <a:ext cx="1501261" cy="168594"/>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sp>
        <p:nvSpPr>
          <p:cNvPr id="7" name="Google Shape;480;p22">
            <a:extLst>
              <a:ext uri="{FF2B5EF4-FFF2-40B4-BE49-F238E27FC236}">
                <a16:creationId xmlns:a16="http://schemas.microsoft.com/office/drawing/2014/main" id="{00C6E8A6-10FA-1BD1-F9CD-17EC11D22EB9}"/>
              </a:ext>
            </a:extLst>
          </p:cNvPr>
          <p:cNvSpPr/>
          <p:nvPr/>
        </p:nvSpPr>
        <p:spPr>
          <a:xfrm>
            <a:off x="2983372" y="4479425"/>
            <a:ext cx="3431204" cy="829195"/>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游ゴシック" panose="020B0400000000000000" pitchFamily="50" charset="-128"/>
                <a:ea typeface="游ゴシック" panose="020B0400000000000000" pitchFamily="50" charset="-128"/>
              </a:rPr>
              <a:t>ナビゲーションウィンドウの「Admin」&gt;「</a:t>
            </a:r>
            <a:r>
              <a:rPr lang="ja-JP" altLang="en-US" sz="1100" dirty="0">
                <a:latin typeface="游ゴシック" panose="020B0400000000000000" pitchFamily="50" charset="-128"/>
                <a:ea typeface="游ゴシック" panose="020B0400000000000000" pitchFamily="50" charset="-128"/>
              </a:rPr>
              <a:t>使用者</a:t>
            </a:r>
            <a:r>
              <a:rPr lang="ja-JP" altLang="ko-KR" sz="1100" dirty="0">
                <a:latin typeface="游ゴシック" panose="020B0400000000000000" pitchFamily="50" charset="-128"/>
                <a:ea typeface="游ゴシック" panose="020B0400000000000000" pitchFamily="50" charset="-128"/>
              </a:rPr>
              <a:t>ワープロ病名管理」をダブルクリックします。</a:t>
            </a: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p:txBody>
      </p:sp>
      <p:sp>
        <p:nvSpPr>
          <p:cNvPr id="8" name="Google Shape;481;p22">
            <a:extLst>
              <a:ext uri="{FF2B5EF4-FFF2-40B4-BE49-F238E27FC236}">
                <a16:creationId xmlns:a16="http://schemas.microsoft.com/office/drawing/2014/main" id="{4D83EBB3-D50E-C3E3-25C1-261C47233919}"/>
              </a:ext>
            </a:extLst>
          </p:cNvPr>
          <p:cNvSpPr txBox="1"/>
          <p:nvPr/>
        </p:nvSpPr>
        <p:spPr>
          <a:xfrm>
            <a:off x="686945" y="5363612"/>
            <a:ext cx="5400000" cy="303889"/>
          </a:xfrm>
          <a:prstGeom prst="rect">
            <a:avLst/>
          </a:prstGeom>
          <a:noFill/>
          <a:ln>
            <a:noFill/>
          </a:ln>
        </p:spPr>
        <p:txBody>
          <a:bodyPr spcFirstLastPara="1" wrap="square" lIns="91425" tIns="45700" rIns="91425" bIns="45700" anchor="t" anchorCtr="0">
            <a:spAutoFit/>
          </a:bodyPr>
          <a:lstStyle/>
          <a:p>
            <a:pPr lvl="0" algn="just">
              <a:lnSpc>
                <a:spcPct val="125000"/>
              </a:lnSpc>
            </a:pPr>
            <a:r>
              <a:rPr lang="ko-KR" sz="1100" dirty="0">
                <a:solidFill>
                  <a:srgbClr val="000000"/>
                </a:solidFill>
                <a:latin typeface="游ゴシック" panose="020B0400000000000000" pitchFamily="50" charset="-128"/>
                <a:ea typeface="Century"/>
                <a:cs typeface="Century"/>
                <a:sym typeface="Century"/>
              </a:rPr>
              <a:t>‘</a:t>
            </a:r>
            <a:r>
              <a:rPr lang="ko-KR" sz="1100" dirty="0">
                <a:solidFill>
                  <a:srgbClr val="002060"/>
                </a:solidFill>
                <a:latin typeface="游ゴシック" panose="020B0400000000000000" pitchFamily="50" charset="-128"/>
                <a:ea typeface="MS Gothic"/>
                <a:cs typeface="MS Gothic"/>
                <a:sym typeface="MS Gothic"/>
              </a:rPr>
              <a:t>使用者ワープロ病名管理</a:t>
            </a:r>
            <a:r>
              <a:rPr lang="ko-KR" sz="1100" dirty="0">
                <a:solidFill>
                  <a:srgbClr val="000000"/>
                </a:solidFill>
                <a:latin typeface="游ゴシック" panose="020B0400000000000000" pitchFamily="50" charset="-128"/>
                <a:ea typeface="Century"/>
                <a:cs typeface="Century"/>
                <a:sym typeface="Century"/>
              </a:rPr>
              <a:t>’</a:t>
            </a:r>
            <a:r>
              <a:rPr lang="ja-JP" altLang="ko-KR" sz="1100" dirty="0">
                <a:latin typeface="游ゴシック" panose="020B0400000000000000" pitchFamily="50" charset="-128"/>
                <a:ea typeface="游ゴシック" panose="020B0400000000000000" pitchFamily="50" charset="-128"/>
              </a:rPr>
              <a:t>初期画面です。</a:t>
            </a: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p:txBody>
      </p:sp>
      <p:pic>
        <p:nvPicPr>
          <p:cNvPr id="10" name="Google Shape;483;p22">
            <a:extLst>
              <a:ext uri="{FF2B5EF4-FFF2-40B4-BE49-F238E27FC236}">
                <a16:creationId xmlns:a16="http://schemas.microsoft.com/office/drawing/2014/main" id="{2FF572E1-27F9-6E01-3CBF-6F0DFDCA26C3}"/>
              </a:ext>
            </a:extLst>
          </p:cNvPr>
          <p:cNvPicPr preferRelativeResize="0"/>
          <p:nvPr/>
        </p:nvPicPr>
        <p:blipFill rotWithShape="1">
          <a:blip r:embed="rId3" cstate="print">
            <a:alphaModFix/>
          </a:blip>
          <a:srcRect/>
          <a:stretch/>
        </p:blipFill>
        <p:spPr>
          <a:xfrm>
            <a:off x="688016" y="5722493"/>
            <a:ext cx="5481967" cy="3153486"/>
          </a:xfrm>
          <a:prstGeom prst="rect">
            <a:avLst/>
          </a:prstGeom>
          <a:noFill/>
          <a:ln>
            <a:noFill/>
          </a:ln>
        </p:spPr>
      </p:pic>
      <p:sp>
        <p:nvSpPr>
          <p:cNvPr id="11" name="Google Shape;96;p1">
            <a:extLst>
              <a:ext uri="{FF2B5EF4-FFF2-40B4-BE49-F238E27FC236}">
                <a16:creationId xmlns:a16="http://schemas.microsoft.com/office/drawing/2014/main" id="{3335EEDF-D559-FFC9-8BDE-EA85695DC1BC}"/>
              </a:ext>
            </a:extLst>
          </p:cNvPr>
          <p:cNvSpPr txBox="1"/>
          <p:nvPr/>
        </p:nvSpPr>
        <p:spPr>
          <a:xfrm>
            <a:off x="2712421" y="2644675"/>
            <a:ext cx="3431204" cy="515485"/>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pPr lvl="0">
              <a:lnSpc>
                <a:spcPct val="125000"/>
              </a:lnSpc>
            </a:pPr>
            <a:r>
              <a:rPr lang="ja" altLang="ko-KR" sz="1100" spc="-5" dirty="0">
                <a:solidFill>
                  <a:srgbClr val="FF0000"/>
                </a:solidFill>
                <a:latin typeface="游ゴシック" panose="020B0400000000000000" pitchFamily="50" charset="-128"/>
                <a:ea typeface="游ゴシック" panose="020B0400000000000000" pitchFamily="50" charset="-128"/>
                <a:cs typeface="游ゴシック"/>
              </a:rPr>
              <a:t>※ </a:t>
            </a:r>
            <a:r>
              <a:rPr lang="ja-JP" altLang="en-US" sz="1100" dirty="0">
                <a:solidFill>
                  <a:srgbClr val="FF0000"/>
                </a:solidFill>
                <a:latin typeface="游ゴシック" panose="020B0400000000000000" pitchFamily="50" charset="-128"/>
                <a:ea typeface="游ゴシック" panose="020B0400000000000000" pitchFamily="50" charset="-128"/>
                <a:cs typeface="MS Mincho"/>
                <a:sym typeface="MS Mincho"/>
              </a:rPr>
              <a:t>注：</a:t>
            </a:r>
            <a:r>
              <a:rPr lang="ja-JP" altLang="en-US" sz="1100" dirty="0">
                <a:solidFill>
                  <a:srgbClr val="FF0000"/>
                </a:solidFill>
                <a:latin typeface="游ゴシック" panose="020B0400000000000000" pitchFamily="50" charset="-128"/>
                <a:ea typeface="游ゴシック" panose="020B0400000000000000" pitchFamily="50" charset="-128"/>
              </a:rPr>
              <a:t>この機能は医学的知識を持っている人が確認する必要があります。</a:t>
            </a:r>
            <a:endParaRPr lang="ja-JP" altLang="en-US" sz="1100" dirty="0">
              <a:solidFill>
                <a:srgbClr val="FF0000"/>
              </a:solidFill>
              <a:latin typeface="游ゴシック" panose="020B0400000000000000" pitchFamily="50" charset="-128"/>
              <a:ea typeface="游ゴシック" panose="020B0400000000000000" pitchFamily="50" charset="-128"/>
              <a:cs typeface="MS Mincho"/>
              <a:sym typeface="MS Mincho"/>
            </a:endParaRPr>
          </a:p>
        </p:txBody>
      </p:sp>
    </p:spTree>
    <p:extLst>
      <p:ext uri="{BB962C8B-B14F-4D97-AF65-F5344CB8AC3E}">
        <p14:creationId xmlns:p14="http://schemas.microsoft.com/office/powerpoint/2010/main" val="3472235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20D98-32CE-60D5-4632-8E3CD27A208B}"/>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4AA016A8-4D20-B620-C55D-FD7E14E9F20D}"/>
              </a:ext>
            </a:extLst>
          </p:cNvPr>
          <p:cNvSpPr>
            <a:spLocks noGrp="1"/>
          </p:cNvSpPr>
          <p:nvPr>
            <p:ph type="sldNum" sz="quarter" idx="12"/>
          </p:nvPr>
        </p:nvSpPr>
        <p:spPr/>
        <p:txBody>
          <a:bodyPr/>
          <a:lstStyle/>
          <a:p>
            <a:fld id="{AE8EA5A1-38AB-4AA0-89CC-DE1004BC27E5}" type="slidenum">
              <a:rPr kumimoji="1" lang="ja-JP" altLang="en-US" smtClean="0"/>
              <a:t>209</a:t>
            </a:fld>
            <a:endParaRPr kumimoji="1" lang="ja-JP" altLang="en-US"/>
          </a:p>
        </p:txBody>
      </p:sp>
      <p:pic>
        <p:nvPicPr>
          <p:cNvPr id="3" name="Google Shape;488;p23">
            <a:extLst>
              <a:ext uri="{FF2B5EF4-FFF2-40B4-BE49-F238E27FC236}">
                <a16:creationId xmlns:a16="http://schemas.microsoft.com/office/drawing/2014/main" id="{F9432775-8079-4105-1234-07B1852871AE}"/>
              </a:ext>
            </a:extLst>
          </p:cNvPr>
          <p:cNvPicPr preferRelativeResize="0"/>
          <p:nvPr/>
        </p:nvPicPr>
        <p:blipFill rotWithShape="1">
          <a:blip r:embed="rId2" cstate="print">
            <a:alphaModFix/>
          </a:blip>
          <a:srcRect/>
          <a:stretch/>
        </p:blipFill>
        <p:spPr>
          <a:xfrm>
            <a:off x="819525" y="4668093"/>
            <a:ext cx="5485940" cy="3065499"/>
          </a:xfrm>
          <a:prstGeom prst="rect">
            <a:avLst/>
          </a:prstGeom>
          <a:noFill/>
          <a:ln>
            <a:noFill/>
          </a:ln>
        </p:spPr>
      </p:pic>
      <p:grpSp>
        <p:nvGrpSpPr>
          <p:cNvPr id="4" name="Google Shape;489;p23">
            <a:extLst>
              <a:ext uri="{FF2B5EF4-FFF2-40B4-BE49-F238E27FC236}">
                <a16:creationId xmlns:a16="http://schemas.microsoft.com/office/drawing/2014/main" id="{2A41349E-30C0-3193-2C97-ED23DBEA7D57}"/>
              </a:ext>
            </a:extLst>
          </p:cNvPr>
          <p:cNvGrpSpPr/>
          <p:nvPr/>
        </p:nvGrpSpPr>
        <p:grpSpPr>
          <a:xfrm>
            <a:off x="756471" y="969816"/>
            <a:ext cx="5465077" cy="887995"/>
            <a:chOff x="-2205038" y="4632677"/>
            <a:chExt cx="8734425" cy="981684"/>
          </a:xfrm>
        </p:grpSpPr>
        <p:pic>
          <p:nvPicPr>
            <p:cNvPr id="5" name="Google Shape;490;p23">
              <a:extLst>
                <a:ext uri="{FF2B5EF4-FFF2-40B4-BE49-F238E27FC236}">
                  <a16:creationId xmlns:a16="http://schemas.microsoft.com/office/drawing/2014/main" id="{74220DD7-5EFF-6102-2D34-1B20C3A04917}"/>
                </a:ext>
              </a:extLst>
            </p:cNvPr>
            <p:cNvPicPr preferRelativeResize="0"/>
            <p:nvPr/>
          </p:nvPicPr>
          <p:blipFill rotWithShape="1">
            <a:blip r:embed="rId3" cstate="print">
              <a:alphaModFix/>
            </a:blip>
            <a:srcRect/>
            <a:stretch/>
          </p:blipFill>
          <p:spPr>
            <a:xfrm>
              <a:off x="-2205038" y="4633286"/>
              <a:ext cx="7343775" cy="981075"/>
            </a:xfrm>
            <a:prstGeom prst="rect">
              <a:avLst/>
            </a:prstGeom>
            <a:noFill/>
            <a:ln>
              <a:noFill/>
            </a:ln>
          </p:spPr>
        </p:pic>
        <p:pic>
          <p:nvPicPr>
            <p:cNvPr id="6" name="Google Shape;491;p23">
              <a:extLst>
                <a:ext uri="{FF2B5EF4-FFF2-40B4-BE49-F238E27FC236}">
                  <a16:creationId xmlns:a16="http://schemas.microsoft.com/office/drawing/2014/main" id="{7AB974A8-97B6-C430-983B-5824F75AF0C7}"/>
                </a:ext>
              </a:extLst>
            </p:cNvPr>
            <p:cNvPicPr preferRelativeResize="0"/>
            <p:nvPr/>
          </p:nvPicPr>
          <p:blipFill rotWithShape="1">
            <a:blip r:embed="rId4" cstate="print">
              <a:alphaModFix/>
            </a:blip>
            <a:srcRect/>
            <a:stretch/>
          </p:blipFill>
          <p:spPr>
            <a:xfrm>
              <a:off x="5138737" y="4632677"/>
              <a:ext cx="1390650" cy="647700"/>
            </a:xfrm>
            <a:prstGeom prst="rect">
              <a:avLst/>
            </a:prstGeom>
            <a:noFill/>
            <a:ln>
              <a:noFill/>
            </a:ln>
          </p:spPr>
        </p:pic>
      </p:grpSp>
      <p:sp>
        <p:nvSpPr>
          <p:cNvPr id="7" name="Google Shape;492;p23">
            <a:extLst>
              <a:ext uri="{FF2B5EF4-FFF2-40B4-BE49-F238E27FC236}">
                <a16:creationId xmlns:a16="http://schemas.microsoft.com/office/drawing/2014/main" id="{64E26E7A-2542-6CCE-3965-E301E28FA3F6}"/>
              </a:ext>
            </a:extLst>
          </p:cNvPr>
          <p:cNvSpPr txBox="1"/>
          <p:nvPr/>
        </p:nvSpPr>
        <p:spPr>
          <a:xfrm>
            <a:off x="622839" y="1885789"/>
            <a:ext cx="5930362" cy="2208256"/>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游ゴシック" panose="020B0400000000000000" pitchFamily="50" charset="-128"/>
                <a:ea typeface="MS Mincho"/>
                <a:cs typeface="MS Mincho"/>
                <a:sym typeface="MS Mincho"/>
              </a:rPr>
              <a:t>①</a:t>
            </a:r>
            <a:r>
              <a:rPr lang="en-US" altLang="ko-KR" sz="1100" dirty="0">
                <a:solidFill>
                  <a:srgbClr val="FF0000"/>
                </a:solidFill>
                <a:latin typeface="游ゴシック" panose="020B0400000000000000" pitchFamily="50" charset="-128"/>
                <a:ea typeface="游ゴシック" panose="020B0400000000000000" pitchFamily="50" charset="-128"/>
                <a:cs typeface="MS Mincho"/>
                <a:sym typeface="MS Mincho"/>
              </a:rPr>
              <a:t> </a:t>
            </a:r>
            <a:r>
              <a:rPr lang="ja-JP" altLang="ko-KR" sz="1100" dirty="0">
                <a:latin typeface="游ゴシック" panose="020B0400000000000000" pitchFamily="50" charset="-128"/>
                <a:ea typeface="游ゴシック" panose="020B0400000000000000" pitchFamily="50" charset="-128"/>
              </a:rPr>
              <a:t>照会条件です。</a:t>
            </a: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a:p>
            <a:pPr marL="171450" lvl="0" indent="-171450">
              <a:lnSpc>
                <a:spcPct val="125000"/>
              </a:lnSpc>
              <a:buClr>
                <a:schemeClr val="dk1"/>
              </a:buClr>
              <a:buSzPts val="1100"/>
              <a:buFont typeface="MS Mincho"/>
              <a:buChar char="-"/>
            </a:pPr>
            <a:r>
              <a:rPr lang="ja-JP" altLang="en-US" sz="1100" dirty="0">
                <a:latin typeface="游ゴシック" panose="020B0400000000000000" pitchFamily="50" charset="-128"/>
                <a:ea typeface="游ゴシック" panose="020B0400000000000000" pitchFamily="50" charset="-128"/>
              </a:rPr>
              <a:t>使用者ワープロ</a:t>
            </a:r>
            <a:r>
              <a:rPr lang="ja-JP" altLang="ko-KR" sz="1100" dirty="0">
                <a:latin typeface="游ゴシック" panose="020B0400000000000000" pitchFamily="50" charset="-128"/>
                <a:ea typeface="游ゴシック" panose="020B0400000000000000" pitchFamily="50" charset="-128"/>
              </a:rPr>
              <a:t>索引名 : </a:t>
            </a:r>
            <a:r>
              <a:rPr lang="ja-JP" altLang="en-US" sz="1100" dirty="0">
                <a:latin typeface="游ゴシック" panose="020B0400000000000000" pitchFamily="50" charset="-128"/>
                <a:ea typeface="游ゴシック" panose="020B0400000000000000" pitchFamily="50" charset="-128"/>
              </a:rPr>
              <a:t>未</a:t>
            </a:r>
            <a:r>
              <a:rPr lang="ja-JP" altLang="ko-KR" sz="1100" dirty="0">
                <a:latin typeface="游ゴシック" panose="020B0400000000000000" pitchFamily="50" charset="-128"/>
                <a:ea typeface="游ゴシック" panose="020B0400000000000000" pitchFamily="50" charset="-128"/>
              </a:rPr>
              <a:t>コード化病名で入手</a:t>
            </a:r>
            <a:r>
              <a:rPr lang="ja-JP" altLang="en-US" sz="1100" dirty="0">
                <a:latin typeface="游ゴシック" panose="020B0400000000000000" pitchFamily="50" charset="-128"/>
                <a:ea typeface="游ゴシック" panose="020B0400000000000000" pitchFamily="50" charset="-128"/>
              </a:rPr>
              <a:t>された傷病名</a:t>
            </a:r>
            <a:r>
              <a:rPr lang="ja-JP" altLang="ko-KR" sz="1100" dirty="0">
                <a:latin typeface="游ゴシック" panose="020B0400000000000000" pitchFamily="50" charset="-128"/>
                <a:ea typeface="游ゴシック" panose="020B0400000000000000" pitchFamily="50" charset="-128"/>
              </a:rPr>
              <a:t>条件で照会します。</a:t>
            </a:r>
            <a:endParaRPr dirty="0">
              <a:latin typeface="游ゴシック" panose="020B0400000000000000" pitchFamily="50" charset="-128"/>
              <a:ea typeface="游ゴシック" panose="020B0400000000000000" pitchFamily="50" charset="-128"/>
            </a:endParaRPr>
          </a:p>
          <a:p>
            <a:pPr marL="171450" lvl="0" indent="-171450">
              <a:lnSpc>
                <a:spcPct val="125000"/>
              </a:lnSpc>
              <a:buClr>
                <a:schemeClr val="dk1"/>
              </a:buClr>
              <a:buSzPts val="1100"/>
              <a:buFont typeface="MS Mincho"/>
              <a:buChar char="-"/>
            </a:pPr>
            <a:r>
              <a:rPr lang="ja-JP" altLang="ko-KR" sz="1100" dirty="0">
                <a:latin typeface="游ゴシック" panose="020B0400000000000000" pitchFamily="50" charset="-128"/>
                <a:ea typeface="游ゴシック" panose="020B0400000000000000" pitchFamily="50" charset="-128"/>
              </a:rPr>
              <a:t>ワープロ区分：</a:t>
            </a:r>
            <a:r>
              <a:rPr lang="ja-JP" altLang="en-US"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で病名</a:t>
            </a:r>
            <a:r>
              <a:rPr lang="ja-JP" altLang="en-US" sz="1100" dirty="0">
                <a:latin typeface="游ゴシック" panose="020B0400000000000000" pitchFamily="50" charset="-128"/>
                <a:ea typeface="游ゴシック" panose="020B0400000000000000" pitchFamily="50" charset="-128"/>
              </a:rPr>
              <a:t>と</a:t>
            </a:r>
            <a:r>
              <a:rPr lang="ja-JP" altLang="ko-KR" sz="1100" dirty="0">
                <a:latin typeface="游ゴシック" panose="020B0400000000000000" pitchFamily="50" charset="-128"/>
                <a:ea typeface="游ゴシック" panose="020B0400000000000000" pitchFamily="50" charset="-128"/>
              </a:rPr>
              <a:t>修飾語を選択できます。</a:t>
            </a:r>
            <a:endParaRPr lang="en-US" altLang="ja-JP" sz="1100" dirty="0">
              <a:latin typeface="游ゴシック" panose="020B0400000000000000" pitchFamily="50" charset="-128"/>
              <a:ea typeface="游ゴシック" panose="020B0400000000000000" pitchFamily="50" charset="-128"/>
            </a:endParaRPr>
          </a:p>
          <a:p>
            <a:pPr marL="171450" lvl="0" indent="-171450">
              <a:lnSpc>
                <a:spcPct val="125000"/>
              </a:lnSpc>
              <a:buClr>
                <a:schemeClr val="dk1"/>
              </a:buClr>
              <a:buSzPts val="1100"/>
              <a:buFont typeface="MS Mincho"/>
              <a:buChar char="-"/>
            </a:pP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a:p>
            <a:pPr marL="171450" marR="0" lvl="0" indent="-101600" algn="l" rtl="0">
              <a:lnSpc>
                <a:spcPct val="125000"/>
              </a:lnSpc>
              <a:spcBef>
                <a:spcPts val="0"/>
              </a:spcBef>
              <a:spcAft>
                <a:spcPts val="0"/>
              </a:spcAft>
              <a:buClr>
                <a:schemeClr val="dk1"/>
              </a:buClr>
              <a:buSzPts val="1100"/>
              <a:buFont typeface="Century"/>
              <a:buNone/>
            </a:pP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a:p>
            <a:pPr marL="171450" lvl="0" indent="-171450">
              <a:lnSpc>
                <a:spcPct val="125000"/>
              </a:lnSpc>
              <a:buClr>
                <a:schemeClr val="dk1"/>
              </a:buClr>
              <a:buSzPts val="1100"/>
              <a:buFont typeface="MS Mincho"/>
              <a:buChar char="-"/>
            </a:pPr>
            <a:r>
              <a:rPr lang="ja-JP" altLang="ko-KR" sz="1100" dirty="0">
                <a:latin typeface="游ゴシック" panose="020B0400000000000000" pitchFamily="50" charset="-128"/>
                <a:ea typeface="游ゴシック" panose="020B0400000000000000" pitchFamily="50" charset="-128"/>
              </a:rPr>
              <a:t>コード</a:t>
            </a:r>
            <a:r>
              <a:rPr lang="ja-JP" altLang="en-US" sz="1100" dirty="0">
                <a:latin typeface="游ゴシック" panose="020B0400000000000000" pitchFamily="50" charset="-128"/>
                <a:ea typeface="游ゴシック" panose="020B0400000000000000" pitchFamily="50" charset="-128"/>
              </a:rPr>
              <a:t>と</a:t>
            </a:r>
            <a:r>
              <a:rPr lang="ja-JP" altLang="ko-KR" sz="1100" dirty="0">
                <a:latin typeface="游ゴシック" panose="020B0400000000000000" pitchFamily="50" charset="-128"/>
                <a:ea typeface="游ゴシック" panose="020B0400000000000000" pitchFamily="50" charset="-128"/>
              </a:rPr>
              <a:t>コード名</a:t>
            </a:r>
            <a:r>
              <a:rPr lang="ko-KR" sz="1100" dirty="0">
                <a:solidFill>
                  <a:schemeClr val="dk1"/>
                </a:solidFill>
                <a:latin typeface="游ゴシック" panose="020B0400000000000000" pitchFamily="50" charset="-128"/>
                <a:ea typeface="MS Mincho"/>
                <a:cs typeface="MS Mincho"/>
                <a:sym typeface="MS Mincho"/>
              </a:rPr>
              <a:t>:</a:t>
            </a:r>
            <a:endParaRPr lang="en-US" altLang="ko-KR" sz="1100" dirty="0">
              <a:solidFill>
                <a:schemeClr val="dk1"/>
              </a:solidFill>
              <a:latin typeface="游ゴシック" panose="020B0400000000000000" pitchFamily="50" charset="-128"/>
              <a:ea typeface="游ゴシック" panose="020B0400000000000000" pitchFamily="50" charset="-128"/>
              <a:cs typeface="MS Mincho"/>
              <a:sym typeface="MS Mincho"/>
            </a:endParaRPr>
          </a:p>
          <a:p>
            <a:pPr lvl="0">
              <a:lnSpc>
                <a:spcPct val="125000"/>
              </a:lnSpc>
              <a:buClr>
                <a:schemeClr val="dk1"/>
              </a:buClr>
              <a:buSzPts val="1100"/>
            </a:pPr>
            <a:r>
              <a:rPr lang="en-US" altLang="ja-JP" sz="1100" dirty="0">
                <a:solidFill>
                  <a:schemeClr val="dk1"/>
                </a:solidFill>
                <a:latin typeface="游ゴシック" panose="020B0400000000000000" pitchFamily="50" charset="-128"/>
                <a:ea typeface="游ゴシック" panose="020B0400000000000000" pitchFamily="50" charset="-128"/>
                <a:sym typeface="MS Mincho"/>
              </a:rPr>
              <a:t>   </a:t>
            </a:r>
            <a:r>
              <a:rPr lang="ja-JP" altLang="en-US" sz="1100" dirty="0">
                <a:solidFill>
                  <a:schemeClr val="dk1"/>
                </a:solidFill>
                <a:latin typeface="游ゴシック" panose="020B0400000000000000" pitchFamily="50" charset="-128"/>
                <a:ea typeface="游ゴシック" panose="020B0400000000000000" pitchFamily="50" charset="-128"/>
                <a:sym typeface="MS Mincho"/>
              </a:rPr>
              <a:t> </a:t>
            </a:r>
            <a:r>
              <a:rPr lang="ja-JP" altLang="ko-KR" sz="1100" dirty="0">
                <a:latin typeface="游ゴシック" panose="020B0400000000000000" pitchFamily="50" charset="-128"/>
                <a:ea typeface="游ゴシック" panose="020B0400000000000000" pitchFamily="50" charset="-128"/>
              </a:rPr>
              <a:t>マッピングされた</a:t>
            </a:r>
            <a:r>
              <a:rPr lang="ja-JP" altLang="en-US" sz="1100" dirty="0">
                <a:latin typeface="游ゴシック" panose="020B0400000000000000" pitchFamily="50" charset="-128"/>
                <a:ea typeface="游ゴシック" panose="020B0400000000000000" pitchFamily="50" charset="-128"/>
              </a:rPr>
              <a:t>傷</a:t>
            </a:r>
            <a:r>
              <a:rPr lang="ja-JP" altLang="ko-KR" sz="1100" dirty="0">
                <a:latin typeface="游ゴシック" panose="020B0400000000000000" pitchFamily="50" charset="-128"/>
                <a:ea typeface="游ゴシック" panose="020B0400000000000000" pitchFamily="50" charset="-128"/>
              </a:rPr>
              <a:t>病名マスターのコードと病名コード名で前方一致する</a:t>
            </a:r>
            <a:r>
              <a:rPr lang="ja-JP" altLang="en-US" sz="1100" dirty="0">
                <a:latin typeface="游ゴシック" panose="020B0400000000000000" pitchFamily="50" charset="-128"/>
                <a:ea typeface="游ゴシック" panose="020B0400000000000000" pitchFamily="50" charset="-128"/>
              </a:rPr>
              <a:t>ワープロ文字を　　</a:t>
            </a:r>
            <a:endParaRPr lang="en-US" altLang="ja-JP" sz="1100" dirty="0">
              <a:latin typeface="游ゴシック" panose="020B0400000000000000" pitchFamily="50" charset="-128"/>
              <a:ea typeface="游ゴシック" panose="020B0400000000000000" pitchFamily="50" charset="-128"/>
            </a:endParaRPr>
          </a:p>
          <a:p>
            <a:pPr lvl="0">
              <a:lnSpc>
                <a:spcPct val="125000"/>
              </a:lnSpc>
              <a:buClr>
                <a:schemeClr val="dk1"/>
              </a:buClr>
              <a:buSzPts val="1100"/>
            </a:pPr>
            <a:r>
              <a:rPr lang="ja-JP" altLang="en-US"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照会します。</a:t>
            </a:r>
            <a:endParaRPr dirty="0">
              <a:latin typeface="游ゴシック" panose="020B0400000000000000" pitchFamily="50" charset="-128"/>
              <a:ea typeface="游ゴシック" panose="020B0400000000000000" pitchFamily="50" charset="-128"/>
            </a:endParaRPr>
          </a:p>
          <a:p>
            <a:pPr marL="171450" lvl="0" indent="-171450">
              <a:lnSpc>
                <a:spcPct val="125000"/>
              </a:lnSpc>
              <a:buClr>
                <a:schemeClr val="dk1"/>
              </a:buClr>
              <a:buSzPts val="1100"/>
              <a:buFont typeface="MS Mincho"/>
              <a:buChar char="-"/>
            </a:pPr>
            <a:r>
              <a:rPr lang="ja-JP" altLang="ko-KR" sz="1100" dirty="0">
                <a:latin typeface="游ゴシック" panose="020B0400000000000000" pitchFamily="50" charset="-128"/>
                <a:ea typeface="游ゴシック" panose="020B0400000000000000" pitchFamily="50" charset="-128"/>
              </a:rPr>
              <a:t>使用可否</a:t>
            </a:r>
            <a:r>
              <a:rPr lang="ko-KR" sz="1100" dirty="0">
                <a:solidFill>
                  <a:schemeClr val="dk1"/>
                </a:solidFill>
                <a:latin typeface="游ゴシック" panose="020B0400000000000000" pitchFamily="50" charset="-128"/>
                <a:ea typeface="MS Mincho"/>
                <a:cs typeface="MS Mincho"/>
                <a:sym typeface="MS Mincho"/>
              </a:rPr>
              <a:t>: </a:t>
            </a:r>
            <a:r>
              <a:rPr lang="ja-JP" altLang="ko-KR" sz="1100" dirty="0">
                <a:latin typeface="游ゴシック" panose="020B0400000000000000" pitchFamily="50" charset="-128"/>
                <a:ea typeface="游ゴシック" panose="020B0400000000000000" pitchFamily="50" charset="-128"/>
              </a:rPr>
              <a:t>Yの場合は</a:t>
            </a:r>
            <a:r>
              <a:rPr lang="ja-JP" altLang="en-US" sz="1100" dirty="0">
                <a:latin typeface="游ゴシック" panose="020B0400000000000000" pitchFamily="50" charset="-128"/>
                <a:ea typeface="游ゴシック" panose="020B0400000000000000" pitchFamily="50" charset="-128"/>
              </a:rPr>
              <a:t>レセプト</a:t>
            </a:r>
            <a:r>
              <a:rPr lang="ja-JP" altLang="ko-KR" sz="1100" dirty="0">
                <a:latin typeface="游ゴシック" panose="020B0400000000000000" pitchFamily="50" charset="-128"/>
                <a:ea typeface="游ゴシック" panose="020B0400000000000000" pitchFamily="50" charset="-128"/>
              </a:rPr>
              <a:t>がアップロード</a:t>
            </a:r>
            <a:r>
              <a:rPr lang="ja-JP" altLang="en-US" sz="1100" dirty="0">
                <a:latin typeface="游ゴシック" panose="020B0400000000000000" pitchFamily="50" charset="-128"/>
                <a:ea typeface="游ゴシック" panose="020B0400000000000000" pitchFamily="50" charset="-128"/>
              </a:rPr>
              <a:t>又は</a:t>
            </a:r>
            <a:r>
              <a:rPr lang="ja-JP" altLang="ko-KR" sz="1100" dirty="0">
                <a:latin typeface="游ゴシック" panose="020B0400000000000000" pitchFamily="50" charset="-128"/>
                <a:ea typeface="游ゴシック" panose="020B0400000000000000" pitchFamily="50" charset="-128"/>
              </a:rPr>
              <a:t>取</a:t>
            </a:r>
            <a:r>
              <a:rPr lang="ja-JP" altLang="en-US" sz="1100" dirty="0">
                <a:latin typeface="游ゴシック" panose="020B0400000000000000" pitchFamily="50" charset="-128"/>
                <a:ea typeface="游ゴシック" panose="020B0400000000000000" pitchFamily="50" charset="-128"/>
              </a:rPr>
              <a:t>込みの際</a:t>
            </a:r>
            <a:r>
              <a:rPr lang="ja-JP" altLang="ko-KR" sz="1100" dirty="0">
                <a:latin typeface="游ゴシック" panose="020B0400000000000000" pitchFamily="50" charset="-128"/>
                <a:ea typeface="游ゴシック" panose="020B0400000000000000" pitchFamily="50" charset="-128"/>
              </a:rPr>
              <a:t>に適用される</a:t>
            </a:r>
            <a:r>
              <a:rPr lang="en-US" altLang="ja-JP"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ワープロ病名を照会します。</a:t>
            </a: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p:txBody>
      </p:sp>
      <p:sp>
        <p:nvSpPr>
          <p:cNvPr id="8" name="Google Shape;494;p23">
            <a:extLst>
              <a:ext uri="{FF2B5EF4-FFF2-40B4-BE49-F238E27FC236}">
                <a16:creationId xmlns:a16="http://schemas.microsoft.com/office/drawing/2014/main" id="{7A236338-1D42-C5FA-BCCE-0C264265DBB0}"/>
              </a:ext>
            </a:extLst>
          </p:cNvPr>
          <p:cNvSpPr txBox="1"/>
          <p:nvPr/>
        </p:nvSpPr>
        <p:spPr>
          <a:xfrm>
            <a:off x="699440" y="4094045"/>
            <a:ext cx="5606025"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游ゴシック" panose="020B0400000000000000" pitchFamily="50" charset="-128"/>
                <a:ea typeface="MS Mincho"/>
                <a:cs typeface="MS Mincho"/>
                <a:sym typeface="MS Mincho"/>
              </a:rPr>
              <a:t>②</a:t>
            </a:r>
            <a:r>
              <a:rPr lang="ja-JP" altLang="en-US" sz="1100" dirty="0">
                <a:solidFill>
                  <a:srgbClr val="FF0000"/>
                </a:solidFill>
                <a:latin typeface="游ゴシック" panose="020B0400000000000000" pitchFamily="50" charset="-128"/>
                <a:ea typeface="游ゴシック" panose="020B0400000000000000" pitchFamily="50" charset="-128"/>
                <a:cs typeface="MS Mincho"/>
                <a:sym typeface="MS Mincho"/>
              </a:rPr>
              <a:t>　　　</a:t>
            </a:r>
            <a:r>
              <a:rPr lang="ja-JP" altLang="ko-KR" sz="1100" dirty="0">
                <a:latin typeface="游ゴシック" panose="020B0400000000000000" pitchFamily="50" charset="-128"/>
                <a:ea typeface="游ゴシック" panose="020B0400000000000000" pitchFamily="50" charset="-128"/>
              </a:rPr>
              <a:t>検索ボタンをクリックすると検索されます。</a:t>
            </a:r>
            <a:endParaRPr dirty="0">
              <a:latin typeface="游ゴシック" panose="020B0400000000000000" pitchFamily="50" charset="-128"/>
              <a:ea typeface="游ゴシック" panose="020B0400000000000000" pitchFamily="50" charset="-128"/>
            </a:endParaRPr>
          </a:p>
          <a:p>
            <a:pPr lvl="0">
              <a:lnSpc>
                <a:spcPct val="125000"/>
              </a:lnSpc>
            </a:pPr>
            <a:r>
              <a:rPr lang="ja-JP" altLang="en-US" sz="1100" dirty="0">
                <a:solidFill>
                  <a:schemeClr val="dk1"/>
                </a:solidFill>
                <a:latin typeface="游ゴシック" panose="020B0400000000000000" pitchFamily="50" charset="-128"/>
                <a:ea typeface="游ゴシック" panose="020B0400000000000000" pitchFamily="50" charset="-128"/>
                <a:cs typeface="MS Mincho"/>
                <a:sym typeface="MS Mincho"/>
              </a:rPr>
              <a:t>　</a:t>
            </a:r>
            <a:r>
              <a:rPr lang="ko-KR" sz="1100" dirty="0">
                <a:solidFill>
                  <a:schemeClr val="dk1"/>
                </a:solidFill>
                <a:latin typeface="游ゴシック" panose="020B0400000000000000" pitchFamily="50" charset="-128"/>
                <a:ea typeface="MS Mincho"/>
                <a:cs typeface="MS Mincho"/>
                <a:sym typeface="MS Mincho"/>
              </a:rPr>
              <a:t>-</a:t>
            </a:r>
            <a:r>
              <a:rPr lang="en-US" altLang="ko-KR" sz="1100" dirty="0">
                <a:solidFill>
                  <a:schemeClr val="dk1"/>
                </a:solidFill>
                <a:latin typeface="游ゴシック" panose="020B0400000000000000" pitchFamily="50" charset="-128"/>
                <a:ea typeface="游ゴシック" panose="020B0400000000000000" pitchFamily="50" charset="-128"/>
                <a:cs typeface="MS Mincho"/>
                <a:sym typeface="MS Mincho"/>
              </a:rPr>
              <a:t> </a:t>
            </a:r>
            <a:r>
              <a:rPr lang="ja-JP" altLang="ko-KR" sz="1100" dirty="0">
                <a:latin typeface="游ゴシック" panose="020B0400000000000000" pitchFamily="50" charset="-128"/>
                <a:ea typeface="游ゴシック" panose="020B0400000000000000" pitchFamily="50" charset="-128"/>
              </a:rPr>
              <a:t>病名コード名称を「乳</a:t>
            </a:r>
            <a:r>
              <a:rPr lang="ja-JP" altLang="en-US" sz="1100" dirty="0">
                <a:latin typeface="游ゴシック" panose="020B0400000000000000" pitchFamily="50" charset="-128"/>
                <a:ea typeface="游ゴシック" panose="020B0400000000000000" pitchFamily="50" charset="-128"/>
              </a:rPr>
              <a:t>癌</a:t>
            </a:r>
            <a:r>
              <a:rPr lang="ja-JP" altLang="ko-KR" sz="1100" dirty="0">
                <a:latin typeface="游ゴシック" panose="020B0400000000000000" pitchFamily="50" charset="-128"/>
                <a:ea typeface="游ゴシック" panose="020B0400000000000000" pitchFamily="50" charset="-128"/>
              </a:rPr>
              <a:t>」で前方一致</a:t>
            </a:r>
            <a:r>
              <a:rPr lang="ja-JP" altLang="en-US" sz="1100" dirty="0">
                <a:latin typeface="游ゴシック" panose="020B0400000000000000" pitchFamily="50" charset="-128"/>
                <a:ea typeface="游ゴシック" panose="020B0400000000000000" pitchFamily="50" charset="-128"/>
              </a:rPr>
              <a:t>で</a:t>
            </a:r>
            <a:r>
              <a:rPr lang="ja-JP" altLang="ko-KR" sz="1100" dirty="0">
                <a:latin typeface="游ゴシック" panose="020B0400000000000000" pitchFamily="50" charset="-128"/>
                <a:ea typeface="游ゴシック" panose="020B0400000000000000" pitchFamily="50" charset="-128"/>
              </a:rPr>
              <a:t>照会します。</a:t>
            </a:r>
            <a:endParaRPr dirty="0">
              <a:latin typeface="游ゴシック" panose="020B0400000000000000" pitchFamily="50" charset="-128"/>
              <a:ea typeface="游ゴシック" panose="020B0400000000000000" pitchFamily="50" charset="-128"/>
            </a:endParaRPr>
          </a:p>
        </p:txBody>
      </p:sp>
      <p:sp>
        <p:nvSpPr>
          <p:cNvPr id="9" name="Google Shape;496;p23">
            <a:extLst>
              <a:ext uri="{FF2B5EF4-FFF2-40B4-BE49-F238E27FC236}">
                <a16:creationId xmlns:a16="http://schemas.microsoft.com/office/drawing/2014/main" id="{78F27CDF-3E49-FB4B-0335-63A28A4A4241}"/>
              </a:ext>
            </a:extLst>
          </p:cNvPr>
          <p:cNvSpPr txBox="1"/>
          <p:nvPr/>
        </p:nvSpPr>
        <p:spPr>
          <a:xfrm>
            <a:off x="713136" y="8418962"/>
            <a:ext cx="5744814"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游ゴシック" panose="020B0400000000000000" pitchFamily="50" charset="-128"/>
                <a:ea typeface="MS Mincho"/>
                <a:cs typeface="MS Mincho"/>
                <a:sym typeface="MS Mincho"/>
              </a:rPr>
              <a:t>③</a:t>
            </a:r>
            <a:r>
              <a:rPr lang="ja-JP" altLang="en-US" sz="1100" dirty="0">
                <a:solidFill>
                  <a:schemeClr val="tx1"/>
                </a:solidFill>
                <a:latin typeface="游ゴシック" panose="020B0400000000000000" pitchFamily="50" charset="-128"/>
                <a:ea typeface="游ゴシック" panose="020B0400000000000000" pitchFamily="50" charset="-128"/>
                <a:cs typeface="MS Mincho"/>
                <a:sym typeface="MS Mincho"/>
              </a:rPr>
              <a:t>上段</a:t>
            </a:r>
            <a:r>
              <a:rPr lang="ja-JP" altLang="ko-KR" sz="1100" dirty="0">
                <a:solidFill>
                  <a:schemeClr val="tx1"/>
                </a:solidFill>
                <a:latin typeface="游ゴシック" panose="020B0400000000000000" pitchFamily="50" charset="-128"/>
                <a:ea typeface="游ゴシック" panose="020B0400000000000000" pitchFamily="50" charset="-128"/>
              </a:rPr>
              <a:t>ボ</a:t>
            </a:r>
            <a:r>
              <a:rPr lang="ja-JP" altLang="ko-KR" sz="1100" dirty="0">
                <a:latin typeface="游ゴシック" panose="020B0400000000000000" pitchFamily="50" charset="-128"/>
                <a:ea typeface="游ゴシック" panose="020B0400000000000000" pitchFamily="50" charset="-128"/>
              </a:rPr>
              <a:t>タン</a:t>
            </a: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a:p>
            <a:pPr lvl="0">
              <a:lnSpc>
                <a:spcPct val="125000"/>
              </a:lnSpc>
            </a:pPr>
            <a:r>
              <a:rPr lang="ja-JP" altLang="en-US"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リストと照会条件を初期状態に変更します</a:t>
            </a:r>
            <a:r>
              <a:rPr lang="ja-JP" altLang="en-US" sz="1100" dirty="0">
                <a:latin typeface="游ゴシック" panose="020B0400000000000000" pitchFamily="50" charset="-128"/>
                <a:ea typeface="游ゴシック" panose="020B0400000000000000" pitchFamily="50" charset="-128"/>
              </a:rPr>
              <a:t>。</a:t>
            </a: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p:txBody>
      </p:sp>
      <p:sp>
        <p:nvSpPr>
          <p:cNvPr id="10" name="Google Shape;497;p23">
            <a:extLst>
              <a:ext uri="{FF2B5EF4-FFF2-40B4-BE49-F238E27FC236}">
                <a16:creationId xmlns:a16="http://schemas.microsoft.com/office/drawing/2014/main" id="{AC307DA4-C7FC-CF0D-A65A-58DA86EC6CD5}"/>
              </a:ext>
            </a:extLst>
          </p:cNvPr>
          <p:cNvSpPr txBox="1"/>
          <p:nvPr/>
        </p:nvSpPr>
        <p:spPr>
          <a:xfrm>
            <a:off x="2403613" y="1150068"/>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游ゴシック" panose="020B0400000000000000" pitchFamily="50" charset="-128"/>
                <a:ea typeface="Century"/>
                <a:cs typeface="Century"/>
                <a:sym typeface="Century"/>
              </a:rPr>
              <a:t>①</a:t>
            </a:r>
            <a:endParaRPr>
              <a:latin typeface="游ゴシック" panose="020B0400000000000000" pitchFamily="50" charset="-128"/>
              <a:ea typeface="游ゴシック" panose="020B0400000000000000" pitchFamily="50" charset="-128"/>
            </a:endParaRPr>
          </a:p>
        </p:txBody>
      </p:sp>
      <p:sp>
        <p:nvSpPr>
          <p:cNvPr id="11" name="Google Shape;498;p23">
            <a:extLst>
              <a:ext uri="{FF2B5EF4-FFF2-40B4-BE49-F238E27FC236}">
                <a16:creationId xmlns:a16="http://schemas.microsoft.com/office/drawing/2014/main" id="{5C6C5458-26F4-427E-5CC5-592E5E68AA1D}"/>
              </a:ext>
            </a:extLst>
          </p:cNvPr>
          <p:cNvSpPr txBox="1"/>
          <p:nvPr/>
        </p:nvSpPr>
        <p:spPr>
          <a:xfrm>
            <a:off x="5351427" y="86625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游ゴシック" panose="020B0400000000000000" pitchFamily="50" charset="-128"/>
                <a:ea typeface="Century"/>
                <a:cs typeface="Century"/>
                <a:sym typeface="Century"/>
              </a:rPr>
              <a:t>③</a:t>
            </a:r>
            <a:endParaRPr sz="1800" dirty="0">
              <a:solidFill>
                <a:srgbClr val="FF0000"/>
              </a:solidFill>
              <a:latin typeface="游ゴシック" panose="020B0400000000000000" pitchFamily="50" charset="-128"/>
              <a:ea typeface="游ゴシック" panose="020B0400000000000000" pitchFamily="50" charset="-128"/>
              <a:cs typeface="Century"/>
              <a:sym typeface="Century"/>
            </a:endParaRPr>
          </a:p>
        </p:txBody>
      </p:sp>
      <p:sp>
        <p:nvSpPr>
          <p:cNvPr id="12" name="Google Shape;499;p23">
            <a:extLst>
              <a:ext uri="{FF2B5EF4-FFF2-40B4-BE49-F238E27FC236}">
                <a16:creationId xmlns:a16="http://schemas.microsoft.com/office/drawing/2014/main" id="{E7FBEB2E-CB9B-5578-4F01-7E2AC5F48219}"/>
              </a:ext>
            </a:extLst>
          </p:cNvPr>
          <p:cNvSpPr/>
          <p:nvPr/>
        </p:nvSpPr>
        <p:spPr>
          <a:xfrm>
            <a:off x="775505" y="1019870"/>
            <a:ext cx="4131714" cy="464951"/>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sp>
        <p:nvSpPr>
          <p:cNvPr id="13" name="Google Shape;500;p23">
            <a:extLst>
              <a:ext uri="{FF2B5EF4-FFF2-40B4-BE49-F238E27FC236}">
                <a16:creationId xmlns:a16="http://schemas.microsoft.com/office/drawing/2014/main" id="{ECB3C2EE-B451-77E8-3682-2150527F0953}"/>
              </a:ext>
            </a:extLst>
          </p:cNvPr>
          <p:cNvSpPr txBox="1"/>
          <p:nvPr/>
        </p:nvSpPr>
        <p:spPr>
          <a:xfrm>
            <a:off x="1441811" y="8065378"/>
            <a:ext cx="4470172" cy="303889"/>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乳癌</a:t>
            </a:r>
            <a:r>
              <a:rPr lang="ja-JP" altLang="ko-KR" sz="1100" dirty="0">
                <a:latin typeface="游ゴシック" panose="020B0400000000000000" pitchFamily="50" charset="-128"/>
                <a:ea typeface="游ゴシック" panose="020B0400000000000000" pitchFamily="50" charset="-128"/>
              </a:rPr>
              <a:t>」前方一致病名に対する</a:t>
            </a:r>
            <a:r>
              <a:rPr lang="ja-JP" altLang="en-US" sz="1100" dirty="0">
                <a:latin typeface="游ゴシック" panose="020B0400000000000000" pitchFamily="50" charset="-128"/>
                <a:ea typeface="游ゴシック" panose="020B0400000000000000" pitchFamily="50" charset="-128"/>
              </a:rPr>
              <a:t>ワープロ病名</a:t>
            </a:r>
            <a:r>
              <a:rPr lang="ja-JP" altLang="ko-KR" sz="1100" dirty="0">
                <a:latin typeface="游ゴシック" panose="020B0400000000000000" pitchFamily="50" charset="-128"/>
                <a:ea typeface="游ゴシック" panose="020B0400000000000000" pitchFamily="50" charset="-128"/>
              </a:rPr>
              <a:t>が照会されます。</a:t>
            </a:r>
            <a:endParaRPr dirty="0">
              <a:latin typeface="游ゴシック" panose="020B0400000000000000" pitchFamily="50" charset="-128"/>
              <a:ea typeface="游ゴシック" panose="020B0400000000000000" pitchFamily="50" charset="-128"/>
            </a:endParaRPr>
          </a:p>
        </p:txBody>
      </p:sp>
      <p:sp>
        <p:nvSpPr>
          <p:cNvPr id="14" name="Google Shape;501;p23">
            <a:extLst>
              <a:ext uri="{FF2B5EF4-FFF2-40B4-BE49-F238E27FC236}">
                <a16:creationId xmlns:a16="http://schemas.microsoft.com/office/drawing/2014/main" id="{31829EF7-DE00-9D5F-36DA-6ABC3A6B120D}"/>
              </a:ext>
            </a:extLst>
          </p:cNvPr>
          <p:cNvSpPr txBox="1"/>
          <p:nvPr/>
        </p:nvSpPr>
        <p:spPr>
          <a:xfrm>
            <a:off x="622839" y="650826"/>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游ゴシック" panose="020B0400000000000000" pitchFamily="50" charset="-128"/>
                <a:ea typeface="MS Mincho"/>
                <a:cs typeface="MS Mincho"/>
                <a:sym typeface="MS Mincho"/>
              </a:rPr>
              <a:t>●</a:t>
            </a:r>
            <a:r>
              <a:rPr lang="ja-JP" altLang="en-US" sz="1100" dirty="0">
                <a:latin typeface="游ゴシック" panose="020B0400000000000000" pitchFamily="50" charset="-128"/>
                <a:ea typeface="游ゴシック" panose="020B0400000000000000" pitchFamily="50" charset="-128"/>
              </a:rPr>
              <a:t>上部エリア</a:t>
            </a:r>
            <a:r>
              <a:rPr lang="ja-JP" altLang="ko-KR" sz="1100" dirty="0">
                <a:latin typeface="游ゴシック" panose="020B0400000000000000" pitchFamily="50" charset="-128"/>
                <a:ea typeface="游ゴシック" panose="020B0400000000000000" pitchFamily="50" charset="-128"/>
              </a:rPr>
              <a:t>です</a:t>
            </a:r>
            <a:r>
              <a:rPr lang="ja-JP" altLang="en-US" sz="1100" dirty="0">
                <a:latin typeface="游ゴシック" panose="020B0400000000000000" pitchFamily="50" charset="-128"/>
                <a:ea typeface="游ゴシック" panose="020B0400000000000000" pitchFamily="50" charset="-128"/>
              </a:rPr>
              <a:t>。</a:t>
            </a: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p:txBody>
      </p:sp>
      <p:pic>
        <p:nvPicPr>
          <p:cNvPr id="15" name="Google Shape;502;p23">
            <a:extLst>
              <a:ext uri="{FF2B5EF4-FFF2-40B4-BE49-F238E27FC236}">
                <a16:creationId xmlns:a16="http://schemas.microsoft.com/office/drawing/2014/main" id="{D08692B7-FAC3-A862-ADC1-FD075E9DABBB}"/>
              </a:ext>
            </a:extLst>
          </p:cNvPr>
          <p:cNvPicPr preferRelativeResize="0"/>
          <p:nvPr/>
        </p:nvPicPr>
        <p:blipFill rotWithShape="1">
          <a:blip r:embed="rId5" cstate="print">
            <a:alphaModFix/>
          </a:blip>
          <a:srcRect/>
          <a:stretch/>
        </p:blipFill>
        <p:spPr>
          <a:xfrm>
            <a:off x="1019718" y="4159537"/>
            <a:ext cx="244939" cy="197016"/>
          </a:xfrm>
          <a:prstGeom prst="rect">
            <a:avLst/>
          </a:prstGeom>
          <a:noFill/>
          <a:ln>
            <a:solidFill>
              <a:srgbClr val="000000"/>
            </a:solidFill>
          </a:ln>
        </p:spPr>
      </p:pic>
      <p:sp>
        <p:nvSpPr>
          <p:cNvPr id="16" name="Google Shape;503;p23">
            <a:extLst>
              <a:ext uri="{FF2B5EF4-FFF2-40B4-BE49-F238E27FC236}">
                <a16:creationId xmlns:a16="http://schemas.microsoft.com/office/drawing/2014/main" id="{08024962-512B-465A-31D0-BC5A50327F42}"/>
              </a:ext>
            </a:extLst>
          </p:cNvPr>
          <p:cNvSpPr txBox="1"/>
          <p:nvPr/>
        </p:nvSpPr>
        <p:spPr>
          <a:xfrm>
            <a:off x="4843463" y="88301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游ゴシック" panose="020B0400000000000000" pitchFamily="50" charset="-128"/>
                <a:ea typeface="Century"/>
                <a:cs typeface="Century"/>
                <a:sym typeface="Century"/>
              </a:rPr>
              <a:t>②</a:t>
            </a:r>
            <a:endParaRPr dirty="0">
              <a:latin typeface="游ゴシック" panose="020B0400000000000000" pitchFamily="50" charset="-128"/>
              <a:ea typeface="游ゴシック" panose="020B0400000000000000" pitchFamily="50" charset="-128"/>
            </a:endParaRPr>
          </a:p>
        </p:txBody>
      </p:sp>
      <p:pic>
        <p:nvPicPr>
          <p:cNvPr id="17" name="Google Shape;504;p23">
            <a:extLst>
              <a:ext uri="{FF2B5EF4-FFF2-40B4-BE49-F238E27FC236}">
                <a16:creationId xmlns:a16="http://schemas.microsoft.com/office/drawing/2014/main" id="{FFA3AF7C-1392-594E-0643-05C4C6FCF369}"/>
              </a:ext>
            </a:extLst>
          </p:cNvPr>
          <p:cNvPicPr preferRelativeResize="0"/>
          <p:nvPr/>
        </p:nvPicPr>
        <p:blipFill rotWithShape="1">
          <a:blip r:embed="rId6" cstate="print">
            <a:alphaModFix/>
          </a:blip>
          <a:srcRect/>
          <a:stretch/>
        </p:blipFill>
        <p:spPr>
          <a:xfrm>
            <a:off x="885151" y="8666980"/>
            <a:ext cx="739111" cy="235714"/>
          </a:xfrm>
          <a:prstGeom prst="rect">
            <a:avLst/>
          </a:prstGeom>
          <a:noFill/>
          <a:ln>
            <a:solidFill>
              <a:srgbClr val="000000"/>
            </a:solidFill>
          </a:ln>
        </p:spPr>
      </p:pic>
      <p:pic>
        <p:nvPicPr>
          <p:cNvPr id="18" name="Google Shape;505;p23">
            <a:extLst>
              <a:ext uri="{FF2B5EF4-FFF2-40B4-BE49-F238E27FC236}">
                <a16:creationId xmlns:a16="http://schemas.microsoft.com/office/drawing/2014/main" id="{9442D610-7897-F693-1280-476358D673DC}"/>
              </a:ext>
            </a:extLst>
          </p:cNvPr>
          <p:cNvPicPr preferRelativeResize="0"/>
          <p:nvPr/>
        </p:nvPicPr>
        <p:blipFill rotWithShape="1">
          <a:blip r:embed="rId7" cstate="print">
            <a:alphaModFix/>
          </a:blip>
          <a:srcRect/>
          <a:stretch/>
        </p:blipFill>
        <p:spPr>
          <a:xfrm>
            <a:off x="1874412" y="2373189"/>
            <a:ext cx="995525" cy="598500"/>
          </a:xfrm>
          <a:prstGeom prst="rect">
            <a:avLst/>
          </a:prstGeom>
          <a:noFill/>
          <a:ln>
            <a:solidFill>
              <a:srgbClr val="000000"/>
            </a:solidFill>
          </a:ln>
        </p:spPr>
      </p:pic>
      <p:pic>
        <p:nvPicPr>
          <p:cNvPr id="19" name="Google Shape;506;p23">
            <a:extLst>
              <a:ext uri="{FF2B5EF4-FFF2-40B4-BE49-F238E27FC236}">
                <a16:creationId xmlns:a16="http://schemas.microsoft.com/office/drawing/2014/main" id="{85FE8DCD-CCAA-30F5-389F-B50C0118C1E4}"/>
              </a:ext>
            </a:extLst>
          </p:cNvPr>
          <p:cNvPicPr preferRelativeResize="0"/>
          <p:nvPr/>
        </p:nvPicPr>
        <p:blipFill rotWithShape="1">
          <a:blip r:embed="rId8" cstate="print">
            <a:alphaModFix/>
          </a:blip>
          <a:srcRect/>
          <a:stretch/>
        </p:blipFill>
        <p:spPr>
          <a:xfrm>
            <a:off x="4181114" y="4093905"/>
            <a:ext cx="1730869" cy="245690"/>
          </a:xfrm>
          <a:prstGeom prst="rect">
            <a:avLst/>
          </a:prstGeom>
          <a:noFill/>
          <a:ln>
            <a:solidFill>
              <a:srgbClr val="000000"/>
            </a:solidFill>
          </a:ln>
        </p:spPr>
      </p:pic>
      <p:sp>
        <p:nvSpPr>
          <p:cNvPr id="20" name="Google Shape;507;p23">
            <a:extLst>
              <a:ext uri="{FF2B5EF4-FFF2-40B4-BE49-F238E27FC236}">
                <a16:creationId xmlns:a16="http://schemas.microsoft.com/office/drawing/2014/main" id="{E3284573-C614-7000-8017-E07A3E7EF009}"/>
              </a:ext>
            </a:extLst>
          </p:cNvPr>
          <p:cNvSpPr/>
          <p:nvPr/>
        </p:nvSpPr>
        <p:spPr>
          <a:xfrm>
            <a:off x="2731298" y="5247512"/>
            <a:ext cx="761202" cy="2486080"/>
          </a:xfrm>
          <a:prstGeom prst="roundRect">
            <a:avLst>
              <a:gd name="adj" fmla="val 6657"/>
            </a:avLst>
          </a:prstGeom>
          <a:noFill/>
          <a:ln w="1905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sp>
        <p:nvSpPr>
          <p:cNvPr id="21" name="Google Shape;508;p23">
            <a:extLst>
              <a:ext uri="{FF2B5EF4-FFF2-40B4-BE49-F238E27FC236}">
                <a16:creationId xmlns:a16="http://schemas.microsoft.com/office/drawing/2014/main" id="{A26AF4D9-0DB0-1118-156D-93517C6DBD39}"/>
              </a:ext>
            </a:extLst>
          </p:cNvPr>
          <p:cNvSpPr/>
          <p:nvPr/>
        </p:nvSpPr>
        <p:spPr>
          <a:xfrm>
            <a:off x="1054643" y="5257642"/>
            <a:ext cx="882107" cy="2475950"/>
          </a:xfrm>
          <a:prstGeom prst="roundRect">
            <a:avLst>
              <a:gd name="adj" fmla="val 8029"/>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cxnSp>
        <p:nvCxnSpPr>
          <p:cNvPr id="22" name="Google Shape;509;p23">
            <a:extLst>
              <a:ext uri="{FF2B5EF4-FFF2-40B4-BE49-F238E27FC236}">
                <a16:creationId xmlns:a16="http://schemas.microsoft.com/office/drawing/2014/main" id="{2CB188B6-03E1-CC78-0F61-1F4A53E99B74}"/>
              </a:ext>
            </a:extLst>
          </p:cNvPr>
          <p:cNvCxnSpPr>
            <a:cxnSpLocks/>
          </p:cNvCxnSpPr>
          <p:nvPr/>
        </p:nvCxnSpPr>
        <p:spPr>
          <a:xfrm rot="5400000">
            <a:off x="2892950" y="5667636"/>
            <a:ext cx="1391100" cy="230100"/>
          </a:xfrm>
          <a:prstGeom prst="bentConnector2">
            <a:avLst/>
          </a:prstGeom>
          <a:noFill/>
          <a:ln w="19050" cap="flat" cmpd="sng">
            <a:solidFill>
              <a:srgbClr val="FF0000"/>
            </a:solidFill>
            <a:prstDash val="solid"/>
            <a:miter lim="800000"/>
            <a:headEnd type="none" w="sm" len="sm"/>
            <a:tailEnd type="triangle" w="med" len="med"/>
          </a:ln>
        </p:spPr>
      </p:cxnSp>
      <p:cxnSp>
        <p:nvCxnSpPr>
          <p:cNvPr id="23" name="Google Shape;510;p23">
            <a:extLst>
              <a:ext uri="{FF2B5EF4-FFF2-40B4-BE49-F238E27FC236}">
                <a16:creationId xmlns:a16="http://schemas.microsoft.com/office/drawing/2014/main" id="{E59C776A-3602-4DE5-426A-B1F1011DD7AD}"/>
              </a:ext>
            </a:extLst>
          </p:cNvPr>
          <p:cNvCxnSpPr>
            <a:cxnSpLocks/>
            <a:stCxn id="20" idx="2"/>
            <a:endCxn id="13" idx="0"/>
          </p:cNvCxnSpPr>
          <p:nvPr/>
        </p:nvCxnSpPr>
        <p:spPr>
          <a:xfrm rot="16200000" flipH="1">
            <a:off x="3228505" y="7616986"/>
            <a:ext cx="331786" cy="564998"/>
          </a:xfrm>
          <a:prstGeom prst="bentConnector3">
            <a:avLst>
              <a:gd name="adj1" fmla="val 50000"/>
            </a:avLst>
          </a:prstGeom>
          <a:noFill/>
          <a:ln w="19050" cap="flat" cmpd="sng">
            <a:solidFill>
              <a:srgbClr val="FF0000"/>
            </a:solidFill>
            <a:prstDash val="solid"/>
            <a:miter lim="800000"/>
            <a:headEnd type="none" w="sm" len="sm"/>
            <a:tailEnd type="triangle" w="med" len="med"/>
          </a:ln>
        </p:spPr>
      </p:cxnSp>
      <p:cxnSp>
        <p:nvCxnSpPr>
          <p:cNvPr id="24" name="Google Shape;511;p23">
            <a:extLst>
              <a:ext uri="{FF2B5EF4-FFF2-40B4-BE49-F238E27FC236}">
                <a16:creationId xmlns:a16="http://schemas.microsoft.com/office/drawing/2014/main" id="{33FD1350-A9FF-D1DD-6FDB-2CDAF6ECAB5E}"/>
              </a:ext>
            </a:extLst>
          </p:cNvPr>
          <p:cNvCxnSpPr>
            <a:cxnSpLocks/>
            <a:stCxn id="13" idx="1"/>
          </p:cNvCxnSpPr>
          <p:nvPr/>
        </p:nvCxnSpPr>
        <p:spPr>
          <a:xfrm rot="10800000">
            <a:off x="1255213" y="7733641"/>
            <a:ext cx="186599" cy="483682"/>
          </a:xfrm>
          <a:prstGeom prst="bentConnector2">
            <a:avLst/>
          </a:prstGeom>
          <a:noFill/>
          <a:ln w="19050" cap="flat" cmpd="sng">
            <a:solidFill>
              <a:srgbClr val="FF0000"/>
            </a:solidFill>
            <a:prstDash val="solid"/>
            <a:miter lim="800000"/>
            <a:headEnd type="none" w="sm" len="sm"/>
            <a:tailEnd type="triangle" w="med" len="med"/>
          </a:ln>
        </p:spPr>
      </p:cxnSp>
      <p:sp>
        <p:nvSpPr>
          <p:cNvPr id="25" name="Google Shape;512;p23">
            <a:extLst>
              <a:ext uri="{FF2B5EF4-FFF2-40B4-BE49-F238E27FC236}">
                <a16:creationId xmlns:a16="http://schemas.microsoft.com/office/drawing/2014/main" id="{CBF0054F-1456-9089-D8DB-EDC35C4B84B3}"/>
              </a:ext>
            </a:extLst>
          </p:cNvPr>
          <p:cNvSpPr/>
          <p:nvPr/>
        </p:nvSpPr>
        <p:spPr>
          <a:xfrm>
            <a:off x="2845192" y="4831574"/>
            <a:ext cx="1457201" cy="267738"/>
          </a:xfrm>
          <a:prstGeom prst="roundRect">
            <a:avLst>
              <a:gd name="adj" fmla="val 16667"/>
            </a:avLst>
          </a:prstGeom>
          <a:noFill/>
          <a:ln w="1905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spTree>
    <p:extLst>
      <p:ext uri="{BB962C8B-B14F-4D97-AF65-F5344CB8AC3E}">
        <p14:creationId xmlns:p14="http://schemas.microsoft.com/office/powerpoint/2010/main" val="2547803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61925-CBC8-F1DD-911B-341AF860A9F6}"/>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96CB3C41-AB60-AFC8-9601-13237DDD51DB}"/>
              </a:ext>
            </a:extLst>
          </p:cNvPr>
          <p:cNvSpPr>
            <a:spLocks noGrp="1"/>
          </p:cNvSpPr>
          <p:nvPr>
            <p:ph type="sldNum" sz="quarter" idx="12"/>
          </p:nvPr>
        </p:nvSpPr>
        <p:spPr/>
        <p:txBody>
          <a:bodyPr/>
          <a:lstStyle/>
          <a:p>
            <a:fld id="{AE8EA5A1-38AB-4AA0-89CC-DE1004BC27E5}" type="slidenum">
              <a:rPr kumimoji="1" lang="ja-JP" altLang="en-US" smtClean="0"/>
              <a:t>210</a:t>
            </a:fld>
            <a:endParaRPr kumimoji="1" lang="ja-JP" altLang="en-US"/>
          </a:p>
        </p:txBody>
      </p:sp>
      <p:pic>
        <p:nvPicPr>
          <p:cNvPr id="3" name="Google Shape;517;p24">
            <a:extLst>
              <a:ext uri="{FF2B5EF4-FFF2-40B4-BE49-F238E27FC236}">
                <a16:creationId xmlns:a16="http://schemas.microsoft.com/office/drawing/2014/main" id="{5B5E553C-F901-2F71-7F51-179E4AD02D80}"/>
              </a:ext>
            </a:extLst>
          </p:cNvPr>
          <p:cNvPicPr preferRelativeResize="0"/>
          <p:nvPr/>
        </p:nvPicPr>
        <p:blipFill rotWithShape="1">
          <a:blip r:embed="rId2" cstate="print">
            <a:alphaModFix/>
          </a:blip>
          <a:srcRect/>
          <a:stretch/>
        </p:blipFill>
        <p:spPr>
          <a:xfrm>
            <a:off x="4155641" y="867295"/>
            <a:ext cx="2222183" cy="2435612"/>
          </a:xfrm>
          <a:prstGeom prst="rect">
            <a:avLst/>
          </a:prstGeom>
          <a:noFill/>
          <a:ln>
            <a:noFill/>
          </a:ln>
        </p:spPr>
      </p:pic>
      <p:pic>
        <p:nvPicPr>
          <p:cNvPr id="4" name="Google Shape;518;p24">
            <a:extLst>
              <a:ext uri="{FF2B5EF4-FFF2-40B4-BE49-F238E27FC236}">
                <a16:creationId xmlns:a16="http://schemas.microsoft.com/office/drawing/2014/main" id="{F6C2E1EF-1305-3C56-C375-E15767154C36}"/>
              </a:ext>
            </a:extLst>
          </p:cNvPr>
          <p:cNvPicPr preferRelativeResize="0"/>
          <p:nvPr/>
        </p:nvPicPr>
        <p:blipFill rotWithShape="1">
          <a:blip r:embed="rId3" cstate="print">
            <a:alphaModFix/>
          </a:blip>
          <a:srcRect/>
          <a:stretch/>
        </p:blipFill>
        <p:spPr>
          <a:xfrm>
            <a:off x="677979" y="904558"/>
            <a:ext cx="3315003" cy="890686"/>
          </a:xfrm>
          <a:prstGeom prst="rect">
            <a:avLst/>
          </a:prstGeom>
          <a:noFill/>
          <a:ln>
            <a:noFill/>
          </a:ln>
        </p:spPr>
      </p:pic>
      <p:sp>
        <p:nvSpPr>
          <p:cNvPr id="5" name="Google Shape;520;p24">
            <a:extLst>
              <a:ext uri="{FF2B5EF4-FFF2-40B4-BE49-F238E27FC236}">
                <a16:creationId xmlns:a16="http://schemas.microsoft.com/office/drawing/2014/main" id="{ABB85C19-4BB4-D7C9-B11C-C393662A267A}"/>
              </a:ext>
            </a:extLst>
          </p:cNvPr>
          <p:cNvSpPr txBox="1"/>
          <p:nvPr/>
        </p:nvSpPr>
        <p:spPr>
          <a:xfrm>
            <a:off x="562326" y="601948"/>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游ゴシック" panose="020B0400000000000000" pitchFamily="50" charset="-128"/>
                <a:ea typeface="MS Mincho"/>
                <a:cs typeface="MS Mincho"/>
                <a:sym typeface="MS Mincho"/>
              </a:rPr>
              <a:t>●</a:t>
            </a:r>
            <a:r>
              <a:rPr lang="ja-JP" altLang="en-US" sz="1100" dirty="0">
                <a:latin typeface="游ゴシック" panose="020B0400000000000000" pitchFamily="50" charset="-128"/>
                <a:ea typeface="游ゴシック" panose="020B0400000000000000" pitchFamily="50" charset="-128"/>
              </a:rPr>
              <a:t>ワープロ</a:t>
            </a:r>
            <a:r>
              <a:rPr lang="ja-JP" altLang="ko-KR" sz="1100" dirty="0">
                <a:latin typeface="游ゴシック" panose="020B0400000000000000" pitchFamily="50" charset="-128"/>
                <a:ea typeface="游ゴシック" panose="020B0400000000000000" pitchFamily="50" charset="-128"/>
              </a:rPr>
              <a:t>索引の詳細情報です。</a:t>
            </a: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p:txBody>
      </p:sp>
      <p:sp>
        <p:nvSpPr>
          <p:cNvPr id="6" name="Google Shape;521;p24">
            <a:extLst>
              <a:ext uri="{FF2B5EF4-FFF2-40B4-BE49-F238E27FC236}">
                <a16:creationId xmlns:a16="http://schemas.microsoft.com/office/drawing/2014/main" id="{64E4DC87-A341-F181-5894-A90638280050}"/>
              </a:ext>
            </a:extLst>
          </p:cNvPr>
          <p:cNvSpPr/>
          <p:nvPr/>
        </p:nvSpPr>
        <p:spPr>
          <a:xfrm>
            <a:off x="677979" y="1500780"/>
            <a:ext cx="3315003" cy="118218"/>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sp>
        <p:nvSpPr>
          <p:cNvPr id="7" name="Google Shape;522;p24">
            <a:extLst>
              <a:ext uri="{FF2B5EF4-FFF2-40B4-BE49-F238E27FC236}">
                <a16:creationId xmlns:a16="http://schemas.microsoft.com/office/drawing/2014/main" id="{9D08956F-5932-8791-82C4-72C55BC47BDC}"/>
              </a:ext>
            </a:extLst>
          </p:cNvPr>
          <p:cNvSpPr txBox="1"/>
          <p:nvPr/>
        </p:nvSpPr>
        <p:spPr>
          <a:xfrm>
            <a:off x="3947891" y="1027570"/>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游ゴシック" panose="020B0400000000000000" pitchFamily="50" charset="-128"/>
                <a:ea typeface="Century"/>
                <a:cs typeface="Century"/>
                <a:sym typeface="Century"/>
              </a:rPr>
              <a:t>①</a:t>
            </a:r>
            <a:endParaRPr>
              <a:latin typeface="游ゴシック" panose="020B0400000000000000" pitchFamily="50" charset="-128"/>
              <a:ea typeface="游ゴシック" panose="020B0400000000000000" pitchFamily="50" charset="-128"/>
            </a:endParaRPr>
          </a:p>
        </p:txBody>
      </p:sp>
      <p:sp>
        <p:nvSpPr>
          <p:cNvPr id="8" name="Google Shape;523;p24">
            <a:extLst>
              <a:ext uri="{FF2B5EF4-FFF2-40B4-BE49-F238E27FC236}">
                <a16:creationId xmlns:a16="http://schemas.microsoft.com/office/drawing/2014/main" id="{0889A0C7-16E1-41BA-2B2C-25231AA0A5D8}"/>
              </a:ext>
            </a:extLst>
          </p:cNvPr>
          <p:cNvSpPr txBox="1"/>
          <p:nvPr/>
        </p:nvSpPr>
        <p:spPr>
          <a:xfrm>
            <a:off x="6062408" y="1020070"/>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游ゴシック" panose="020B0400000000000000" pitchFamily="50" charset="-128"/>
                <a:ea typeface="Century"/>
                <a:cs typeface="Century"/>
                <a:sym typeface="Century"/>
              </a:rPr>
              <a:t>②</a:t>
            </a:r>
            <a:endParaRPr>
              <a:latin typeface="游ゴシック" panose="020B0400000000000000" pitchFamily="50" charset="-128"/>
              <a:ea typeface="游ゴシック" panose="020B0400000000000000" pitchFamily="50" charset="-128"/>
            </a:endParaRPr>
          </a:p>
        </p:txBody>
      </p:sp>
      <p:sp>
        <p:nvSpPr>
          <p:cNvPr id="9" name="Google Shape;524;p24">
            <a:extLst>
              <a:ext uri="{FF2B5EF4-FFF2-40B4-BE49-F238E27FC236}">
                <a16:creationId xmlns:a16="http://schemas.microsoft.com/office/drawing/2014/main" id="{57D744F2-D077-C37C-7622-71F5329BF8A1}"/>
              </a:ext>
            </a:extLst>
          </p:cNvPr>
          <p:cNvSpPr txBox="1"/>
          <p:nvPr/>
        </p:nvSpPr>
        <p:spPr>
          <a:xfrm>
            <a:off x="483228" y="3360097"/>
            <a:ext cx="6405519" cy="727082"/>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游ゴシック" panose="020B0400000000000000" pitchFamily="50" charset="-128"/>
                <a:ea typeface="MS Mincho"/>
                <a:cs typeface="MS Mincho"/>
                <a:sym typeface="MS Mincho"/>
              </a:rPr>
              <a:t>①</a:t>
            </a:r>
            <a:r>
              <a:rPr lang="ko-KR" sz="1100" dirty="0">
                <a:solidFill>
                  <a:schemeClr val="dk1"/>
                </a:solidFill>
                <a:latin typeface="游ゴシック" panose="020B0400000000000000" pitchFamily="50" charset="-128"/>
                <a:ea typeface="MS Mincho"/>
                <a:cs typeface="MS Mincho"/>
                <a:sym typeface="MS Mincho"/>
              </a:rPr>
              <a:t> </a:t>
            </a:r>
            <a:r>
              <a:rPr lang="ja-JP" altLang="ko-KR" sz="1100" dirty="0">
                <a:latin typeface="游ゴシック" panose="020B0400000000000000" pitchFamily="50" charset="-128"/>
                <a:ea typeface="游ゴシック" panose="020B0400000000000000" pitchFamily="50" charset="-128"/>
              </a:rPr>
              <a:t>「修正モード」です。既存の情報を更新可能です。</a:t>
            </a:r>
            <a:r>
              <a:rPr lang="ko-KR" sz="1100" dirty="0">
                <a:solidFill>
                  <a:schemeClr val="dk1"/>
                </a:solidFill>
                <a:latin typeface="游ゴシック" panose="020B0400000000000000" pitchFamily="50" charset="-128"/>
                <a:ea typeface="MS Mincho"/>
                <a:cs typeface="MS Mincho"/>
                <a:sym typeface="MS Mincho"/>
              </a:rPr>
              <a:t> </a:t>
            </a:r>
            <a:r>
              <a:rPr lang="en-US" altLang="ko-KR" sz="1100" dirty="0">
                <a:solidFill>
                  <a:schemeClr val="dk1"/>
                </a:solidFill>
                <a:latin typeface="游ゴシック" panose="020B0400000000000000" pitchFamily="50" charset="-128"/>
                <a:ea typeface="游ゴシック" panose="020B0400000000000000" pitchFamily="50" charset="-128"/>
                <a:cs typeface="MS Mincho"/>
                <a:sym typeface="MS Mincho"/>
              </a:rPr>
              <a:t> </a:t>
            </a:r>
          </a:p>
          <a:p>
            <a:pPr lvl="0">
              <a:lnSpc>
                <a:spcPct val="125000"/>
              </a:lnSpc>
            </a:pPr>
            <a:r>
              <a:rPr lang="ja-JP" altLang="en-US" sz="1100" dirty="0">
                <a:solidFill>
                  <a:schemeClr val="dk1"/>
                </a:solidFill>
                <a:latin typeface="游ゴシック" panose="020B0400000000000000" pitchFamily="50" charset="-128"/>
                <a:ea typeface="游ゴシック" panose="020B0400000000000000" pitchFamily="50" charset="-128"/>
                <a:sym typeface="MS Mincho"/>
              </a:rPr>
              <a:t>「新</a:t>
            </a:r>
            <a:r>
              <a:rPr lang="ja-JP" altLang="ko-KR" sz="1100" dirty="0">
                <a:latin typeface="游ゴシック" panose="020B0400000000000000" pitchFamily="50" charset="-128"/>
                <a:ea typeface="游ゴシック" panose="020B0400000000000000" pitchFamily="50" charset="-128"/>
              </a:rPr>
              <a:t>規」ボタンをクリックすると「新規」モードになり、項目入力ウィンドウが空欄に変更され、</a:t>
            </a:r>
            <a:endParaRPr lang="en-US" altLang="ja-JP" sz="1100" dirty="0">
              <a:latin typeface="游ゴシック" panose="020B0400000000000000" pitchFamily="50" charset="-128"/>
              <a:ea typeface="游ゴシック" panose="020B0400000000000000" pitchFamily="50" charset="-128"/>
            </a:endParaRPr>
          </a:p>
          <a:p>
            <a:pPr lvl="0">
              <a:lnSpc>
                <a:spcPct val="125000"/>
              </a:lnSpc>
            </a:pPr>
            <a:r>
              <a:rPr lang="ja-JP" altLang="ko-KR" sz="1100" dirty="0">
                <a:latin typeface="游ゴシック" panose="020B0400000000000000" pitchFamily="50" charset="-128"/>
                <a:ea typeface="游ゴシック" panose="020B0400000000000000" pitchFamily="50" charset="-128"/>
              </a:rPr>
              <a:t>入力</a:t>
            </a:r>
            <a:r>
              <a:rPr lang="ja-JP" altLang="en-US" sz="1100" dirty="0">
                <a:latin typeface="游ゴシック" panose="020B0400000000000000" pitchFamily="50" charset="-128"/>
                <a:ea typeface="游ゴシック" panose="020B0400000000000000" pitchFamily="50" charset="-128"/>
              </a:rPr>
              <a:t>できる</a:t>
            </a:r>
            <a:r>
              <a:rPr lang="ja-JP" altLang="ko-KR" sz="1100" dirty="0">
                <a:latin typeface="游ゴシック" panose="020B0400000000000000" pitchFamily="50" charset="-128"/>
                <a:ea typeface="游ゴシック" panose="020B0400000000000000" pitchFamily="50" charset="-128"/>
              </a:rPr>
              <a:t>状態になります。</a:t>
            </a:r>
            <a:endParaRPr dirty="0">
              <a:latin typeface="游ゴシック" panose="020B0400000000000000" pitchFamily="50" charset="-128"/>
              <a:ea typeface="游ゴシック" panose="020B0400000000000000" pitchFamily="50" charset="-128"/>
            </a:endParaRPr>
          </a:p>
        </p:txBody>
      </p:sp>
      <p:sp>
        <p:nvSpPr>
          <p:cNvPr id="10" name="Google Shape;526;p24">
            <a:extLst>
              <a:ext uri="{FF2B5EF4-FFF2-40B4-BE49-F238E27FC236}">
                <a16:creationId xmlns:a16="http://schemas.microsoft.com/office/drawing/2014/main" id="{8CAA36D7-E131-4C78-6FCB-FE970E8037BD}"/>
              </a:ext>
            </a:extLst>
          </p:cNvPr>
          <p:cNvSpPr txBox="1"/>
          <p:nvPr/>
        </p:nvSpPr>
        <p:spPr>
          <a:xfrm>
            <a:off x="454038" y="4707394"/>
            <a:ext cx="6093920" cy="303889"/>
          </a:xfrm>
          <a:prstGeom prst="rect">
            <a:avLst/>
          </a:prstGeom>
          <a:noFill/>
          <a:ln>
            <a:noFill/>
          </a:ln>
        </p:spPr>
        <p:txBody>
          <a:bodyPr spcFirstLastPara="1" wrap="square" lIns="91425" tIns="45700" rIns="91425" bIns="45700" anchor="t" anchorCtr="0">
            <a:spAutoFit/>
          </a:bodyPr>
          <a:lstStyle/>
          <a:p>
            <a:pPr marL="171450" lvl="0" indent="-171450">
              <a:lnSpc>
                <a:spcPct val="125000"/>
              </a:lnSpc>
              <a:buClr>
                <a:schemeClr val="dk1"/>
              </a:buClr>
              <a:buSzPts val="1100"/>
              <a:buFont typeface="MS Mincho"/>
              <a:buChar char="-"/>
            </a:pPr>
            <a:r>
              <a:rPr lang="ko-KR" sz="1100" dirty="0">
                <a:solidFill>
                  <a:schemeClr val="dk1"/>
                </a:solidFill>
                <a:latin typeface="游ゴシック" panose="020B0400000000000000" pitchFamily="50" charset="-128"/>
                <a:ea typeface="MS Mincho"/>
                <a:cs typeface="MS Mincho"/>
                <a:sym typeface="MS Mincho"/>
              </a:rPr>
              <a:t>          :</a:t>
            </a:r>
            <a:r>
              <a:rPr lang="en-US" altLang="ko-KR" sz="1100" dirty="0">
                <a:solidFill>
                  <a:schemeClr val="dk1"/>
                </a:solidFill>
                <a:latin typeface="游ゴシック" panose="020B0400000000000000" pitchFamily="50" charset="-128"/>
                <a:ea typeface="游ゴシック" panose="020B0400000000000000" pitchFamily="50" charset="-128"/>
                <a:cs typeface="MS Mincho"/>
                <a:sym typeface="MS Mincho"/>
              </a:rPr>
              <a:t> </a:t>
            </a:r>
            <a:r>
              <a:rPr lang="ja-JP" altLang="ko-KR" sz="1100" dirty="0">
                <a:latin typeface="游ゴシック" panose="020B0400000000000000" pitchFamily="50" charset="-128"/>
                <a:ea typeface="游ゴシック" panose="020B0400000000000000" pitchFamily="50" charset="-128"/>
              </a:rPr>
              <a:t>新規情報を登録</a:t>
            </a:r>
            <a:r>
              <a:rPr lang="ja-JP" altLang="en-US" sz="1100" dirty="0">
                <a:latin typeface="游ゴシック" panose="020B0400000000000000" pitchFamily="50" charset="-128"/>
                <a:ea typeface="游ゴシック" panose="020B0400000000000000" pitchFamily="50" charset="-128"/>
              </a:rPr>
              <a:t>又は</a:t>
            </a:r>
            <a:r>
              <a:rPr lang="ja-JP" altLang="ko-KR" sz="1100" dirty="0">
                <a:latin typeface="游ゴシック" panose="020B0400000000000000" pitchFamily="50" charset="-128"/>
                <a:ea typeface="游ゴシック" panose="020B0400000000000000" pitchFamily="50" charset="-128"/>
              </a:rPr>
              <a:t>選択した情報を更新します。</a:t>
            </a:r>
            <a:endParaRPr dirty="0">
              <a:latin typeface="游ゴシック" panose="020B0400000000000000" pitchFamily="50" charset="-128"/>
              <a:ea typeface="游ゴシック" panose="020B0400000000000000" pitchFamily="50" charset="-128"/>
            </a:endParaRPr>
          </a:p>
        </p:txBody>
      </p:sp>
      <p:sp>
        <p:nvSpPr>
          <p:cNvPr id="11" name="Google Shape;527;p24">
            <a:extLst>
              <a:ext uri="{FF2B5EF4-FFF2-40B4-BE49-F238E27FC236}">
                <a16:creationId xmlns:a16="http://schemas.microsoft.com/office/drawing/2014/main" id="{A07D3792-E34F-1563-5F91-42217EC05DFF}"/>
              </a:ext>
            </a:extLst>
          </p:cNvPr>
          <p:cNvSpPr txBox="1"/>
          <p:nvPr/>
        </p:nvSpPr>
        <p:spPr>
          <a:xfrm>
            <a:off x="302938" y="2294930"/>
            <a:ext cx="3752621" cy="727082"/>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en-US" sz="1100" dirty="0">
                <a:latin typeface="游ゴシック" panose="020B0400000000000000" pitchFamily="50" charset="-128"/>
                <a:ea typeface="游ゴシック" panose="020B0400000000000000" pitchFamily="50" charset="-128"/>
              </a:rPr>
              <a:t>該当</a:t>
            </a:r>
            <a:r>
              <a:rPr lang="ja-JP" altLang="ko-KR" sz="1100" dirty="0">
                <a:latin typeface="游ゴシック" panose="020B0400000000000000" pitchFamily="50" charset="-128"/>
                <a:ea typeface="游ゴシック" panose="020B0400000000000000" pitchFamily="50" charset="-128"/>
              </a:rPr>
              <a:t>リストの</a:t>
            </a:r>
            <a:r>
              <a:rPr lang="ja-JP" altLang="en-US" sz="1100" dirty="0">
                <a:latin typeface="游ゴシック" panose="020B0400000000000000" pitchFamily="50" charset="-128"/>
                <a:ea typeface="游ゴシック" panose="020B0400000000000000" pitchFamily="50" charset="-128"/>
              </a:rPr>
              <a:t>ワープロ</a:t>
            </a:r>
            <a:r>
              <a:rPr lang="ja-JP" altLang="ko-KR" sz="1100" dirty="0">
                <a:latin typeface="游ゴシック" panose="020B0400000000000000" pitchFamily="50" charset="-128"/>
                <a:ea typeface="游ゴシック" panose="020B0400000000000000" pitchFamily="50" charset="-128"/>
              </a:rPr>
              <a:t>索引</a:t>
            </a:r>
            <a:r>
              <a:rPr lang="ja-JP" altLang="en-US" sz="1100" dirty="0">
                <a:latin typeface="游ゴシック" panose="020B0400000000000000" pitchFamily="50" charset="-128"/>
                <a:ea typeface="游ゴシック" panose="020B0400000000000000" pitchFamily="50" charset="-128"/>
              </a:rPr>
              <a:t>名</a:t>
            </a:r>
            <a:r>
              <a:rPr lang="ja-JP" altLang="ko-KR" sz="1100" dirty="0">
                <a:latin typeface="游ゴシック" panose="020B0400000000000000" pitchFamily="50" charset="-128"/>
                <a:ea typeface="游ゴシック" panose="020B0400000000000000" pitchFamily="50" charset="-128"/>
              </a:rPr>
              <a:t>をダブルクリックします。</a:t>
            </a:r>
            <a:endParaRPr lang="en-US" altLang="ja-JP" sz="1100" dirty="0">
              <a:latin typeface="游ゴシック" panose="020B0400000000000000" pitchFamily="50" charset="-128"/>
              <a:ea typeface="游ゴシック" panose="020B0400000000000000" pitchFamily="50" charset="-128"/>
            </a:endParaRPr>
          </a:p>
          <a:p>
            <a:pPr lvl="0">
              <a:lnSpc>
                <a:spcPct val="125000"/>
              </a:lnSpc>
            </a:pPr>
            <a:r>
              <a:rPr lang="ja-JP" altLang="ko-KR" sz="1100" dirty="0">
                <a:latin typeface="游ゴシック" panose="020B0400000000000000" pitchFamily="50" charset="-128"/>
                <a:ea typeface="游ゴシック" panose="020B0400000000000000" pitchFamily="50" charset="-128"/>
              </a:rPr>
              <a:t>左</a:t>
            </a:r>
            <a:r>
              <a:rPr lang="ja-JP" altLang="en-US" sz="1100" dirty="0">
                <a:latin typeface="游ゴシック" panose="020B0400000000000000" pitchFamily="50" charset="-128"/>
                <a:ea typeface="游ゴシック" panose="020B0400000000000000" pitchFamily="50" charset="-128"/>
              </a:rPr>
              <a:t>側の</a:t>
            </a:r>
            <a:r>
              <a:rPr lang="ja-JP" altLang="ko-KR"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使用</a:t>
            </a:r>
            <a:r>
              <a:rPr lang="ja-JP" altLang="ko-KR" sz="1100" dirty="0">
                <a:latin typeface="游ゴシック" panose="020B0400000000000000" pitchFamily="50" charset="-128"/>
                <a:ea typeface="游ゴシック" panose="020B0400000000000000" pitchFamily="50" charset="-128"/>
              </a:rPr>
              <a:t>ワープロ名テーブル」エリアに詳細情報が</a:t>
            </a:r>
            <a:endParaRPr lang="en-US" altLang="ja-JP" sz="1100" dirty="0">
              <a:latin typeface="游ゴシック" panose="020B0400000000000000" pitchFamily="50" charset="-128"/>
              <a:ea typeface="游ゴシック" panose="020B0400000000000000" pitchFamily="50" charset="-128"/>
            </a:endParaRPr>
          </a:p>
          <a:p>
            <a:pPr lvl="0">
              <a:lnSpc>
                <a:spcPct val="125000"/>
              </a:lnSpc>
            </a:pPr>
            <a:r>
              <a:rPr lang="ja-JP" altLang="ko-KR" sz="1100" dirty="0">
                <a:latin typeface="游ゴシック" panose="020B0400000000000000" pitchFamily="50" charset="-128"/>
                <a:ea typeface="游ゴシック" panose="020B0400000000000000" pitchFamily="50" charset="-128"/>
              </a:rPr>
              <a:t>表示されます。</a:t>
            </a:r>
            <a:endParaRPr dirty="0">
              <a:latin typeface="游ゴシック" panose="020B0400000000000000" pitchFamily="50" charset="-128"/>
              <a:ea typeface="游ゴシック" panose="020B0400000000000000" pitchFamily="50" charset="-128"/>
            </a:endParaRPr>
          </a:p>
        </p:txBody>
      </p:sp>
      <p:cxnSp>
        <p:nvCxnSpPr>
          <p:cNvPr id="12" name="Google Shape;528;p24">
            <a:extLst>
              <a:ext uri="{FF2B5EF4-FFF2-40B4-BE49-F238E27FC236}">
                <a16:creationId xmlns:a16="http://schemas.microsoft.com/office/drawing/2014/main" id="{8DA09027-48A6-710E-2AC8-B9E77692910E}"/>
              </a:ext>
            </a:extLst>
          </p:cNvPr>
          <p:cNvCxnSpPr>
            <a:stCxn id="6" idx="2"/>
            <a:endCxn id="3" idx="1"/>
          </p:cNvCxnSpPr>
          <p:nvPr/>
        </p:nvCxnSpPr>
        <p:spPr>
          <a:xfrm rot="-5400000" flipH="1">
            <a:off x="3012431" y="942048"/>
            <a:ext cx="466200" cy="1820100"/>
          </a:xfrm>
          <a:prstGeom prst="bentConnector2">
            <a:avLst/>
          </a:prstGeom>
          <a:noFill/>
          <a:ln w="19050" cap="flat" cmpd="sng">
            <a:solidFill>
              <a:srgbClr val="FF0000"/>
            </a:solidFill>
            <a:prstDash val="solid"/>
            <a:miter lim="800000"/>
            <a:headEnd type="none" w="sm" len="sm"/>
            <a:tailEnd type="triangle" w="med" len="med"/>
          </a:ln>
        </p:spPr>
      </p:cxnSp>
      <p:pic>
        <p:nvPicPr>
          <p:cNvPr id="13" name="Google Shape;529;p24">
            <a:extLst>
              <a:ext uri="{FF2B5EF4-FFF2-40B4-BE49-F238E27FC236}">
                <a16:creationId xmlns:a16="http://schemas.microsoft.com/office/drawing/2014/main" id="{3CA42B88-960F-B080-85C0-D016AE51D0E2}"/>
              </a:ext>
            </a:extLst>
          </p:cNvPr>
          <p:cNvPicPr preferRelativeResize="0"/>
          <p:nvPr/>
        </p:nvPicPr>
        <p:blipFill rotWithShape="1">
          <a:blip r:embed="rId4" cstate="print">
            <a:alphaModFix/>
          </a:blip>
          <a:srcRect/>
          <a:stretch/>
        </p:blipFill>
        <p:spPr>
          <a:xfrm>
            <a:off x="569691" y="5068057"/>
            <a:ext cx="2421006" cy="3596725"/>
          </a:xfrm>
          <a:prstGeom prst="rect">
            <a:avLst/>
          </a:prstGeom>
          <a:noFill/>
          <a:ln>
            <a:solidFill>
              <a:srgbClr val="000000"/>
            </a:solidFill>
          </a:ln>
        </p:spPr>
      </p:pic>
      <p:sp>
        <p:nvSpPr>
          <p:cNvPr id="14" name="Google Shape;530;p24">
            <a:extLst>
              <a:ext uri="{FF2B5EF4-FFF2-40B4-BE49-F238E27FC236}">
                <a16:creationId xmlns:a16="http://schemas.microsoft.com/office/drawing/2014/main" id="{6EB75819-476F-4FF6-DFFF-2EA5DC34A531}"/>
              </a:ext>
            </a:extLst>
          </p:cNvPr>
          <p:cNvSpPr txBox="1"/>
          <p:nvPr/>
        </p:nvSpPr>
        <p:spPr>
          <a:xfrm>
            <a:off x="603127" y="8735581"/>
            <a:ext cx="6093920" cy="303889"/>
          </a:xfrm>
          <a:prstGeom prst="rect">
            <a:avLst/>
          </a:prstGeom>
          <a:noFill/>
          <a:ln>
            <a:noFill/>
          </a:ln>
        </p:spPr>
        <p:txBody>
          <a:bodyPr spcFirstLastPara="1" wrap="square" lIns="91425" tIns="45700" rIns="91425" bIns="45700" anchor="t" anchorCtr="0">
            <a:spAutoFit/>
          </a:bodyPr>
          <a:lstStyle/>
          <a:p>
            <a:pPr marL="171450" lvl="0" indent="-171450">
              <a:lnSpc>
                <a:spcPct val="125000"/>
              </a:lnSpc>
              <a:buClr>
                <a:schemeClr val="dk1"/>
              </a:buClr>
              <a:buSzPts val="1100"/>
              <a:buFont typeface="MS Mincho"/>
              <a:buChar char="-"/>
            </a:pPr>
            <a:r>
              <a:rPr lang="ko-KR" sz="1100" dirty="0">
                <a:solidFill>
                  <a:schemeClr val="dk1"/>
                </a:solidFill>
                <a:latin typeface="游ゴシック" panose="020B0400000000000000" pitchFamily="50" charset="-128"/>
                <a:ea typeface="MS Mincho"/>
                <a:cs typeface="MS Mincho"/>
                <a:sym typeface="MS Mincho"/>
              </a:rPr>
              <a:t>       </a:t>
            </a:r>
            <a:r>
              <a:rPr lang="ja-JP" altLang="en-US" sz="1100" dirty="0">
                <a:solidFill>
                  <a:schemeClr val="dk1"/>
                </a:solidFill>
                <a:latin typeface="游ゴシック" panose="020B0400000000000000" pitchFamily="50" charset="-128"/>
                <a:ea typeface="MS Mincho"/>
                <a:cs typeface="MS Mincho"/>
                <a:sym typeface="MS Mincho"/>
              </a:rPr>
              <a:t>　　</a:t>
            </a:r>
            <a:r>
              <a:rPr lang="ko-KR" sz="1100" dirty="0">
                <a:solidFill>
                  <a:schemeClr val="dk1"/>
                </a:solidFill>
                <a:latin typeface="游ゴシック" panose="020B0400000000000000" pitchFamily="50" charset="-128"/>
                <a:ea typeface="MS Mincho"/>
                <a:cs typeface="MS Mincho"/>
                <a:sym typeface="MS Mincho"/>
              </a:rPr>
              <a:t>  :</a:t>
            </a:r>
            <a:r>
              <a:rPr lang="ja-JP" altLang="ko-KR" sz="1100" dirty="0">
                <a:latin typeface="游ゴシック" panose="020B0400000000000000" pitchFamily="50" charset="-128"/>
                <a:ea typeface="游ゴシック" panose="020B0400000000000000" pitchFamily="50" charset="-128"/>
              </a:rPr>
              <a:t>選択した情報を削除します。</a:t>
            </a:r>
            <a:endParaRPr dirty="0">
              <a:latin typeface="游ゴシック" panose="020B0400000000000000" pitchFamily="50" charset="-128"/>
              <a:ea typeface="游ゴシック" panose="020B0400000000000000" pitchFamily="50" charset="-128"/>
            </a:endParaRPr>
          </a:p>
        </p:txBody>
      </p:sp>
      <p:sp>
        <p:nvSpPr>
          <p:cNvPr id="15" name="Google Shape;531;p24">
            <a:extLst>
              <a:ext uri="{FF2B5EF4-FFF2-40B4-BE49-F238E27FC236}">
                <a16:creationId xmlns:a16="http://schemas.microsoft.com/office/drawing/2014/main" id="{86FE6EDE-78BF-E7E1-701C-F0CC241150E5}"/>
              </a:ext>
            </a:extLst>
          </p:cNvPr>
          <p:cNvSpPr txBox="1"/>
          <p:nvPr/>
        </p:nvSpPr>
        <p:spPr>
          <a:xfrm>
            <a:off x="3075847" y="5382930"/>
            <a:ext cx="3472111" cy="727082"/>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游ゴシック" panose="020B0400000000000000" pitchFamily="50" charset="-128"/>
                <a:ea typeface="游ゴシック" panose="020B0400000000000000" pitchFamily="50" charset="-128"/>
              </a:rPr>
              <a:t>「乳がん温存術後」と記載された</a:t>
            </a:r>
            <a:r>
              <a:rPr lang="ja-JP" altLang="en-US" sz="1100" dirty="0">
                <a:latin typeface="游ゴシック" panose="020B0400000000000000" pitchFamily="50" charset="-128"/>
                <a:ea typeface="游ゴシック" panose="020B0400000000000000" pitchFamily="50" charset="-128"/>
              </a:rPr>
              <a:t>未</a:t>
            </a:r>
            <a:r>
              <a:rPr lang="ja-JP" altLang="ko-KR" sz="1100" dirty="0">
                <a:latin typeface="游ゴシック" panose="020B0400000000000000" pitchFamily="50" charset="-128"/>
                <a:ea typeface="游ゴシック" panose="020B0400000000000000" pitchFamily="50" charset="-128"/>
              </a:rPr>
              <a:t>コード化</a:t>
            </a:r>
            <a:r>
              <a:rPr lang="ja-JP" altLang="en-US" sz="1100" dirty="0">
                <a:latin typeface="游ゴシック" panose="020B0400000000000000" pitchFamily="50" charset="-128"/>
                <a:ea typeface="游ゴシック" panose="020B0400000000000000" pitchFamily="50" charset="-128"/>
              </a:rPr>
              <a:t>傷病名</a:t>
            </a:r>
            <a:r>
              <a:rPr lang="ja-JP" altLang="ko-KR" sz="1100" dirty="0">
                <a:latin typeface="游ゴシック" panose="020B0400000000000000" pitchFamily="50" charset="-128"/>
                <a:ea typeface="游ゴシック" panose="020B0400000000000000" pitchFamily="50" charset="-128"/>
              </a:rPr>
              <a:t>は</a:t>
            </a:r>
            <a:r>
              <a:rPr lang="ja-JP" altLang="en-US" sz="1100" dirty="0">
                <a:latin typeface="游ゴシック" panose="020B0400000000000000" pitchFamily="50" charset="-128"/>
                <a:ea typeface="游ゴシック" panose="020B0400000000000000" pitchFamily="50" charset="-128"/>
              </a:rPr>
              <a:t>傷病名</a:t>
            </a:r>
            <a:r>
              <a:rPr lang="ja-JP" altLang="ko-KR" sz="1100" dirty="0">
                <a:latin typeface="游ゴシック" panose="020B0400000000000000" pitchFamily="50" charset="-128"/>
                <a:ea typeface="游ゴシック" panose="020B0400000000000000" pitchFamily="50" charset="-128"/>
              </a:rPr>
              <a:t>コード</a:t>
            </a:r>
            <a:r>
              <a:rPr lang="ko-KR" sz="1100" dirty="0">
                <a:solidFill>
                  <a:schemeClr val="dk1"/>
                </a:solidFill>
                <a:latin typeface="游ゴシック" panose="020B0400000000000000" pitchFamily="50" charset="-128"/>
                <a:ea typeface="MS Mincho"/>
                <a:cs typeface="MS Mincho"/>
                <a:sym typeface="MS Mincho"/>
              </a:rPr>
              <a:t>‘1749008’</a:t>
            </a:r>
            <a:r>
              <a:rPr lang="ja-JP" altLang="en-US" sz="1100" dirty="0">
                <a:solidFill>
                  <a:schemeClr val="dk1"/>
                </a:solidFill>
                <a:latin typeface="游ゴシック" panose="020B0400000000000000" pitchFamily="50" charset="-128"/>
                <a:ea typeface="游ゴシック" panose="020B0400000000000000" pitchFamily="50" charset="-128"/>
                <a:cs typeface="MS Mincho"/>
                <a:sym typeface="MS Mincho"/>
              </a:rPr>
              <a:t>、傷病名</a:t>
            </a:r>
            <a:r>
              <a:rPr lang="ja-JP" altLang="ko-KR" sz="1100" dirty="0">
                <a:latin typeface="游ゴシック" panose="020B0400000000000000" pitchFamily="50" charset="-128"/>
                <a:ea typeface="游ゴシック" panose="020B0400000000000000" pitchFamily="50" charset="-128"/>
              </a:rPr>
              <a:t>の名称「</a:t>
            </a:r>
            <a:r>
              <a:rPr lang="ja-JP" altLang="en-US" sz="1100" dirty="0">
                <a:latin typeface="游ゴシック" panose="020B0400000000000000" pitchFamily="50" charset="-128"/>
                <a:ea typeface="游ゴシック" panose="020B0400000000000000" pitchFamily="50" charset="-128"/>
              </a:rPr>
              <a:t>乳癌</a:t>
            </a:r>
            <a:r>
              <a:rPr lang="ja-JP" altLang="ko-KR"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と</a:t>
            </a:r>
            <a:r>
              <a:rPr lang="ja-JP" altLang="ko-KR" sz="1100" dirty="0">
                <a:latin typeface="游ゴシック" panose="020B0400000000000000" pitchFamily="50" charset="-128"/>
                <a:ea typeface="游ゴシック" panose="020B0400000000000000" pitchFamily="50" charset="-128"/>
              </a:rPr>
              <a:t>認識されます。</a:t>
            </a:r>
            <a:r>
              <a:rPr lang="ko-KR" sz="1100" dirty="0">
                <a:solidFill>
                  <a:schemeClr val="dk1"/>
                </a:solidFill>
                <a:latin typeface="游ゴシック" panose="020B0400000000000000" pitchFamily="50" charset="-128"/>
                <a:ea typeface="MS Mincho"/>
                <a:cs typeface="MS Mincho"/>
                <a:sym typeface="MS Mincho"/>
              </a:rPr>
              <a:t> </a:t>
            </a:r>
            <a:endParaRPr dirty="0">
              <a:latin typeface="游ゴシック" panose="020B0400000000000000" pitchFamily="50" charset="-128"/>
              <a:ea typeface="游ゴシック" panose="020B0400000000000000" pitchFamily="50" charset="-128"/>
            </a:endParaRPr>
          </a:p>
        </p:txBody>
      </p:sp>
      <p:sp>
        <p:nvSpPr>
          <p:cNvPr id="16" name="Google Shape;532;p24">
            <a:extLst>
              <a:ext uri="{FF2B5EF4-FFF2-40B4-BE49-F238E27FC236}">
                <a16:creationId xmlns:a16="http://schemas.microsoft.com/office/drawing/2014/main" id="{685FEC28-8E88-8151-7D60-0D634FC88B2A}"/>
              </a:ext>
            </a:extLst>
          </p:cNvPr>
          <p:cNvSpPr/>
          <p:nvPr/>
        </p:nvSpPr>
        <p:spPr>
          <a:xfrm>
            <a:off x="672763" y="6032936"/>
            <a:ext cx="1971674" cy="296983"/>
          </a:xfrm>
          <a:prstGeom prst="roundRect">
            <a:avLst>
              <a:gd name="adj" fmla="val 50000"/>
            </a:avLst>
          </a:prstGeom>
          <a:noFill/>
          <a:ln w="1905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sp>
        <p:nvSpPr>
          <p:cNvPr id="17" name="Google Shape;533;p24">
            <a:extLst>
              <a:ext uri="{FF2B5EF4-FFF2-40B4-BE49-F238E27FC236}">
                <a16:creationId xmlns:a16="http://schemas.microsoft.com/office/drawing/2014/main" id="{FBAF7E54-7C13-0F20-B85E-709295EF7178}"/>
              </a:ext>
            </a:extLst>
          </p:cNvPr>
          <p:cNvSpPr txBox="1"/>
          <p:nvPr/>
        </p:nvSpPr>
        <p:spPr>
          <a:xfrm>
            <a:off x="3075846" y="6448097"/>
            <a:ext cx="3673866" cy="938678"/>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游ゴシック" panose="020B0400000000000000" pitchFamily="50" charset="-128"/>
                <a:ea typeface="游ゴシック" panose="020B0400000000000000" pitchFamily="50" charset="-128"/>
              </a:rPr>
              <a:t>マスターの</a:t>
            </a:r>
            <a:r>
              <a:rPr lang="ja-JP" altLang="en-US" sz="1100" dirty="0">
                <a:latin typeface="游ゴシック" panose="020B0400000000000000" pitchFamily="50" charset="-128"/>
                <a:ea typeface="游ゴシック" panose="020B0400000000000000" pitchFamily="50" charset="-128"/>
              </a:rPr>
              <a:t>傷病名</a:t>
            </a:r>
            <a:r>
              <a:rPr lang="ja-JP" altLang="ko-KR" sz="1100" dirty="0">
                <a:latin typeface="游ゴシック" panose="020B0400000000000000" pitchFamily="50" charset="-128"/>
                <a:ea typeface="游ゴシック" panose="020B0400000000000000" pitchFamily="50" charset="-128"/>
              </a:rPr>
              <a:t>コードと</a:t>
            </a:r>
            <a:r>
              <a:rPr lang="ja-JP" altLang="en-US" sz="1100" dirty="0">
                <a:latin typeface="游ゴシック" panose="020B0400000000000000" pitchFamily="50" charset="-128"/>
                <a:ea typeface="游ゴシック" panose="020B0400000000000000" pitchFamily="50" charset="-128"/>
              </a:rPr>
              <a:t>名称を</a:t>
            </a:r>
            <a:r>
              <a:rPr lang="ja-JP" altLang="ko-KR" sz="1100" dirty="0">
                <a:latin typeface="游ゴシック" panose="020B0400000000000000" pitchFamily="50" charset="-128"/>
                <a:ea typeface="游ゴシック" panose="020B0400000000000000" pitchFamily="50" charset="-128"/>
              </a:rPr>
              <a:t>照会して正確な</a:t>
            </a:r>
            <a:endParaRPr lang="en-US" altLang="ja-JP" sz="1100" dirty="0">
              <a:latin typeface="游ゴシック" panose="020B0400000000000000" pitchFamily="50" charset="-128"/>
              <a:ea typeface="游ゴシック" panose="020B0400000000000000" pitchFamily="50" charset="-128"/>
            </a:endParaRPr>
          </a:p>
          <a:p>
            <a:pPr lvl="0">
              <a:lnSpc>
                <a:spcPct val="125000"/>
              </a:lnSpc>
            </a:pPr>
            <a:r>
              <a:rPr lang="ja-JP" altLang="ko-KR" sz="1100" dirty="0">
                <a:latin typeface="游ゴシック" panose="020B0400000000000000" pitchFamily="50" charset="-128"/>
                <a:ea typeface="游ゴシック" panose="020B0400000000000000" pitchFamily="50" charset="-128"/>
              </a:rPr>
              <a:t>コードと</a:t>
            </a:r>
            <a:r>
              <a:rPr lang="ja-JP" altLang="en-US" sz="1100" dirty="0">
                <a:latin typeface="游ゴシック" panose="020B0400000000000000" pitchFamily="50" charset="-128"/>
                <a:ea typeface="游ゴシック" panose="020B0400000000000000" pitchFamily="50" charset="-128"/>
              </a:rPr>
              <a:t>名称</a:t>
            </a:r>
            <a:r>
              <a:rPr lang="ja-JP" altLang="ko-KR" sz="1100" dirty="0">
                <a:latin typeface="游ゴシック" panose="020B0400000000000000" pitchFamily="50" charset="-128"/>
                <a:ea typeface="游ゴシック" panose="020B0400000000000000" pitchFamily="50" charset="-128"/>
              </a:rPr>
              <a:t>をマッピングします。</a:t>
            </a:r>
            <a:endParaRPr lang="en-US" altLang="ja-JP" sz="1100" dirty="0">
              <a:latin typeface="游ゴシック" panose="020B0400000000000000" pitchFamily="50" charset="-128"/>
              <a:ea typeface="游ゴシック" panose="020B0400000000000000" pitchFamily="50" charset="-128"/>
            </a:endParaRPr>
          </a:p>
          <a:p>
            <a:pPr lvl="0">
              <a:lnSpc>
                <a:spcPct val="125000"/>
              </a:lnSpc>
            </a:pPr>
            <a:r>
              <a:rPr lang="ko-KR" altLang="en-US" sz="1100" b="1" i="0" dirty="0">
                <a:solidFill>
                  <a:srgbClr val="000000"/>
                </a:solidFill>
                <a:effectLst/>
                <a:latin typeface="游ゴシック" panose="020B0400000000000000" pitchFamily="50" charset="-128"/>
              </a:rPr>
              <a:t>例</a:t>
            </a:r>
            <a:r>
              <a:rPr lang="ko-KR" sz="1100" b="1" dirty="0">
                <a:solidFill>
                  <a:schemeClr val="dk1"/>
                </a:solidFill>
                <a:latin typeface="游ゴシック" panose="020B0400000000000000" pitchFamily="50" charset="-128"/>
                <a:ea typeface="MS Mincho"/>
                <a:cs typeface="MS Mincho"/>
                <a:sym typeface="MS Mincho"/>
              </a:rPr>
              <a:t>)</a:t>
            </a:r>
            <a:r>
              <a:rPr lang="ja-JP" altLang="ko-KR" sz="1100" b="1" dirty="0">
                <a:latin typeface="游ゴシック" panose="020B0400000000000000" pitchFamily="50" charset="-128"/>
                <a:ea typeface="游ゴシック" panose="020B0400000000000000" pitchFamily="50" charset="-128"/>
              </a:rPr>
              <a:t>「</a:t>
            </a:r>
            <a:r>
              <a:rPr lang="ko-KR" sz="1100" b="1" dirty="0">
                <a:solidFill>
                  <a:schemeClr val="dk1"/>
                </a:solidFill>
                <a:latin typeface="游ゴシック" panose="020B0400000000000000" pitchFamily="50" charset="-128"/>
                <a:ea typeface="MS Mincho"/>
                <a:cs typeface="MS Mincho"/>
                <a:sym typeface="MS Mincho"/>
              </a:rPr>
              <a:t>右乳癌温存術後</a:t>
            </a:r>
            <a:r>
              <a:rPr lang="ja-JP" altLang="ko-KR" sz="1100" b="1" dirty="0">
                <a:latin typeface="游ゴシック" panose="020B0400000000000000" pitchFamily="50" charset="-128"/>
                <a:ea typeface="游ゴシック" panose="020B0400000000000000" pitchFamily="50" charset="-128"/>
              </a:rPr>
              <a:t>」として入手可能なワ</a:t>
            </a:r>
            <a:r>
              <a:rPr lang="ja-JP" altLang="en-US" sz="1100" b="1" dirty="0">
                <a:latin typeface="游ゴシック" panose="020B0400000000000000" pitchFamily="50" charset="-128"/>
                <a:ea typeface="游ゴシック" panose="020B0400000000000000" pitchFamily="50" charset="-128"/>
              </a:rPr>
              <a:t>ープロ　　</a:t>
            </a:r>
            <a:endParaRPr lang="en-US" altLang="ja-JP" sz="1100" b="1" dirty="0">
              <a:latin typeface="游ゴシック" panose="020B0400000000000000" pitchFamily="50" charset="-128"/>
              <a:ea typeface="游ゴシック" panose="020B0400000000000000" pitchFamily="50" charset="-128"/>
            </a:endParaRPr>
          </a:p>
          <a:p>
            <a:pPr lvl="0">
              <a:lnSpc>
                <a:spcPct val="125000"/>
              </a:lnSpc>
            </a:pPr>
            <a:r>
              <a:rPr lang="ja-JP" altLang="ko-KR" sz="1100" b="1" dirty="0">
                <a:latin typeface="游ゴシック" panose="020B0400000000000000" pitchFamily="50" charset="-128"/>
                <a:ea typeface="游ゴシック" panose="020B0400000000000000" pitchFamily="50" charset="-128"/>
              </a:rPr>
              <a:t>病名</a:t>
            </a:r>
            <a:r>
              <a:rPr lang="ja-JP" altLang="en-US" sz="1100" b="1" dirty="0">
                <a:latin typeface="游ゴシック" panose="020B0400000000000000" pitchFamily="50" charset="-128"/>
                <a:ea typeface="游ゴシック" panose="020B0400000000000000" pitchFamily="50" charset="-128"/>
              </a:rPr>
              <a:t>を「</a:t>
            </a:r>
            <a:r>
              <a:rPr lang="ko-KR" sz="1100" b="1" dirty="0">
                <a:solidFill>
                  <a:schemeClr val="dk1"/>
                </a:solidFill>
                <a:latin typeface="游ゴシック" panose="020B0400000000000000" pitchFamily="50" charset="-128"/>
                <a:ea typeface="MS Mincho"/>
                <a:cs typeface="MS Mincho"/>
                <a:sym typeface="MS Mincho"/>
              </a:rPr>
              <a:t>乳癌(1749008)</a:t>
            </a:r>
            <a:r>
              <a:rPr lang="ja-JP" altLang="ko-KR" sz="1100" b="1" dirty="0">
                <a:latin typeface="游ゴシック" panose="020B0400000000000000" pitchFamily="50" charset="-128"/>
                <a:ea typeface="游ゴシック" panose="020B0400000000000000" pitchFamily="50" charset="-128"/>
              </a:rPr>
              <a:t>として認識できるようにします。</a:t>
            </a:r>
            <a:endParaRPr b="1" dirty="0">
              <a:latin typeface="游ゴシック" panose="020B0400000000000000" pitchFamily="50" charset="-128"/>
              <a:ea typeface="游ゴシック" panose="020B0400000000000000" pitchFamily="50" charset="-128"/>
            </a:endParaRPr>
          </a:p>
        </p:txBody>
      </p:sp>
      <p:cxnSp>
        <p:nvCxnSpPr>
          <p:cNvPr id="18" name="Google Shape;534;p24">
            <a:extLst>
              <a:ext uri="{FF2B5EF4-FFF2-40B4-BE49-F238E27FC236}">
                <a16:creationId xmlns:a16="http://schemas.microsoft.com/office/drawing/2014/main" id="{2F7E9B0B-0C4B-D44E-37D5-3A7A3AD6381E}"/>
              </a:ext>
            </a:extLst>
          </p:cNvPr>
          <p:cNvCxnSpPr>
            <a:cxnSpLocks/>
            <a:stCxn id="19" idx="3"/>
          </p:cNvCxnSpPr>
          <p:nvPr/>
        </p:nvCxnSpPr>
        <p:spPr>
          <a:xfrm>
            <a:off x="1936065" y="6695730"/>
            <a:ext cx="1139781" cy="237305"/>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19" name="Google Shape;535;p24">
            <a:extLst>
              <a:ext uri="{FF2B5EF4-FFF2-40B4-BE49-F238E27FC236}">
                <a16:creationId xmlns:a16="http://schemas.microsoft.com/office/drawing/2014/main" id="{DD44D88B-809C-3DEA-8B59-ED6EFDBC5F35}"/>
              </a:ext>
            </a:extLst>
          </p:cNvPr>
          <p:cNvSpPr/>
          <p:nvPr/>
        </p:nvSpPr>
        <p:spPr>
          <a:xfrm>
            <a:off x="1593361" y="6608073"/>
            <a:ext cx="342704" cy="175313"/>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sp>
        <p:nvSpPr>
          <p:cNvPr id="20" name="Google Shape;536;p24">
            <a:extLst>
              <a:ext uri="{FF2B5EF4-FFF2-40B4-BE49-F238E27FC236}">
                <a16:creationId xmlns:a16="http://schemas.microsoft.com/office/drawing/2014/main" id="{6FDB4B8E-4551-E5FB-5E94-9D4C291807A5}"/>
              </a:ext>
            </a:extLst>
          </p:cNvPr>
          <p:cNvSpPr/>
          <p:nvPr/>
        </p:nvSpPr>
        <p:spPr>
          <a:xfrm>
            <a:off x="1783763" y="7764092"/>
            <a:ext cx="978543" cy="203025"/>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cxnSp>
        <p:nvCxnSpPr>
          <p:cNvPr id="21" name="Google Shape;537;p24">
            <a:extLst>
              <a:ext uri="{FF2B5EF4-FFF2-40B4-BE49-F238E27FC236}">
                <a16:creationId xmlns:a16="http://schemas.microsoft.com/office/drawing/2014/main" id="{5460DD23-3517-EBA4-03ED-4C40E8B32E50}"/>
              </a:ext>
            </a:extLst>
          </p:cNvPr>
          <p:cNvCxnSpPr>
            <a:cxnSpLocks/>
            <a:endCxn id="22" idx="1"/>
          </p:cNvCxnSpPr>
          <p:nvPr/>
        </p:nvCxnSpPr>
        <p:spPr>
          <a:xfrm>
            <a:off x="2758747" y="7840514"/>
            <a:ext cx="317099" cy="249081"/>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22" name="Google Shape;538;p24">
            <a:extLst>
              <a:ext uri="{FF2B5EF4-FFF2-40B4-BE49-F238E27FC236}">
                <a16:creationId xmlns:a16="http://schemas.microsoft.com/office/drawing/2014/main" id="{693C2A83-43A0-E4B6-0291-86AB3C81C01B}"/>
              </a:ext>
            </a:extLst>
          </p:cNvPr>
          <p:cNvSpPr txBox="1"/>
          <p:nvPr/>
        </p:nvSpPr>
        <p:spPr>
          <a:xfrm>
            <a:off x="3075846" y="7620256"/>
            <a:ext cx="3472111" cy="938678"/>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en-US" sz="1100" dirty="0">
                <a:latin typeface="游ゴシック" panose="020B0400000000000000" pitchFamily="50" charset="-128"/>
                <a:ea typeface="游ゴシック" panose="020B0400000000000000" pitchFamily="50" charset="-128"/>
              </a:rPr>
              <a:t>傷病名</a:t>
            </a:r>
            <a:r>
              <a:rPr lang="ja-JP" altLang="ko-KR" sz="1100" dirty="0">
                <a:latin typeface="游ゴシック" panose="020B0400000000000000" pitchFamily="50" charset="-128"/>
                <a:ea typeface="游ゴシック" panose="020B0400000000000000" pitchFamily="50" charset="-128"/>
              </a:rPr>
              <a:t>情報に</a:t>
            </a:r>
            <a:r>
              <a:rPr lang="ja-JP" altLang="en-US" sz="1100" dirty="0">
                <a:latin typeface="游ゴシック" panose="020B0400000000000000" pitchFamily="50" charset="-128"/>
                <a:ea typeface="游ゴシック" panose="020B0400000000000000" pitchFamily="50" charset="-128"/>
              </a:rPr>
              <a:t>該当</a:t>
            </a:r>
            <a:r>
              <a:rPr lang="ja-JP" altLang="ko-KR" sz="1100" dirty="0">
                <a:latin typeface="游ゴシック" panose="020B0400000000000000" pitchFamily="50" charset="-128"/>
                <a:ea typeface="游ゴシック" panose="020B0400000000000000" pitchFamily="50" charset="-128"/>
              </a:rPr>
              <a:t>する修飾語コード情報を登録します。</a:t>
            </a:r>
            <a:endParaRPr lang="en-US" altLang="ja-JP" sz="1100" dirty="0">
              <a:latin typeface="游ゴシック" panose="020B0400000000000000" pitchFamily="50" charset="-128"/>
              <a:ea typeface="游ゴシック" panose="020B0400000000000000" pitchFamily="50" charset="-128"/>
            </a:endParaRPr>
          </a:p>
          <a:p>
            <a:pPr lvl="0">
              <a:lnSpc>
                <a:spcPct val="125000"/>
              </a:lnSpc>
            </a:pPr>
            <a:r>
              <a:rPr lang="ko-KR" altLang="en-US" sz="1100" b="1" i="0" dirty="0">
                <a:solidFill>
                  <a:srgbClr val="000000"/>
                </a:solidFill>
                <a:effectLst/>
                <a:latin typeface="游ゴシック" panose="020B0400000000000000" pitchFamily="50" charset="-128"/>
              </a:rPr>
              <a:t>例</a:t>
            </a:r>
            <a:r>
              <a:rPr lang="ko-KR" sz="1100" b="1" dirty="0">
                <a:solidFill>
                  <a:schemeClr val="dk1"/>
                </a:solidFill>
                <a:latin typeface="游ゴシック" panose="020B0400000000000000" pitchFamily="50" charset="-128"/>
                <a:ea typeface="MS Mincho"/>
                <a:cs typeface="MS Mincho"/>
                <a:sym typeface="MS Mincho"/>
              </a:rPr>
              <a:t>)</a:t>
            </a:r>
            <a:r>
              <a:rPr lang="ja-JP" altLang="ko-KR" sz="1100" b="1" dirty="0">
                <a:latin typeface="游ゴシック" panose="020B0400000000000000" pitchFamily="50" charset="-128"/>
                <a:ea typeface="游ゴシック" panose="020B0400000000000000" pitchFamily="50" charset="-128"/>
              </a:rPr>
              <a:t>「</a:t>
            </a:r>
            <a:r>
              <a:rPr lang="ko-KR" sz="1100" b="1" dirty="0">
                <a:solidFill>
                  <a:schemeClr val="dk1"/>
                </a:solidFill>
                <a:latin typeface="游ゴシック" panose="020B0400000000000000" pitchFamily="50" charset="-128"/>
                <a:ea typeface="MS Mincho"/>
                <a:cs typeface="MS Mincho"/>
                <a:sym typeface="MS Mincho"/>
              </a:rPr>
              <a:t>右乳癌温存術後</a:t>
            </a:r>
            <a:r>
              <a:rPr lang="ja-JP" altLang="ko-KR" sz="1100" b="1" dirty="0">
                <a:latin typeface="游ゴシック" panose="020B0400000000000000" pitchFamily="50" charset="-128"/>
                <a:ea typeface="游ゴシック" panose="020B0400000000000000" pitchFamily="50" charset="-128"/>
              </a:rPr>
              <a:t>」について修飾語</a:t>
            </a:r>
            <a:r>
              <a:rPr lang="ja-JP" altLang="en-US" sz="1100" b="1" dirty="0">
                <a:latin typeface="游ゴシック" panose="020B0400000000000000" pitchFamily="50" charset="-128"/>
                <a:ea typeface="游ゴシック" panose="020B0400000000000000" pitchFamily="50" charset="-128"/>
              </a:rPr>
              <a:t>「</a:t>
            </a:r>
            <a:r>
              <a:rPr lang="ko-KR" sz="1100" b="1" dirty="0">
                <a:solidFill>
                  <a:schemeClr val="dk1"/>
                </a:solidFill>
                <a:latin typeface="游ゴシック" panose="020B0400000000000000" pitchFamily="50" charset="-128"/>
                <a:ea typeface="MS Mincho"/>
                <a:cs typeface="MS Mincho"/>
                <a:sym typeface="MS Mincho"/>
              </a:rPr>
              <a:t>術後</a:t>
            </a:r>
            <a:r>
              <a:rPr lang="ja-JP" altLang="en-US" sz="1100" b="1" dirty="0">
                <a:solidFill>
                  <a:schemeClr val="dk1"/>
                </a:solidFill>
                <a:latin typeface="游ゴシック" panose="020B0400000000000000" pitchFamily="50" charset="-128"/>
                <a:ea typeface="游ゴシック" panose="020B0400000000000000" pitchFamily="50" charset="-128"/>
                <a:cs typeface="MS Mincho"/>
                <a:sym typeface="MS Mincho"/>
              </a:rPr>
              <a:t>」</a:t>
            </a:r>
            <a:r>
              <a:rPr lang="ko-KR" sz="1100" b="1" dirty="0">
                <a:solidFill>
                  <a:schemeClr val="dk1"/>
                </a:solidFill>
                <a:latin typeface="游ゴシック" panose="020B0400000000000000" pitchFamily="50" charset="-128"/>
                <a:ea typeface="MS Mincho"/>
                <a:cs typeface="MS Mincho"/>
                <a:sym typeface="MS Mincho"/>
              </a:rPr>
              <a:t> (3088) , </a:t>
            </a:r>
            <a:r>
              <a:rPr lang="ja-JP" altLang="en-US" sz="1100" b="1" dirty="0">
                <a:solidFill>
                  <a:schemeClr val="dk1"/>
                </a:solidFill>
                <a:latin typeface="游ゴシック" panose="020B0400000000000000" pitchFamily="50" charset="-128"/>
                <a:ea typeface="游ゴシック" panose="020B0400000000000000" pitchFamily="50" charset="-128"/>
                <a:cs typeface="MS Mincho"/>
                <a:sym typeface="MS Mincho"/>
              </a:rPr>
              <a:t>「</a:t>
            </a:r>
            <a:r>
              <a:rPr lang="ko-KR" sz="1100" b="1" dirty="0">
                <a:solidFill>
                  <a:schemeClr val="dk1"/>
                </a:solidFill>
                <a:latin typeface="游ゴシック" panose="020B0400000000000000" pitchFamily="50" charset="-128"/>
                <a:ea typeface="MS Mincho"/>
                <a:cs typeface="MS Mincho"/>
                <a:sym typeface="MS Mincho"/>
              </a:rPr>
              <a:t>右</a:t>
            </a:r>
            <a:r>
              <a:rPr lang="ja-JP" altLang="en-US" sz="1100" b="1" dirty="0">
                <a:solidFill>
                  <a:schemeClr val="dk1"/>
                </a:solidFill>
                <a:latin typeface="游ゴシック" panose="020B0400000000000000" pitchFamily="50" charset="-128"/>
                <a:ea typeface="游ゴシック" panose="020B0400000000000000" pitchFamily="50" charset="-128"/>
                <a:cs typeface="MS Mincho"/>
                <a:sym typeface="MS Mincho"/>
              </a:rPr>
              <a:t>」</a:t>
            </a:r>
            <a:r>
              <a:rPr lang="ko-KR" sz="1100" b="1" dirty="0">
                <a:solidFill>
                  <a:schemeClr val="dk1"/>
                </a:solidFill>
                <a:latin typeface="游ゴシック" panose="020B0400000000000000" pitchFamily="50" charset="-128"/>
                <a:ea typeface="MS Mincho"/>
                <a:cs typeface="MS Mincho"/>
                <a:sym typeface="MS Mincho"/>
              </a:rPr>
              <a:t>(2056)</a:t>
            </a:r>
            <a:r>
              <a:rPr lang="ja-JP" altLang="ko-KR" sz="1100" b="1" dirty="0">
                <a:latin typeface="游ゴシック" panose="020B0400000000000000" pitchFamily="50" charset="-128"/>
                <a:ea typeface="游ゴシック" panose="020B0400000000000000" pitchFamily="50" charset="-128"/>
              </a:rPr>
              <a:t>を登録します。</a:t>
            </a:r>
            <a:endParaRPr b="1" dirty="0">
              <a:latin typeface="游ゴシック" panose="020B0400000000000000" pitchFamily="50" charset="-128"/>
              <a:ea typeface="游ゴシック" panose="020B0400000000000000" pitchFamily="50" charset="-128"/>
            </a:endParaRPr>
          </a:p>
        </p:txBody>
      </p:sp>
      <p:pic>
        <p:nvPicPr>
          <p:cNvPr id="23" name="Google Shape;539;p24">
            <a:extLst>
              <a:ext uri="{FF2B5EF4-FFF2-40B4-BE49-F238E27FC236}">
                <a16:creationId xmlns:a16="http://schemas.microsoft.com/office/drawing/2014/main" id="{C16AE69D-5D63-ECE9-746D-4786D2FE384D}"/>
              </a:ext>
            </a:extLst>
          </p:cNvPr>
          <p:cNvPicPr preferRelativeResize="0"/>
          <p:nvPr/>
        </p:nvPicPr>
        <p:blipFill rotWithShape="1">
          <a:blip r:embed="rId5" cstate="print">
            <a:alphaModFix/>
          </a:blip>
          <a:srcRect/>
          <a:stretch/>
        </p:blipFill>
        <p:spPr>
          <a:xfrm>
            <a:off x="717342" y="4666298"/>
            <a:ext cx="647700" cy="361950"/>
          </a:xfrm>
          <a:prstGeom prst="rect">
            <a:avLst/>
          </a:prstGeom>
          <a:noFill/>
          <a:ln>
            <a:noFill/>
          </a:ln>
        </p:spPr>
      </p:pic>
      <p:pic>
        <p:nvPicPr>
          <p:cNvPr id="24" name="Google Shape;540;p24">
            <a:extLst>
              <a:ext uri="{FF2B5EF4-FFF2-40B4-BE49-F238E27FC236}">
                <a16:creationId xmlns:a16="http://schemas.microsoft.com/office/drawing/2014/main" id="{6A54BBE8-137E-D8FD-1511-90252160B4A2}"/>
              </a:ext>
            </a:extLst>
          </p:cNvPr>
          <p:cNvPicPr preferRelativeResize="0"/>
          <p:nvPr/>
        </p:nvPicPr>
        <p:blipFill rotWithShape="1">
          <a:blip r:embed="rId6" cstate="print">
            <a:alphaModFix/>
          </a:blip>
          <a:srcRect/>
          <a:stretch/>
        </p:blipFill>
        <p:spPr>
          <a:xfrm>
            <a:off x="844918" y="8736459"/>
            <a:ext cx="676275" cy="323850"/>
          </a:xfrm>
          <a:prstGeom prst="rect">
            <a:avLst/>
          </a:prstGeom>
          <a:noFill/>
          <a:ln>
            <a:noFill/>
          </a:ln>
        </p:spPr>
      </p:pic>
      <p:sp>
        <p:nvSpPr>
          <p:cNvPr id="25" name="Google Shape;525;p24">
            <a:extLst>
              <a:ext uri="{FF2B5EF4-FFF2-40B4-BE49-F238E27FC236}">
                <a16:creationId xmlns:a16="http://schemas.microsoft.com/office/drawing/2014/main" id="{C49DC400-BCA3-8223-4D44-F294AA4FF08A}"/>
              </a:ext>
            </a:extLst>
          </p:cNvPr>
          <p:cNvSpPr txBox="1"/>
          <p:nvPr/>
        </p:nvSpPr>
        <p:spPr>
          <a:xfrm>
            <a:off x="480176" y="4124241"/>
            <a:ext cx="609392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游ゴシック" panose="020B0400000000000000" pitchFamily="50" charset="-128"/>
                <a:ea typeface="MS Mincho"/>
                <a:cs typeface="MS Mincho"/>
                <a:sym typeface="MS Mincho"/>
              </a:rPr>
              <a:t>②</a:t>
            </a:r>
            <a:r>
              <a:rPr lang="en-US" altLang="ko-KR" sz="1100" dirty="0">
                <a:solidFill>
                  <a:srgbClr val="FF0000"/>
                </a:solidFill>
                <a:latin typeface="游ゴシック" panose="020B0400000000000000" pitchFamily="50" charset="-128"/>
                <a:ea typeface="游ゴシック" panose="020B0400000000000000" pitchFamily="50" charset="-128"/>
                <a:cs typeface="MS Mincho"/>
                <a:sym typeface="MS Mincho"/>
              </a:rPr>
              <a:t> </a:t>
            </a:r>
            <a:r>
              <a:rPr lang="ja-JP" altLang="ko-KR" sz="1100" dirty="0">
                <a:latin typeface="游ゴシック" panose="020B0400000000000000" pitchFamily="50" charset="-128"/>
                <a:ea typeface="游ゴシック" panose="020B0400000000000000" pitchFamily="50" charset="-128"/>
              </a:rPr>
              <a:t>機能ボタンを利用して情報を登録</a:t>
            </a:r>
            <a:r>
              <a:rPr lang="ja-JP" altLang="en-US" sz="1100" dirty="0">
                <a:latin typeface="游ゴシック" panose="020B0400000000000000" pitchFamily="50" charset="-128"/>
                <a:ea typeface="游ゴシック" panose="020B0400000000000000" pitchFamily="50" charset="-128"/>
              </a:rPr>
              <a:t>及び</a:t>
            </a:r>
            <a:r>
              <a:rPr lang="ja-JP" altLang="ko-KR" sz="1100" dirty="0">
                <a:latin typeface="游ゴシック" panose="020B0400000000000000" pitchFamily="50" charset="-128"/>
                <a:ea typeface="游ゴシック" panose="020B0400000000000000" pitchFamily="50" charset="-128"/>
              </a:rPr>
              <a:t>変更します。</a:t>
            </a: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p:txBody>
      </p:sp>
    </p:spTree>
    <p:extLst>
      <p:ext uri="{BB962C8B-B14F-4D97-AF65-F5344CB8AC3E}">
        <p14:creationId xmlns:p14="http://schemas.microsoft.com/office/powerpoint/2010/main" val="233836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D97FC-0BB9-6513-395B-43D9C3A0F75E}"/>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0977C8A2-EAD9-1754-1A34-6D17ABE8BA75}"/>
              </a:ext>
            </a:extLst>
          </p:cNvPr>
          <p:cNvSpPr>
            <a:spLocks noGrp="1"/>
          </p:cNvSpPr>
          <p:nvPr>
            <p:ph type="sldNum" sz="quarter" idx="12"/>
          </p:nvPr>
        </p:nvSpPr>
        <p:spPr/>
        <p:txBody>
          <a:bodyPr/>
          <a:lstStyle/>
          <a:p>
            <a:fld id="{AE8EA5A1-38AB-4AA0-89CC-DE1004BC27E5}" type="slidenum">
              <a:rPr kumimoji="1" lang="ja-JP" altLang="en-US" smtClean="0"/>
              <a:t>211</a:t>
            </a:fld>
            <a:endParaRPr kumimoji="1" lang="ja-JP" altLang="en-US"/>
          </a:p>
        </p:txBody>
      </p:sp>
      <p:grpSp>
        <p:nvGrpSpPr>
          <p:cNvPr id="3" name="Google Shape;545;p25">
            <a:extLst>
              <a:ext uri="{FF2B5EF4-FFF2-40B4-BE49-F238E27FC236}">
                <a16:creationId xmlns:a16="http://schemas.microsoft.com/office/drawing/2014/main" id="{0469062E-ED6F-5D89-9C4F-EA1A3011D5ED}"/>
              </a:ext>
            </a:extLst>
          </p:cNvPr>
          <p:cNvGrpSpPr/>
          <p:nvPr/>
        </p:nvGrpSpPr>
        <p:grpSpPr>
          <a:xfrm>
            <a:off x="771689" y="1575601"/>
            <a:ext cx="5465077" cy="887995"/>
            <a:chOff x="-2205038" y="4632677"/>
            <a:chExt cx="8734425" cy="981684"/>
          </a:xfrm>
        </p:grpSpPr>
        <p:pic>
          <p:nvPicPr>
            <p:cNvPr id="4" name="Google Shape;546;p25">
              <a:extLst>
                <a:ext uri="{FF2B5EF4-FFF2-40B4-BE49-F238E27FC236}">
                  <a16:creationId xmlns:a16="http://schemas.microsoft.com/office/drawing/2014/main" id="{F7BAE34D-2207-E36E-109E-F7B4C276A648}"/>
                </a:ext>
              </a:extLst>
            </p:cNvPr>
            <p:cNvPicPr preferRelativeResize="0"/>
            <p:nvPr/>
          </p:nvPicPr>
          <p:blipFill rotWithShape="1">
            <a:blip r:embed="rId3" cstate="print">
              <a:alphaModFix/>
            </a:blip>
            <a:srcRect/>
            <a:stretch/>
          </p:blipFill>
          <p:spPr>
            <a:xfrm>
              <a:off x="-2205038" y="4633286"/>
              <a:ext cx="7343775" cy="981075"/>
            </a:xfrm>
            <a:prstGeom prst="rect">
              <a:avLst/>
            </a:prstGeom>
            <a:noFill/>
            <a:ln>
              <a:noFill/>
            </a:ln>
          </p:spPr>
        </p:pic>
        <p:pic>
          <p:nvPicPr>
            <p:cNvPr id="5" name="Google Shape;547;p25">
              <a:extLst>
                <a:ext uri="{FF2B5EF4-FFF2-40B4-BE49-F238E27FC236}">
                  <a16:creationId xmlns:a16="http://schemas.microsoft.com/office/drawing/2014/main" id="{E17F3E0F-E860-92F1-85B8-D7CAE59090ED}"/>
                </a:ext>
              </a:extLst>
            </p:cNvPr>
            <p:cNvPicPr preferRelativeResize="0"/>
            <p:nvPr/>
          </p:nvPicPr>
          <p:blipFill rotWithShape="1">
            <a:blip r:embed="rId4" cstate="print">
              <a:alphaModFix/>
            </a:blip>
            <a:srcRect/>
            <a:stretch/>
          </p:blipFill>
          <p:spPr>
            <a:xfrm>
              <a:off x="5138737" y="4632677"/>
              <a:ext cx="1390650" cy="647700"/>
            </a:xfrm>
            <a:prstGeom prst="rect">
              <a:avLst/>
            </a:prstGeom>
            <a:noFill/>
            <a:ln>
              <a:noFill/>
            </a:ln>
          </p:spPr>
        </p:pic>
      </p:grpSp>
      <p:sp>
        <p:nvSpPr>
          <p:cNvPr id="6" name="Google Shape;548;p25">
            <a:extLst>
              <a:ext uri="{FF2B5EF4-FFF2-40B4-BE49-F238E27FC236}">
                <a16:creationId xmlns:a16="http://schemas.microsoft.com/office/drawing/2014/main" id="{BF6BB93A-B9F4-A511-9ADF-905FEABF9145}"/>
              </a:ext>
            </a:extLst>
          </p:cNvPr>
          <p:cNvSpPr txBox="1"/>
          <p:nvPr/>
        </p:nvSpPr>
        <p:spPr>
          <a:xfrm>
            <a:off x="916614" y="7629489"/>
            <a:ext cx="5627062" cy="938678"/>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游ゴシック" panose="020B0400000000000000" pitchFamily="50" charset="-128"/>
                <a:ea typeface="MS Mincho"/>
                <a:cs typeface="MS Mincho"/>
                <a:sym typeface="MS Mincho"/>
              </a:rPr>
              <a:t>②</a:t>
            </a:r>
            <a:r>
              <a:rPr lang="ja-JP" altLang="ko-KR" sz="1100" dirty="0">
                <a:latin typeface="游ゴシック" panose="020B0400000000000000" pitchFamily="50" charset="-128"/>
                <a:ea typeface="游ゴシック" panose="020B0400000000000000" pitchFamily="50" charset="-128"/>
              </a:rPr>
              <a:t>ダウンロード</a:t>
            </a: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a:p>
            <a:pPr lvl="0">
              <a:lnSpc>
                <a:spcPct val="125000"/>
              </a:lnSpc>
            </a:pPr>
            <a:r>
              <a:rPr lang="ja-JP" altLang="ko-KR" sz="1100" dirty="0">
                <a:latin typeface="游ゴシック" panose="020B0400000000000000" pitchFamily="50" charset="-128"/>
                <a:ea typeface="游ゴシック" panose="020B0400000000000000" pitchFamily="50" charset="-128"/>
              </a:rPr>
              <a:t>現在登録されている「ユーザー</a:t>
            </a:r>
            <a:r>
              <a:rPr lang="ja-JP" altLang="en-US" sz="1100" dirty="0">
                <a:latin typeface="游ゴシック" panose="020B0400000000000000" pitchFamily="50" charset="-128"/>
                <a:ea typeface="游ゴシック" panose="020B0400000000000000" pitchFamily="50" charset="-128"/>
              </a:rPr>
              <a:t>ワープロ</a:t>
            </a:r>
            <a:r>
              <a:rPr lang="ja-JP" altLang="ko-KR" sz="1100" dirty="0">
                <a:latin typeface="游ゴシック" panose="020B0400000000000000" pitchFamily="50" charset="-128"/>
                <a:ea typeface="游ゴシック" panose="020B0400000000000000" pitchFamily="50" charset="-128"/>
              </a:rPr>
              <a:t>索引情報」をExcel（XLSX）</a:t>
            </a:r>
            <a:endParaRPr lang="en-US" altLang="ja-JP" sz="1100" dirty="0">
              <a:latin typeface="游ゴシック" panose="020B0400000000000000" pitchFamily="50" charset="-128"/>
              <a:ea typeface="游ゴシック" panose="020B0400000000000000" pitchFamily="50" charset="-128"/>
            </a:endParaRPr>
          </a:p>
          <a:p>
            <a:pPr lvl="0">
              <a:lnSpc>
                <a:spcPct val="125000"/>
              </a:lnSpc>
            </a:pPr>
            <a:r>
              <a:rPr lang="ja-JP" altLang="ko-KR" sz="1100" dirty="0">
                <a:latin typeface="游ゴシック" panose="020B0400000000000000" pitchFamily="50" charset="-128"/>
                <a:ea typeface="游ゴシック" panose="020B0400000000000000" pitchFamily="50" charset="-128"/>
              </a:rPr>
              <a:t>フォーマットでPCにファイルを ダウンロードします。</a:t>
            </a:r>
            <a:endParaRPr lang="en-US" altLang="ja-JP" sz="1100" dirty="0">
              <a:latin typeface="游ゴシック" panose="020B0400000000000000" pitchFamily="50" charset="-128"/>
              <a:ea typeface="游ゴシック" panose="020B0400000000000000" pitchFamily="50" charset="-128"/>
            </a:endParaRPr>
          </a:p>
          <a:p>
            <a:pPr lvl="0">
              <a:lnSpc>
                <a:spcPct val="125000"/>
              </a:lnSpc>
            </a:pPr>
            <a:r>
              <a:rPr lang="ko-KR" sz="1100" dirty="0">
                <a:solidFill>
                  <a:srgbClr val="FF0000"/>
                </a:solidFill>
                <a:latin typeface="游ゴシック" panose="020B0400000000000000" pitchFamily="50" charset="-128"/>
                <a:ea typeface="MS Mincho"/>
                <a:cs typeface="MS Mincho"/>
                <a:sym typeface="MS Mincho"/>
              </a:rPr>
              <a:t>注：</a:t>
            </a:r>
            <a:r>
              <a:rPr lang="ja-JP" altLang="ko-KR" sz="1100" dirty="0">
                <a:solidFill>
                  <a:srgbClr val="FF0000"/>
                </a:solidFill>
                <a:latin typeface="游ゴシック" panose="020B0400000000000000" pitchFamily="50" charset="-128"/>
                <a:ea typeface="游ゴシック" panose="020B0400000000000000" pitchFamily="50" charset="-128"/>
              </a:rPr>
              <a:t>ダウンロードしたファイル形式で「アップロード」可能です。</a:t>
            </a:r>
            <a:endParaRPr sz="1100" dirty="0">
              <a:solidFill>
                <a:srgbClr val="FF0000"/>
              </a:solidFill>
              <a:latin typeface="游ゴシック" panose="020B0400000000000000" pitchFamily="50" charset="-128"/>
              <a:ea typeface="游ゴシック" panose="020B0400000000000000" pitchFamily="50" charset="-128"/>
              <a:cs typeface="MS Mincho"/>
              <a:sym typeface="MS Mincho"/>
            </a:endParaRPr>
          </a:p>
        </p:txBody>
      </p:sp>
      <p:sp>
        <p:nvSpPr>
          <p:cNvPr id="7" name="Google Shape;550;p25">
            <a:extLst>
              <a:ext uri="{FF2B5EF4-FFF2-40B4-BE49-F238E27FC236}">
                <a16:creationId xmlns:a16="http://schemas.microsoft.com/office/drawing/2014/main" id="{7BDE5068-9241-13E9-879B-64868E435CEE}"/>
              </a:ext>
            </a:extLst>
          </p:cNvPr>
          <p:cNvSpPr txBox="1"/>
          <p:nvPr/>
        </p:nvSpPr>
        <p:spPr>
          <a:xfrm>
            <a:off x="590902" y="620998"/>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游ゴシック" panose="020B0400000000000000" pitchFamily="50" charset="-128"/>
                <a:ea typeface="MS Mincho"/>
                <a:cs typeface="MS Mincho"/>
                <a:sym typeface="MS Mincho"/>
              </a:rPr>
              <a:t>●</a:t>
            </a:r>
            <a:r>
              <a:rPr lang="ja-JP" altLang="en-US" sz="1100" dirty="0">
                <a:latin typeface="游ゴシック" panose="020B0400000000000000" pitchFamily="50" charset="-128"/>
                <a:ea typeface="游ゴシック" panose="020B0400000000000000" pitchFamily="50" charset="-128"/>
              </a:rPr>
              <a:t>ワープロ</a:t>
            </a:r>
            <a:r>
              <a:rPr lang="ja-JP" altLang="ko-KR" sz="1100" dirty="0">
                <a:latin typeface="游ゴシック" panose="020B0400000000000000" pitchFamily="50" charset="-128"/>
                <a:ea typeface="游ゴシック" panose="020B0400000000000000" pitchFamily="50" charset="-128"/>
              </a:rPr>
              <a:t>の索引情報を一括管理します。</a:t>
            </a: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p:txBody>
      </p:sp>
      <p:sp>
        <p:nvSpPr>
          <p:cNvPr id="8" name="Google Shape;551;p25">
            <a:extLst>
              <a:ext uri="{FF2B5EF4-FFF2-40B4-BE49-F238E27FC236}">
                <a16:creationId xmlns:a16="http://schemas.microsoft.com/office/drawing/2014/main" id="{76F2FD6C-27EE-927F-B727-D50FB05AAA6D}"/>
              </a:ext>
            </a:extLst>
          </p:cNvPr>
          <p:cNvSpPr txBox="1"/>
          <p:nvPr/>
        </p:nvSpPr>
        <p:spPr>
          <a:xfrm>
            <a:off x="501115" y="211164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游ゴシック" panose="020B0400000000000000" pitchFamily="50" charset="-128"/>
                <a:ea typeface="Century"/>
                <a:cs typeface="Century"/>
                <a:sym typeface="Century"/>
              </a:rPr>
              <a:t>①</a:t>
            </a:r>
            <a:endParaRPr dirty="0">
              <a:latin typeface="游ゴシック" panose="020B0400000000000000" pitchFamily="50" charset="-128"/>
              <a:ea typeface="游ゴシック" panose="020B0400000000000000" pitchFamily="50" charset="-128"/>
            </a:endParaRPr>
          </a:p>
        </p:txBody>
      </p:sp>
      <p:sp>
        <p:nvSpPr>
          <p:cNvPr id="9" name="Google Shape;552;p25">
            <a:extLst>
              <a:ext uri="{FF2B5EF4-FFF2-40B4-BE49-F238E27FC236}">
                <a16:creationId xmlns:a16="http://schemas.microsoft.com/office/drawing/2014/main" id="{BAAD1C37-5FF2-8A1D-3305-B713FE7468FA}"/>
              </a:ext>
            </a:extLst>
          </p:cNvPr>
          <p:cNvSpPr txBox="1"/>
          <p:nvPr/>
        </p:nvSpPr>
        <p:spPr>
          <a:xfrm>
            <a:off x="2076101" y="2094265"/>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游ゴシック" panose="020B0400000000000000" pitchFamily="50" charset="-128"/>
                <a:ea typeface="Century"/>
                <a:cs typeface="Century"/>
                <a:sym typeface="Century"/>
              </a:rPr>
              <a:t>②</a:t>
            </a:r>
            <a:endParaRPr>
              <a:latin typeface="游ゴシック" panose="020B0400000000000000" pitchFamily="50" charset="-128"/>
              <a:ea typeface="游ゴシック" panose="020B0400000000000000" pitchFamily="50" charset="-128"/>
            </a:endParaRPr>
          </a:p>
        </p:txBody>
      </p:sp>
      <p:sp>
        <p:nvSpPr>
          <p:cNvPr id="10" name="Google Shape;553;p25">
            <a:extLst>
              <a:ext uri="{FF2B5EF4-FFF2-40B4-BE49-F238E27FC236}">
                <a16:creationId xmlns:a16="http://schemas.microsoft.com/office/drawing/2014/main" id="{D6545BD7-8F36-F3CD-D704-D882153FCCEC}"/>
              </a:ext>
            </a:extLst>
          </p:cNvPr>
          <p:cNvSpPr txBox="1"/>
          <p:nvPr/>
        </p:nvSpPr>
        <p:spPr>
          <a:xfrm>
            <a:off x="831728" y="4443906"/>
            <a:ext cx="4540373" cy="727082"/>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游ゴシック" panose="020B0400000000000000" pitchFamily="50" charset="-128"/>
                <a:ea typeface="MS Mincho"/>
                <a:cs typeface="MS Mincho"/>
                <a:sym typeface="MS Mincho"/>
              </a:rPr>
              <a:t>①</a:t>
            </a:r>
            <a:r>
              <a:rPr lang="ja-JP" altLang="ko-KR" sz="1100" dirty="0">
                <a:latin typeface="游ゴシック" panose="020B0400000000000000" pitchFamily="50" charset="-128"/>
                <a:ea typeface="游ゴシック" panose="020B0400000000000000" pitchFamily="50" charset="-128"/>
              </a:rPr>
              <a:t>アップロード</a:t>
            </a: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a:p>
            <a:pPr lvl="0">
              <a:lnSpc>
                <a:spcPct val="125000"/>
              </a:lnSpc>
            </a:pPr>
            <a:r>
              <a:rPr lang="ja-JP" altLang="ko-KR" sz="1100" dirty="0">
                <a:latin typeface="游ゴシック" panose="020B0400000000000000" pitchFamily="50" charset="-128"/>
                <a:ea typeface="游ゴシック" panose="020B0400000000000000" pitchFamily="50" charset="-128"/>
              </a:rPr>
              <a:t>下記の「ユーザー</a:t>
            </a:r>
            <a:r>
              <a:rPr lang="ja-JP" altLang="en-US" sz="1100" dirty="0">
                <a:latin typeface="游ゴシック" panose="020B0400000000000000" pitchFamily="50" charset="-128"/>
                <a:ea typeface="游ゴシック" panose="020B0400000000000000" pitchFamily="50" charset="-128"/>
              </a:rPr>
              <a:t>ワープロ</a:t>
            </a:r>
            <a:r>
              <a:rPr lang="ja-JP" altLang="ko-KR" sz="1100" dirty="0">
                <a:latin typeface="游ゴシック" panose="020B0400000000000000" pitchFamily="50" charset="-128"/>
                <a:ea typeface="游ゴシック" panose="020B0400000000000000" pitchFamily="50" charset="-128"/>
              </a:rPr>
              <a:t>索引情報」フォーマット</a:t>
            </a:r>
            <a:endParaRPr lang="en-US" altLang="ja-JP" sz="1100" dirty="0">
              <a:latin typeface="游ゴシック" panose="020B0400000000000000" pitchFamily="50" charset="-128"/>
              <a:ea typeface="游ゴシック" panose="020B0400000000000000" pitchFamily="50" charset="-128"/>
            </a:endParaRPr>
          </a:p>
          <a:p>
            <a:pPr lvl="0">
              <a:lnSpc>
                <a:spcPct val="125000"/>
              </a:lnSpc>
            </a:pPr>
            <a:r>
              <a:rPr lang="ja-JP" altLang="ko-KR" sz="1100" dirty="0">
                <a:latin typeface="游ゴシック" panose="020B0400000000000000" pitchFamily="50" charset="-128"/>
                <a:ea typeface="游ゴシック" panose="020B0400000000000000" pitchFamily="50" charset="-128"/>
              </a:rPr>
              <a:t>で登録された情報を一括して 登録できます。</a:t>
            </a: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p:txBody>
      </p:sp>
      <p:pic>
        <p:nvPicPr>
          <p:cNvPr id="11" name="Google Shape;554;p25">
            <a:extLst>
              <a:ext uri="{FF2B5EF4-FFF2-40B4-BE49-F238E27FC236}">
                <a16:creationId xmlns:a16="http://schemas.microsoft.com/office/drawing/2014/main" id="{8870AFC4-7DB7-5D36-3FB2-0B175D160AE7}"/>
              </a:ext>
            </a:extLst>
          </p:cNvPr>
          <p:cNvPicPr preferRelativeResize="0"/>
          <p:nvPr/>
        </p:nvPicPr>
        <p:blipFill rotWithShape="1">
          <a:blip r:embed="rId5" cstate="print">
            <a:alphaModFix/>
          </a:blip>
          <a:srcRect/>
          <a:stretch/>
        </p:blipFill>
        <p:spPr>
          <a:xfrm>
            <a:off x="3770850" y="2488725"/>
            <a:ext cx="2675466" cy="2069306"/>
          </a:xfrm>
          <a:prstGeom prst="rect">
            <a:avLst/>
          </a:prstGeom>
          <a:noFill/>
          <a:ln w="9525" cap="flat" cmpd="sng">
            <a:solidFill>
              <a:schemeClr val="dk1"/>
            </a:solidFill>
            <a:prstDash val="solid"/>
            <a:round/>
            <a:headEnd type="none" w="sm" len="sm"/>
            <a:tailEnd type="none" w="sm" len="sm"/>
          </a:ln>
        </p:spPr>
      </p:pic>
      <p:pic>
        <p:nvPicPr>
          <p:cNvPr id="12" name="Google Shape;555;p25">
            <a:extLst>
              <a:ext uri="{FF2B5EF4-FFF2-40B4-BE49-F238E27FC236}">
                <a16:creationId xmlns:a16="http://schemas.microsoft.com/office/drawing/2014/main" id="{E09822E6-BA62-C5AC-1940-05B3B1AF668E}"/>
              </a:ext>
            </a:extLst>
          </p:cNvPr>
          <p:cNvPicPr preferRelativeResize="0"/>
          <p:nvPr/>
        </p:nvPicPr>
        <p:blipFill rotWithShape="1">
          <a:blip r:embed="rId6" cstate="print">
            <a:alphaModFix/>
          </a:blip>
          <a:srcRect/>
          <a:stretch/>
        </p:blipFill>
        <p:spPr>
          <a:xfrm>
            <a:off x="933802" y="5171028"/>
            <a:ext cx="4338115" cy="2361029"/>
          </a:xfrm>
          <a:prstGeom prst="rect">
            <a:avLst/>
          </a:prstGeom>
          <a:noFill/>
          <a:ln>
            <a:noFill/>
          </a:ln>
        </p:spPr>
      </p:pic>
      <p:cxnSp>
        <p:nvCxnSpPr>
          <p:cNvPr id="13" name="Google Shape;556;p25">
            <a:extLst>
              <a:ext uri="{FF2B5EF4-FFF2-40B4-BE49-F238E27FC236}">
                <a16:creationId xmlns:a16="http://schemas.microsoft.com/office/drawing/2014/main" id="{54AD5DCF-9324-6478-5157-28B6F158FA03}"/>
              </a:ext>
            </a:extLst>
          </p:cNvPr>
          <p:cNvCxnSpPr>
            <a:stCxn id="8" idx="2"/>
            <a:endCxn id="11" idx="1"/>
          </p:cNvCxnSpPr>
          <p:nvPr/>
        </p:nvCxnSpPr>
        <p:spPr>
          <a:xfrm rot="16200000" flipH="1">
            <a:off x="1718659" y="1471186"/>
            <a:ext cx="1042397" cy="3061986"/>
          </a:xfrm>
          <a:prstGeom prst="bentConnector2">
            <a:avLst/>
          </a:prstGeom>
          <a:noFill/>
          <a:ln w="19050" cap="flat" cmpd="sng">
            <a:solidFill>
              <a:srgbClr val="FF0000"/>
            </a:solidFill>
            <a:prstDash val="solid"/>
            <a:miter lim="800000"/>
            <a:headEnd type="none" w="sm" len="sm"/>
            <a:tailEnd type="triangle" w="med" len="med"/>
          </a:ln>
        </p:spPr>
      </p:cxnSp>
      <p:sp>
        <p:nvSpPr>
          <p:cNvPr id="14" name="Google Shape;557;p25">
            <a:extLst>
              <a:ext uri="{FF2B5EF4-FFF2-40B4-BE49-F238E27FC236}">
                <a16:creationId xmlns:a16="http://schemas.microsoft.com/office/drawing/2014/main" id="{3BAB9707-1F31-0DAC-61CB-00D001EAB303}"/>
              </a:ext>
            </a:extLst>
          </p:cNvPr>
          <p:cNvSpPr txBox="1"/>
          <p:nvPr/>
        </p:nvSpPr>
        <p:spPr>
          <a:xfrm>
            <a:off x="916613" y="2954662"/>
            <a:ext cx="2707408" cy="515485"/>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游ゴシック" panose="020B0400000000000000" pitchFamily="50" charset="-128"/>
                <a:ea typeface="游ゴシック" panose="020B0400000000000000" pitchFamily="50" charset="-128"/>
              </a:rPr>
              <a:t>Excel（XLSX）ファイルを選択してクラウドサーバーにアップロードします。</a:t>
            </a:r>
            <a:endParaRPr dirty="0">
              <a:latin typeface="游ゴシック" panose="020B0400000000000000" pitchFamily="50" charset="-128"/>
              <a:ea typeface="游ゴシック" panose="020B0400000000000000" pitchFamily="50" charset="-128"/>
            </a:endParaRPr>
          </a:p>
        </p:txBody>
      </p:sp>
      <p:sp>
        <p:nvSpPr>
          <p:cNvPr id="15" name="Google Shape;558;p25">
            <a:extLst>
              <a:ext uri="{FF2B5EF4-FFF2-40B4-BE49-F238E27FC236}">
                <a16:creationId xmlns:a16="http://schemas.microsoft.com/office/drawing/2014/main" id="{646CCD94-AC8F-41AE-2701-EDA3E7854AEB}"/>
              </a:ext>
            </a:extLst>
          </p:cNvPr>
          <p:cNvSpPr/>
          <p:nvPr/>
        </p:nvSpPr>
        <p:spPr>
          <a:xfrm>
            <a:off x="5772041" y="3938230"/>
            <a:ext cx="650026" cy="175313"/>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sp>
        <p:nvSpPr>
          <p:cNvPr id="16" name="Google Shape;559;p25">
            <a:extLst>
              <a:ext uri="{FF2B5EF4-FFF2-40B4-BE49-F238E27FC236}">
                <a16:creationId xmlns:a16="http://schemas.microsoft.com/office/drawing/2014/main" id="{5DD14A7B-3B15-6E23-56DE-9C7435BA44B3}"/>
              </a:ext>
            </a:extLst>
          </p:cNvPr>
          <p:cNvSpPr/>
          <p:nvPr/>
        </p:nvSpPr>
        <p:spPr>
          <a:xfrm>
            <a:off x="916612" y="918853"/>
            <a:ext cx="4594957" cy="541531"/>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en-US" sz="1100" dirty="0">
                <a:latin typeface="游ゴシック" panose="020B0400000000000000" pitchFamily="50" charset="-128"/>
                <a:ea typeface="游ゴシック" panose="020B0400000000000000" pitchFamily="50" charset="-128"/>
              </a:rPr>
              <a:t>大</a:t>
            </a:r>
            <a:r>
              <a:rPr lang="ja-JP" altLang="ko-KR" sz="1100" dirty="0">
                <a:latin typeface="游ゴシック" panose="020B0400000000000000" pitchFamily="50" charset="-128"/>
                <a:ea typeface="游ゴシック" panose="020B0400000000000000" pitchFamily="50" charset="-128"/>
              </a:rPr>
              <a:t>量の情報をファイルに</a:t>
            </a:r>
            <a:r>
              <a:rPr lang="ja-JP" altLang="en-US" sz="1100" dirty="0">
                <a:latin typeface="游ゴシック" panose="020B0400000000000000" pitchFamily="50" charset="-128"/>
                <a:ea typeface="游ゴシック" panose="020B0400000000000000" pitchFamily="50" charset="-128"/>
              </a:rPr>
              <a:t>まとめて</a:t>
            </a:r>
            <a:r>
              <a:rPr lang="ja-JP" altLang="ko-KR" sz="1100" dirty="0">
                <a:latin typeface="游ゴシック" panose="020B0400000000000000" pitchFamily="50" charset="-128"/>
                <a:ea typeface="游ゴシック" panose="020B0400000000000000" pitchFamily="50" charset="-128"/>
              </a:rPr>
              <a:t>一括登録することができます。</a:t>
            </a:r>
            <a:endParaRPr lang="en-US" altLang="ja-JP" sz="11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661363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2A6F980E-7E30-9094-C849-543819BD9261}"/>
              </a:ext>
            </a:extLst>
          </p:cNvPr>
          <p:cNvSpPr>
            <a:spLocks noGrp="1"/>
          </p:cNvSpPr>
          <p:nvPr>
            <p:ph type="sldNum" sz="quarter" idx="12"/>
          </p:nvPr>
        </p:nvSpPr>
        <p:spPr/>
        <p:txBody>
          <a:bodyPr/>
          <a:lstStyle/>
          <a:p>
            <a:fld id="{AE8EA5A1-38AB-4AA0-89CC-DE1004BC27E5}" type="slidenum">
              <a:rPr kumimoji="1" lang="ja-JP" altLang="en-US" smtClean="0"/>
              <a:t>212</a:t>
            </a:fld>
            <a:endParaRPr kumimoji="1" lang="ja-JP" altLang="en-US"/>
          </a:p>
        </p:txBody>
      </p:sp>
      <p:pic>
        <p:nvPicPr>
          <p:cNvPr id="3" name="그림 2">
            <a:extLst>
              <a:ext uri="{FF2B5EF4-FFF2-40B4-BE49-F238E27FC236}">
                <a16:creationId xmlns:a16="http://schemas.microsoft.com/office/drawing/2014/main" id="{C6CD7342-2732-7256-EBD4-F888F21A1264}"/>
              </a:ext>
            </a:extLst>
          </p:cNvPr>
          <p:cNvPicPr>
            <a:picLocks noChangeAspect="1"/>
          </p:cNvPicPr>
          <p:nvPr/>
        </p:nvPicPr>
        <p:blipFill>
          <a:blip r:embed="rId2" cstate="print"/>
          <a:stretch>
            <a:fillRect/>
          </a:stretch>
        </p:blipFill>
        <p:spPr>
          <a:xfrm>
            <a:off x="3749340" y="6666352"/>
            <a:ext cx="2466975" cy="2124075"/>
          </a:xfrm>
          <a:prstGeom prst="rect">
            <a:avLst/>
          </a:prstGeom>
        </p:spPr>
      </p:pic>
      <p:pic>
        <p:nvPicPr>
          <p:cNvPr id="4" name="그림 3">
            <a:extLst>
              <a:ext uri="{FF2B5EF4-FFF2-40B4-BE49-F238E27FC236}">
                <a16:creationId xmlns:a16="http://schemas.microsoft.com/office/drawing/2014/main" id="{3038C99B-0006-AC8C-0F6A-A9CA408C53EA}"/>
              </a:ext>
            </a:extLst>
          </p:cNvPr>
          <p:cNvPicPr>
            <a:picLocks noChangeAspect="1"/>
          </p:cNvPicPr>
          <p:nvPr/>
        </p:nvPicPr>
        <p:blipFill>
          <a:blip r:embed="rId3" cstate="print"/>
          <a:srcRect t="10529"/>
          <a:stretch/>
        </p:blipFill>
        <p:spPr>
          <a:xfrm>
            <a:off x="594061" y="3305175"/>
            <a:ext cx="2149491" cy="3215370"/>
          </a:xfrm>
          <a:prstGeom prst="rect">
            <a:avLst/>
          </a:prstGeom>
          <a:ln>
            <a:solidFill>
              <a:srgbClr val="000000"/>
            </a:solidFill>
          </a:ln>
        </p:spPr>
      </p:pic>
      <p:sp>
        <p:nvSpPr>
          <p:cNvPr id="5" name="正方形/長方形 2">
            <a:extLst>
              <a:ext uri="{FF2B5EF4-FFF2-40B4-BE49-F238E27FC236}">
                <a16:creationId xmlns:a16="http://schemas.microsoft.com/office/drawing/2014/main" id="{61B35C47-AF0C-85DE-E58E-6C514A0604F3}"/>
              </a:ext>
            </a:extLst>
          </p:cNvPr>
          <p:cNvSpPr/>
          <p:nvPr/>
        </p:nvSpPr>
        <p:spPr>
          <a:xfrm>
            <a:off x="594224" y="685399"/>
            <a:ext cx="5417053"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ko-KR" sz="1400" b="1" dirty="0">
                <a:solidFill>
                  <a:schemeClr val="tx1"/>
                </a:solidFill>
                <a:latin typeface="游ゴシック" panose="020B0400000000000000" pitchFamily="50" charset="-128"/>
                <a:ea typeface="游ゴシック" panose="020B0400000000000000" pitchFamily="50" charset="-128"/>
              </a:rPr>
              <a:t>マザーDB管理</a:t>
            </a:r>
            <a:endParaRPr kumimoji="1" lang="ja-JP" altLang="en-US" sz="1400" b="1" dirty="0">
              <a:solidFill>
                <a:schemeClr val="tx1"/>
              </a:solidFill>
              <a:latin typeface="游ゴシック" panose="020B0400000000000000" pitchFamily="50" charset="-128"/>
              <a:ea typeface="游ゴシック" panose="020B0400000000000000" pitchFamily="50" charset="-128"/>
            </a:endParaRPr>
          </a:p>
        </p:txBody>
      </p:sp>
      <p:sp>
        <p:nvSpPr>
          <p:cNvPr id="6" name="四角形: 角を丸くする 15">
            <a:extLst>
              <a:ext uri="{FF2B5EF4-FFF2-40B4-BE49-F238E27FC236}">
                <a16:creationId xmlns:a16="http://schemas.microsoft.com/office/drawing/2014/main" id="{6E6146C2-200D-D9C1-2F43-613ED635BC92}"/>
              </a:ext>
            </a:extLst>
          </p:cNvPr>
          <p:cNvSpPr/>
          <p:nvPr/>
        </p:nvSpPr>
        <p:spPr>
          <a:xfrm>
            <a:off x="893440" y="6089139"/>
            <a:ext cx="1501261" cy="23622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7" name="四角形: 角を丸くする 25">
            <a:extLst>
              <a:ext uri="{FF2B5EF4-FFF2-40B4-BE49-F238E27FC236}">
                <a16:creationId xmlns:a16="http://schemas.microsoft.com/office/drawing/2014/main" id="{7A8A1246-5208-CC65-5064-3DC01A90214E}"/>
              </a:ext>
            </a:extLst>
          </p:cNvPr>
          <p:cNvSpPr/>
          <p:nvPr/>
        </p:nvSpPr>
        <p:spPr>
          <a:xfrm>
            <a:off x="2890028" y="5691350"/>
            <a:ext cx="3501387" cy="829195"/>
          </a:xfrm>
          <a:prstGeom prst="roundRect">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ja-JP" altLang="ko-KR" sz="1100" dirty="0">
                <a:solidFill>
                  <a:schemeClr val="tx1"/>
                </a:solidFill>
                <a:latin typeface="游ゴシック" panose="020B0400000000000000" pitchFamily="50" charset="-128"/>
                <a:ea typeface="游ゴシック" panose="020B0400000000000000" pitchFamily="50" charset="-128"/>
              </a:rPr>
              <a:t>ナビゲーションウィンドウの「Admin」&gt;「マザーDB管理」をダブルクリックします。</a:t>
            </a:r>
            <a:endParaRPr lang="ja-JP" altLang="en-US" sz="1100" dirty="0">
              <a:solidFill>
                <a:schemeClr val="tx1"/>
              </a:solidFill>
              <a:latin typeface="游ゴシック" panose="020B0400000000000000" pitchFamily="50" charset="-128"/>
              <a:ea typeface="游ゴシック" panose="020B0400000000000000" pitchFamily="50" charset="-128"/>
            </a:endParaRPr>
          </a:p>
        </p:txBody>
      </p:sp>
      <p:sp>
        <p:nvSpPr>
          <p:cNvPr id="8" name="Google Shape;356;p15">
            <a:extLst>
              <a:ext uri="{FF2B5EF4-FFF2-40B4-BE49-F238E27FC236}">
                <a16:creationId xmlns:a16="http://schemas.microsoft.com/office/drawing/2014/main" id="{B52B5A43-5D97-2353-8B7F-C5796F71E9A1}"/>
              </a:ext>
            </a:extLst>
          </p:cNvPr>
          <p:cNvSpPr/>
          <p:nvPr/>
        </p:nvSpPr>
        <p:spPr>
          <a:xfrm>
            <a:off x="4171129" y="8285909"/>
            <a:ext cx="1211318" cy="222946"/>
          </a:xfrm>
          <a:prstGeom prst="roundRect">
            <a:avLst>
              <a:gd name="adj" fmla="val 16667"/>
            </a:avLst>
          </a:prstGeom>
          <a:noFill/>
          <a:ln w="1905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sp>
        <p:nvSpPr>
          <p:cNvPr id="9" name="Google Shape;357;p15">
            <a:extLst>
              <a:ext uri="{FF2B5EF4-FFF2-40B4-BE49-F238E27FC236}">
                <a16:creationId xmlns:a16="http://schemas.microsoft.com/office/drawing/2014/main" id="{80B23418-3CAF-11A5-F8B9-43107D13296A}"/>
              </a:ext>
            </a:extLst>
          </p:cNvPr>
          <p:cNvSpPr/>
          <p:nvPr/>
        </p:nvSpPr>
        <p:spPr>
          <a:xfrm>
            <a:off x="641685" y="7025316"/>
            <a:ext cx="3107655" cy="829195"/>
          </a:xfrm>
          <a:prstGeom prst="roundRect">
            <a:avLst>
              <a:gd name="adj" fmla="val 16667"/>
            </a:avLst>
          </a:prstGeom>
          <a:solidFill>
            <a:schemeClr val="lt1"/>
          </a:solidFill>
          <a:ln w="1270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游ゴシック" panose="020B0400000000000000" pitchFamily="50" charset="-128"/>
                <a:ea typeface="游ゴシック" panose="020B0400000000000000" pitchFamily="50" charset="-128"/>
              </a:rPr>
              <a:t>サポーターユーザー向けナビゲーション</a:t>
            </a:r>
            <a:endParaRPr lang="en-US" altLang="ja-JP" sz="1100" dirty="0">
              <a:latin typeface="游ゴシック" panose="020B0400000000000000" pitchFamily="50" charset="-128"/>
              <a:ea typeface="游ゴシック" panose="020B0400000000000000" pitchFamily="50" charset="-128"/>
            </a:endParaRPr>
          </a:p>
          <a:p>
            <a:pPr lvl="0">
              <a:lnSpc>
                <a:spcPct val="125000"/>
              </a:lnSpc>
            </a:pPr>
            <a:r>
              <a:rPr lang="ja-JP" altLang="ko-KR" sz="1100" dirty="0">
                <a:latin typeface="游ゴシック" panose="020B0400000000000000" pitchFamily="50" charset="-128"/>
                <a:ea typeface="游ゴシック" panose="020B0400000000000000" pitchFamily="50" charset="-128"/>
              </a:rPr>
              <a:t>ウィンドウの「Admin」&gt;「マザーDB管理」をダブルクリックします。</a:t>
            </a: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p:txBody>
      </p:sp>
      <p:sp>
        <p:nvSpPr>
          <p:cNvPr id="11" name="テキスト ボックス 1">
            <a:extLst>
              <a:ext uri="{FF2B5EF4-FFF2-40B4-BE49-F238E27FC236}">
                <a16:creationId xmlns:a16="http://schemas.microsoft.com/office/drawing/2014/main" id="{D6730BA5-702B-4D66-4143-F090CCE2F0EB}"/>
              </a:ext>
            </a:extLst>
          </p:cNvPr>
          <p:cNvSpPr txBox="1"/>
          <p:nvPr/>
        </p:nvSpPr>
        <p:spPr>
          <a:xfrm>
            <a:off x="505326" y="985876"/>
            <a:ext cx="6087979" cy="1983556"/>
          </a:xfrm>
          <a:prstGeom prst="rect">
            <a:avLst/>
          </a:prstGeom>
          <a:solidFill>
            <a:schemeClr val="bg1"/>
          </a:solidFill>
        </p:spPr>
        <p:txBody>
          <a:bodyPr wrap="square" rtlCol="0">
            <a:spAutoFit/>
          </a:bodyPr>
          <a:lstStyle/>
          <a:p>
            <a:pPr>
              <a:lnSpc>
                <a:spcPct val="125000"/>
              </a:lnSpc>
            </a:pPr>
            <a:r>
              <a:rPr lang="ja-JP" altLang="ko-KR" sz="1100" dirty="0">
                <a:latin typeface="游ゴシック" panose="020B0400000000000000" pitchFamily="50" charset="-128"/>
                <a:ea typeface="游ゴシック" panose="020B0400000000000000" pitchFamily="50" charset="-128"/>
              </a:rPr>
              <a:t>すべての医療機関の</a:t>
            </a:r>
            <a:r>
              <a:rPr lang="ja-JP" altLang="en-US" sz="1100" dirty="0">
                <a:latin typeface="游ゴシック" panose="020B0400000000000000" pitchFamily="50" charset="-128"/>
                <a:ea typeface="游ゴシック" panose="020B0400000000000000" pitchFamily="50" charset="-128"/>
              </a:rPr>
              <a:t>全</a:t>
            </a:r>
            <a:r>
              <a:rPr lang="ja-JP" altLang="ko-KR" sz="1100" dirty="0">
                <a:latin typeface="游ゴシック" panose="020B0400000000000000" pitchFamily="50" charset="-128"/>
                <a:ea typeface="游ゴシック" panose="020B0400000000000000" pitchFamily="50" charset="-128"/>
              </a:rPr>
              <a:t>診療年月</a:t>
            </a:r>
            <a:r>
              <a:rPr lang="ja-JP" altLang="en-US" sz="1100" dirty="0">
                <a:latin typeface="游ゴシック" panose="020B0400000000000000" pitchFamily="50" charset="-128"/>
                <a:ea typeface="游ゴシック" panose="020B0400000000000000" pitchFamily="50" charset="-128"/>
              </a:rPr>
              <a:t>を通して、レセプト内</a:t>
            </a:r>
            <a:r>
              <a:rPr lang="ja-JP" altLang="ko-KR" sz="1100" dirty="0">
                <a:latin typeface="游ゴシック" panose="020B0400000000000000" pitchFamily="50" charset="-128"/>
                <a:ea typeface="游ゴシック" panose="020B0400000000000000" pitchFamily="50" charset="-128"/>
              </a:rPr>
              <a:t>の医薬品だけで</a:t>
            </a:r>
            <a:r>
              <a:rPr lang="ja-JP" altLang="en-US" sz="1100" dirty="0">
                <a:latin typeface="游ゴシック" panose="020B0400000000000000" pitchFamily="50" charset="-128"/>
                <a:ea typeface="游ゴシック" panose="020B0400000000000000" pitchFamily="50" charset="-128"/>
              </a:rPr>
              <a:t>は</a:t>
            </a:r>
            <a:r>
              <a:rPr lang="ja-JP" altLang="ko-KR" sz="1100" dirty="0">
                <a:latin typeface="游ゴシック" panose="020B0400000000000000" pitchFamily="50" charset="-128"/>
                <a:ea typeface="游ゴシック" panose="020B0400000000000000" pitchFamily="50" charset="-128"/>
              </a:rPr>
              <a:t>なく診療行為</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ko-KR" sz="1100" dirty="0">
                <a:latin typeface="游ゴシック" panose="020B0400000000000000" pitchFamily="50" charset="-128"/>
                <a:ea typeface="游ゴシック" panose="020B0400000000000000" pitchFamily="50" charset="-128"/>
              </a:rPr>
              <a:t>（検査や</a:t>
            </a:r>
            <a:r>
              <a:rPr lang="ja-JP" altLang="en-US" sz="1100" dirty="0">
                <a:latin typeface="游ゴシック" panose="020B0400000000000000" pitchFamily="50" charset="-128"/>
                <a:ea typeface="游ゴシック" panose="020B0400000000000000" pitchFamily="50" charset="-128"/>
              </a:rPr>
              <a:t>画像</a:t>
            </a:r>
            <a:r>
              <a:rPr lang="ja-JP" altLang="ko-KR" sz="1100" dirty="0">
                <a:latin typeface="游ゴシック" panose="020B0400000000000000" pitchFamily="50" charset="-128"/>
                <a:ea typeface="游ゴシック" panose="020B0400000000000000" pitchFamily="50" charset="-128"/>
              </a:rPr>
              <a:t>診断）</a:t>
            </a:r>
            <a:r>
              <a:rPr lang="ja-JP" altLang="en-US" sz="1100" dirty="0">
                <a:latin typeface="游ゴシック" panose="020B0400000000000000" pitchFamily="50" charset="-128"/>
                <a:ea typeface="游ゴシック" panose="020B0400000000000000" pitchFamily="50" charset="-128"/>
              </a:rPr>
              <a:t>を対象として、全ての医療機関の</a:t>
            </a:r>
            <a:r>
              <a:rPr lang="ja-JP" altLang="ko-KR"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摘要</a:t>
            </a:r>
            <a:r>
              <a:rPr lang="ja-JP" altLang="ko-KR" sz="1100" dirty="0">
                <a:latin typeface="游ゴシック" panose="020B0400000000000000" pitchFamily="50" charset="-128"/>
                <a:ea typeface="游ゴシック" panose="020B0400000000000000" pitchFamily="50" charset="-128"/>
              </a:rPr>
              <a:t>病名チェックデータ」で不合格</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レセプトから合格に変更させた「</a:t>
            </a:r>
            <a:r>
              <a:rPr lang="en-US" altLang="ja-JP" sz="1100" dirty="0">
                <a:latin typeface="游ゴシック" panose="020B0400000000000000" pitchFamily="50" charset="-128"/>
                <a:ea typeface="游ゴシック" panose="020B0400000000000000" pitchFamily="50" charset="-128"/>
              </a:rPr>
              <a:t>HIT</a:t>
            </a:r>
            <a:r>
              <a:rPr lang="ja-JP" altLang="en-US" sz="1100" dirty="0">
                <a:latin typeface="游ゴシック" panose="020B0400000000000000" pitchFamily="50" charset="-128"/>
                <a:ea typeface="游ゴシック" panose="020B0400000000000000" pitchFamily="50" charset="-128"/>
              </a:rPr>
              <a:t>病名」のみを抽出してデータベース化したものです。</a:t>
            </a:r>
            <a:r>
              <a:rPr lang="ja-JP" altLang="ko-KR" sz="1100" dirty="0">
                <a:latin typeface="游ゴシック" panose="020B0400000000000000" pitchFamily="50" charset="-128"/>
                <a:ea typeface="游ゴシック" panose="020B0400000000000000" pitchFamily="50" charset="-128"/>
              </a:rPr>
              <a:t>これをマザーDBと呼びます。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又、</a:t>
            </a:r>
            <a:r>
              <a:rPr lang="ja-JP" altLang="ko-KR" sz="1100" dirty="0">
                <a:latin typeface="游ゴシック" panose="020B0400000000000000" pitchFamily="50" charset="-128"/>
                <a:ea typeface="游ゴシック" panose="020B0400000000000000" pitchFamily="50" charset="-128"/>
              </a:rPr>
              <a:t>マザーDB情報はクラウドAI学習を通じて一般</a:t>
            </a:r>
            <a:r>
              <a:rPr lang="ja-JP" altLang="en-US" sz="1100" dirty="0">
                <a:latin typeface="游ゴシック" panose="020B0400000000000000" pitchFamily="50" charset="-128"/>
                <a:ea typeface="游ゴシック" panose="020B0400000000000000" pitchFamily="50" charset="-128"/>
              </a:rPr>
              <a:t>ユーザーのチェックデータ</a:t>
            </a:r>
            <a:r>
              <a:rPr lang="ja-JP" altLang="ko-KR" sz="1100" dirty="0">
                <a:latin typeface="游ゴシック" panose="020B0400000000000000" pitchFamily="50" charset="-128"/>
                <a:ea typeface="游ゴシック" panose="020B0400000000000000" pitchFamily="50" charset="-128"/>
              </a:rPr>
              <a:t>に適用されます。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en-US" altLang="ko-KR" sz="1100" b="1"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詳細は</a:t>
            </a:r>
            <a:r>
              <a:rPr lang="ja-JP" altLang="ko-KR" sz="1100" dirty="0">
                <a:latin typeface="游ゴシック" panose="020B0400000000000000" pitchFamily="50" charset="-128"/>
                <a:ea typeface="游ゴシック" panose="020B0400000000000000" pitchFamily="50" charset="-128"/>
              </a:rPr>
              <a:t>クラウドAI学習マニュアル</a:t>
            </a:r>
            <a:r>
              <a:rPr lang="ja-JP" altLang="en-US" sz="1100" dirty="0">
                <a:latin typeface="游ゴシック" panose="020B0400000000000000" pitchFamily="50" charset="-128"/>
                <a:ea typeface="游ゴシック" panose="020B0400000000000000" pitchFamily="50" charset="-128"/>
              </a:rPr>
              <a:t>を参考してください</a:t>
            </a:r>
            <a:r>
              <a:rPr lang="en-US" altLang="ko-KR" sz="1100" b="1" dirty="0">
                <a:latin typeface="游ゴシック" panose="020B0400000000000000" pitchFamily="50" charset="-128"/>
                <a:ea typeface="游ゴシック" panose="020B0400000000000000" pitchFamily="50" charset="-128"/>
              </a:rPr>
              <a:t>)</a:t>
            </a:r>
          </a:p>
          <a:p>
            <a:pPr>
              <a:lnSpc>
                <a:spcPct val="125000"/>
              </a:lnSpc>
            </a:pPr>
            <a:endParaRPr lang="en-US" altLang="ko-KR" sz="1100" dirty="0">
              <a:latin typeface="游ゴシック" panose="020B0400000000000000" pitchFamily="50" charset="-128"/>
              <a:ea typeface="游ゴシック" panose="020B0400000000000000" pitchFamily="50" charset="-128"/>
            </a:endParaRPr>
          </a:p>
          <a:p>
            <a:pPr>
              <a:lnSpc>
                <a:spcPct val="125000"/>
              </a:lnSpc>
            </a:pPr>
            <a:r>
              <a:rPr lang="ja-JP" altLang="ko-KR" sz="1100" dirty="0">
                <a:solidFill>
                  <a:srgbClr val="FF0000"/>
                </a:solidFill>
                <a:latin typeface="游ゴシック" panose="020B0400000000000000" pitchFamily="50" charset="-128"/>
                <a:ea typeface="游ゴシック" panose="020B0400000000000000" pitchFamily="50" charset="-128"/>
              </a:rPr>
              <a:t>注：マザーDB管理は運営者権限のメニュー</a:t>
            </a:r>
            <a:r>
              <a:rPr lang="ja-JP" altLang="en-US" sz="1100" dirty="0">
                <a:solidFill>
                  <a:srgbClr val="FF0000"/>
                </a:solidFill>
                <a:latin typeface="游ゴシック" panose="020B0400000000000000" pitchFamily="50" charset="-128"/>
                <a:ea typeface="游ゴシック" panose="020B0400000000000000" pitchFamily="50" charset="-128"/>
              </a:rPr>
              <a:t>として</a:t>
            </a:r>
            <a:r>
              <a:rPr lang="ja-JP" altLang="ko-KR" sz="1100" dirty="0">
                <a:solidFill>
                  <a:srgbClr val="FF0000"/>
                </a:solidFill>
                <a:latin typeface="游ゴシック" panose="020B0400000000000000" pitchFamily="50" charset="-128"/>
                <a:ea typeface="游ゴシック" panose="020B0400000000000000" pitchFamily="50" charset="-128"/>
              </a:rPr>
              <a:t>専門家が管理しています。</a:t>
            </a:r>
            <a:endParaRPr lang="en-US" altLang="ko-KR" sz="1100" dirty="0">
              <a:solidFill>
                <a:srgbClr val="FF0000"/>
              </a:solidFill>
              <a:latin typeface="游ゴシック" panose="020B0400000000000000" pitchFamily="50" charset="-128"/>
              <a:ea typeface="游ゴシック" panose="020B0400000000000000" pitchFamily="50" charset="-128"/>
            </a:endParaRPr>
          </a:p>
        </p:txBody>
      </p:sp>
      <p:sp>
        <p:nvSpPr>
          <p:cNvPr id="12" name="Google Shape;96;p1">
            <a:extLst>
              <a:ext uri="{FF2B5EF4-FFF2-40B4-BE49-F238E27FC236}">
                <a16:creationId xmlns:a16="http://schemas.microsoft.com/office/drawing/2014/main" id="{BE02656D-E4DA-919A-692F-57FE7BDBEF8D}"/>
              </a:ext>
            </a:extLst>
          </p:cNvPr>
          <p:cNvSpPr txBox="1"/>
          <p:nvPr/>
        </p:nvSpPr>
        <p:spPr>
          <a:xfrm>
            <a:off x="2896366" y="3337128"/>
            <a:ext cx="3114911" cy="515485"/>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pPr>
              <a:lnSpc>
                <a:spcPct val="125000"/>
              </a:lnSpc>
            </a:pPr>
            <a:r>
              <a:rPr lang="ja" altLang="ko-KR" sz="1100" spc="-5" dirty="0">
                <a:solidFill>
                  <a:srgbClr val="FF0000"/>
                </a:solidFill>
                <a:latin typeface="游ゴシック" panose="020B0400000000000000" pitchFamily="50" charset="-128"/>
                <a:ea typeface="游ゴシック" panose="020B0400000000000000" pitchFamily="50" charset="-128"/>
                <a:cs typeface="游ゴシック"/>
              </a:rPr>
              <a:t>※</a:t>
            </a:r>
            <a:r>
              <a:rPr lang="ja-JP" altLang="en-US" sz="1100" dirty="0">
                <a:solidFill>
                  <a:srgbClr val="FF0000"/>
                </a:solidFill>
                <a:latin typeface="游ゴシック" panose="020B0400000000000000" pitchFamily="50" charset="-128"/>
                <a:ea typeface="游ゴシック" panose="020B0400000000000000" pitchFamily="50" charset="-128"/>
              </a:rPr>
              <a:t>注：</a:t>
            </a:r>
            <a:r>
              <a:rPr lang="ja-JP" altLang="ko-KR" sz="1100" dirty="0">
                <a:solidFill>
                  <a:srgbClr val="FF0000"/>
                </a:solidFill>
                <a:latin typeface="游ゴシック" panose="020B0400000000000000" pitchFamily="50" charset="-128"/>
                <a:ea typeface="游ゴシック" panose="020B0400000000000000" pitchFamily="50" charset="-128"/>
              </a:rPr>
              <a:t>一般医療機関のユーザーには本画面の</a:t>
            </a:r>
            <a:endParaRPr lang="en-US" altLang="ja-JP" sz="1100" dirty="0">
              <a:solidFill>
                <a:srgbClr val="FF0000"/>
              </a:solidFill>
              <a:latin typeface="游ゴシック" panose="020B0400000000000000" pitchFamily="50" charset="-128"/>
              <a:ea typeface="游ゴシック" panose="020B0400000000000000" pitchFamily="50" charset="-128"/>
            </a:endParaRP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　　</a:t>
            </a:r>
            <a:r>
              <a:rPr lang="ja-JP" altLang="ko-KR" sz="1100" dirty="0">
                <a:solidFill>
                  <a:srgbClr val="FF0000"/>
                </a:solidFill>
                <a:latin typeface="游ゴシック" panose="020B0400000000000000" pitchFamily="50" charset="-128"/>
                <a:ea typeface="游ゴシック" panose="020B0400000000000000" pitchFamily="50" charset="-128"/>
              </a:rPr>
              <a:t>アクセスを許可しません。</a:t>
            </a:r>
            <a:endParaRPr lang="en-US" altLang="ko-KR" sz="1100" dirty="0">
              <a:solidFill>
                <a:srgbClr val="FF0000"/>
              </a:solidFill>
              <a:latin typeface="游ゴシック" panose="020B0400000000000000" pitchFamily="50" charset="-128"/>
              <a:ea typeface="游ゴシック" panose="020B0400000000000000" pitchFamily="50" charset="-128"/>
            </a:endParaRPr>
          </a:p>
        </p:txBody>
      </p:sp>
      <p:sp>
        <p:nvSpPr>
          <p:cNvPr id="13" name="Google Shape;96;p1">
            <a:extLst>
              <a:ext uri="{FF2B5EF4-FFF2-40B4-BE49-F238E27FC236}">
                <a16:creationId xmlns:a16="http://schemas.microsoft.com/office/drawing/2014/main" id="{26A7E2B7-14FB-C5C2-BA5F-E4EF2E2D965C}"/>
              </a:ext>
            </a:extLst>
          </p:cNvPr>
          <p:cNvSpPr txBox="1"/>
          <p:nvPr/>
        </p:nvSpPr>
        <p:spPr>
          <a:xfrm>
            <a:off x="641685" y="8000318"/>
            <a:ext cx="3114911" cy="727082"/>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pPr>
              <a:lnSpc>
                <a:spcPct val="125000"/>
              </a:lnSpc>
            </a:pPr>
            <a:r>
              <a:rPr lang="ja" altLang="ko-KR" sz="1100" spc="-5" dirty="0">
                <a:solidFill>
                  <a:srgbClr val="FF0000"/>
                </a:solidFill>
                <a:latin typeface="游ゴシック" panose="020B0400000000000000" pitchFamily="50" charset="-128"/>
                <a:ea typeface="游ゴシック" panose="020B0400000000000000" pitchFamily="50" charset="-128"/>
                <a:cs typeface="游ゴシック"/>
              </a:rPr>
              <a:t>※</a:t>
            </a:r>
            <a:r>
              <a:rPr lang="ja-JP" altLang="en-US" sz="1100" dirty="0">
                <a:solidFill>
                  <a:srgbClr val="001F5F"/>
                </a:solidFill>
                <a:latin typeface="游ゴシック" panose="020B0400000000000000" pitchFamily="50" charset="-128"/>
                <a:ea typeface="游ゴシック" panose="020B0400000000000000" pitchFamily="50" charset="-128"/>
              </a:rPr>
              <a:t>「</a:t>
            </a:r>
            <a:r>
              <a:rPr lang="ja-JP" altLang="en-US" sz="1100" b="1" dirty="0">
                <a:solidFill>
                  <a:srgbClr val="001F5F"/>
                </a:solidFill>
                <a:latin typeface="游ゴシック" panose="020B0400000000000000" pitchFamily="50" charset="-128"/>
                <a:ea typeface="游ゴシック" panose="020B0400000000000000" pitchFamily="50" charset="-128"/>
              </a:rPr>
              <a:t>サポーターユーザー」</a:t>
            </a:r>
            <a:r>
              <a:rPr lang="ja-JP" altLang="en-US" sz="1100" dirty="0">
                <a:solidFill>
                  <a:srgbClr val="001F5F"/>
                </a:solidFill>
                <a:latin typeface="游ゴシック" panose="020B0400000000000000" pitchFamily="50" charset="-128"/>
                <a:ea typeface="游ゴシック" panose="020B0400000000000000" pitchFamily="50" charset="-128"/>
              </a:rPr>
              <a:t>とは、医学的判断知識を備えたクラウドサービスのための諮問</a:t>
            </a:r>
            <a:r>
              <a:rPr lang="en-US" altLang="ja-JP" sz="1100" dirty="0">
                <a:solidFill>
                  <a:srgbClr val="001F5F"/>
                </a:solidFill>
                <a:latin typeface="游ゴシック" panose="020B0400000000000000" pitchFamily="50" charset="-128"/>
                <a:ea typeface="游ゴシック" panose="020B0400000000000000" pitchFamily="50" charset="-128"/>
              </a:rPr>
              <a:t>/</a:t>
            </a:r>
            <a:r>
              <a:rPr lang="ja-JP" altLang="en-US" sz="1100" dirty="0">
                <a:solidFill>
                  <a:srgbClr val="001F5F"/>
                </a:solidFill>
                <a:latin typeface="游ゴシック" panose="020B0400000000000000" pitchFamily="50" charset="-128"/>
                <a:ea typeface="游ゴシック" panose="020B0400000000000000" pitchFamily="50" charset="-128"/>
              </a:rPr>
              <a:t>検収を提供する専門家ユーザーを指します。</a:t>
            </a:r>
            <a:endParaRPr lang="en-US" altLang="ko-KR" sz="1100" dirty="0">
              <a:solidFill>
                <a:srgbClr val="001F5F"/>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738098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E735C-F5A2-F110-B230-5BE2EDBEFF35}"/>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E6AAE3C3-78B4-96FE-8BFB-A21687DAA11B}"/>
              </a:ext>
            </a:extLst>
          </p:cNvPr>
          <p:cNvSpPr>
            <a:spLocks noGrp="1"/>
          </p:cNvSpPr>
          <p:nvPr>
            <p:ph type="sldNum" sz="quarter" idx="12"/>
          </p:nvPr>
        </p:nvSpPr>
        <p:spPr/>
        <p:txBody>
          <a:bodyPr/>
          <a:lstStyle/>
          <a:p>
            <a:fld id="{AE8EA5A1-38AB-4AA0-89CC-DE1004BC27E5}" type="slidenum">
              <a:rPr kumimoji="1" lang="ja-JP" altLang="en-US" smtClean="0"/>
              <a:t>213</a:t>
            </a:fld>
            <a:endParaRPr kumimoji="1" lang="ja-JP" altLang="en-US"/>
          </a:p>
        </p:txBody>
      </p:sp>
      <p:sp>
        <p:nvSpPr>
          <p:cNvPr id="3" name="テキスト ボックス 4">
            <a:extLst>
              <a:ext uri="{FF2B5EF4-FFF2-40B4-BE49-F238E27FC236}">
                <a16:creationId xmlns:a16="http://schemas.microsoft.com/office/drawing/2014/main" id="{E43B0CB9-13E0-55FD-1B2F-F21E62EE68CC}"/>
              </a:ext>
            </a:extLst>
          </p:cNvPr>
          <p:cNvSpPr txBox="1"/>
          <p:nvPr/>
        </p:nvSpPr>
        <p:spPr>
          <a:xfrm>
            <a:off x="546252" y="938513"/>
            <a:ext cx="5400000" cy="290657"/>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摘要</a:t>
            </a:r>
            <a:r>
              <a:rPr lang="ja-JP" altLang="ko-KR" sz="1100" dirty="0">
                <a:latin typeface="游ゴシック" panose="020B0400000000000000" pitchFamily="50" charset="-128"/>
                <a:ea typeface="游ゴシック" panose="020B0400000000000000" pitchFamily="50" charset="-128"/>
              </a:rPr>
              <a:t>コード別</a:t>
            </a:r>
            <a:r>
              <a:rPr lang="ja-JP" altLang="en-US" sz="1100" dirty="0">
                <a:latin typeface="游ゴシック" panose="020B0400000000000000" pitchFamily="50" charset="-128"/>
                <a:ea typeface="游ゴシック" panose="020B0400000000000000" pitchFamily="50" charset="-128"/>
              </a:rPr>
              <a:t>の</a:t>
            </a:r>
            <a:r>
              <a:rPr lang="ja-JP" altLang="ko-KR" sz="1100" dirty="0">
                <a:latin typeface="游ゴシック" panose="020B0400000000000000" pitchFamily="50" charset="-128"/>
                <a:ea typeface="游ゴシック" panose="020B0400000000000000" pitchFamily="50" charset="-128"/>
              </a:rPr>
              <a:t>病名集計」（＝マザーDB）初期画面です。</a:t>
            </a:r>
            <a:endParaRPr lang="en-US" altLang="ja-JP" sz="1100" dirty="0">
              <a:latin typeface="游ゴシック" panose="020B0400000000000000" pitchFamily="50" charset="-128"/>
              <a:ea typeface="游ゴシック" panose="020B0400000000000000" pitchFamily="50" charset="-128"/>
            </a:endParaRPr>
          </a:p>
        </p:txBody>
      </p:sp>
      <p:pic>
        <p:nvPicPr>
          <p:cNvPr id="4" name="그림 3">
            <a:extLst>
              <a:ext uri="{FF2B5EF4-FFF2-40B4-BE49-F238E27FC236}">
                <a16:creationId xmlns:a16="http://schemas.microsoft.com/office/drawing/2014/main" id="{B512F805-E7FC-76BD-939F-A8332CF961C1}"/>
              </a:ext>
            </a:extLst>
          </p:cNvPr>
          <p:cNvPicPr>
            <a:picLocks noChangeAspect="1"/>
          </p:cNvPicPr>
          <p:nvPr/>
        </p:nvPicPr>
        <p:blipFill>
          <a:blip r:embed="rId2" cstate="print"/>
          <a:stretch>
            <a:fillRect/>
          </a:stretch>
        </p:blipFill>
        <p:spPr>
          <a:xfrm>
            <a:off x="600682" y="1221730"/>
            <a:ext cx="5504843" cy="3550061"/>
          </a:xfrm>
          <a:prstGeom prst="rect">
            <a:avLst/>
          </a:prstGeom>
        </p:spPr>
      </p:pic>
      <p:sp>
        <p:nvSpPr>
          <p:cNvPr id="5" name="テキスト ボックス 4">
            <a:extLst>
              <a:ext uri="{FF2B5EF4-FFF2-40B4-BE49-F238E27FC236}">
                <a16:creationId xmlns:a16="http://schemas.microsoft.com/office/drawing/2014/main" id="{5BD505D9-0970-60D0-86E5-0048BB65A2BD}"/>
              </a:ext>
            </a:extLst>
          </p:cNvPr>
          <p:cNvSpPr txBox="1"/>
          <p:nvPr/>
        </p:nvSpPr>
        <p:spPr>
          <a:xfrm>
            <a:off x="501854" y="4807671"/>
            <a:ext cx="6280086" cy="290657"/>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摘要コード別の病名集計とチェックデータ比較がタブで切り替わります。</a:t>
            </a:r>
            <a:endParaRPr lang="en-US" altLang="ja-JP" sz="1100" dirty="0">
              <a:latin typeface="游ゴシック" panose="020B0400000000000000" pitchFamily="50" charset="-128"/>
              <a:ea typeface="游ゴシック" panose="020B0400000000000000" pitchFamily="50" charset="-128"/>
            </a:endParaRPr>
          </a:p>
        </p:txBody>
      </p:sp>
      <p:pic>
        <p:nvPicPr>
          <p:cNvPr id="6" name="그림 5">
            <a:extLst>
              <a:ext uri="{FF2B5EF4-FFF2-40B4-BE49-F238E27FC236}">
                <a16:creationId xmlns:a16="http://schemas.microsoft.com/office/drawing/2014/main" id="{AD8CDEC0-434C-E0B5-C75F-57DA35DCD34B}"/>
              </a:ext>
            </a:extLst>
          </p:cNvPr>
          <p:cNvPicPr>
            <a:picLocks noChangeAspect="1"/>
          </p:cNvPicPr>
          <p:nvPr/>
        </p:nvPicPr>
        <p:blipFill>
          <a:blip r:embed="rId3" cstate="print"/>
          <a:stretch>
            <a:fillRect/>
          </a:stretch>
        </p:blipFill>
        <p:spPr>
          <a:xfrm>
            <a:off x="600682" y="5206410"/>
            <a:ext cx="5785831" cy="692422"/>
          </a:xfrm>
          <a:prstGeom prst="rect">
            <a:avLst/>
          </a:prstGeom>
        </p:spPr>
      </p:pic>
      <p:sp>
        <p:nvSpPr>
          <p:cNvPr id="7" name="Google Shape;368;p16">
            <a:extLst>
              <a:ext uri="{FF2B5EF4-FFF2-40B4-BE49-F238E27FC236}">
                <a16:creationId xmlns:a16="http://schemas.microsoft.com/office/drawing/2014/main" id="{626419FA-6A1D-326C-B914-B072DF5FAD0F}"/>
              </a:ext>
            </a:extLst>
          </p:cNvPr>
          <p:cNvSpPr txBox="1"/>
          <p:nvPr/>
        </p:nvSpPr>
        <p:spPr>
          <a:xfrm>
            <a:off x="263738" y="518328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游ゴシック" panose="020B0400000000000000" pitchFamily="50" charset="-128"/>
                <a:ea typeface="Century"/>
                <a:cs typeface="Century"/>
                <a:sym typeface="Century"/>
              </a:rPr>
              <a:t>①</a:t>
            </a:r>
            <a:endParaRPr dirty="0">
              <a:latin typeface="游ゴシック" panose="020B0400000000000000" pitchFamily="50" charset="-128"/>
              <a:ea typeface="游ゴシック" panose="020B0400000000000000" pitchFamily="50" charset="-128"/>
            </a:endParaRPr>
          </a:p>
        </p:txBody>
      </p:sp>
      <p:sp>
        <p:nvSpPr>
          <p:cNvPr id="8" name="Google Shape;365;p16">
            <a:extLst>
              <a:ext uri="{FF2B5EF4-FFF2-40B4-BE49-F238E27FC236}">
                <a16:creationId xmlns:a16="http://schemas.microsoft.com/office/drawing/2014/main" id="{668D1F78-FD5C-02AF-5890-A92CDB9190BF}"/>
              </a:ext>
            </a:extLst>
          </p:cNvPr>
          <p:cNvSpPr txBox="1"/>
          <p:nvPr/>
        </p:nvSpPr>
        <p:spPr>
          <a:xfrm>
            <a:off x="522397" y="5975896"/>
            <a:ext cx="6187003"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游ゴシック" panose="020B0400000000000000" pitchFamily="50" charset="-128"/>
                <a:ea typeface="MS Mincho"/>
                <a:cs typeface="MS Mincho"/>
                <a:sym typeface="MS Mincho"/>
              </a:rPr>
              <a:t>①</a:t>
            </a:r>
            <a:r>
              <a:rPr lang="ja-JP" altLang="ko-KR" sz="1100" dirty="0">
                <a:latin typeface="游ゴシック" panose="020B0400000000000000" pitchFamily="50" charset="-128"/>
                <a:ea typeface="游ゴシック" panose="020B0400000000000000" pitchFamily="50" charset="-128"/>
              </a:rPr>
              <a:t>マザーDB情報は</a:t>
            </a:r>
            <a:r>
              <a:rPr lang="ja-JP" altLang="en-US" sz="1100" dirty="0">
                <a:latin typeface="游ゴシック" panose="020B0400000000000000" pitchFamily="50" charset="-128"/>
                <a:ea typeface="游ゴシック" panose="020B0400000000000000" pitchFamily="50" charset="-128"/>
              </a:rPr>
              <a:t>摘要</a:t>
            </a:r>
            <a:r>
              <a:rPr lang="ja-JP" altLang="ko-KR" sz="1100" dirty="0">
                <a:latin typeface="游ゴシック" panose="020B0400000000000000" pitchFamily="50" charset="-128"/>
                <a:ea typeface="游ゴシック" panose="020B0400000000000000" pitchFamily="50" charset="-128"/>
              </a:rPr>
              <a:t>コード別に病名名称を集計しています。 </a:t>
            </a:r>
            <a:endParaRPr lang="en-US" altLang="ja-JP" sz="1100" dirty="0">
              <a:latin typeface="游ゴシック" panose="020B0400000000000000" pitchFamily="50" charset="-128"/>
              <a:ea typeface="游ゴシック" panose="020B0400000000000000" pitchFamily="50" charset="-128"/>
            </a:endParaRPr>
          </a:p>
          <a:p>
            <a:pPr lvl="0">
              <a:lnSpc>
                <a:spcPct val="125000"/>
              </a:lnSpc>
            </a:pPr>
            <a:r>
              <a:rPr lang="en-US" altLang="ja-JP"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初期</a:t>
            </a:r>
            <a:r>
              <a:rPr lang="ja-JP" altLang="en-US" sz="1100" dirty="0">
                <a:latin typeface="游ゴシック" panose="020B0400000000000000" pitchFamily="50" charset="-128"/>
                <a:ea typeface="游ゴシック" panose="020B0400000000000000" pitchFamily="50" charset="-128"/>
              </a:rPr>
              <a:t>デフォルト</a:t>
            </a:r>
            <a:r>
              <a:rPr lang="ja-JP" altLang="ko-KR" sz="1100" dirty="0">
                <a:latin typeface="游ゴシック" panose="020B0400000000000000" pitchFamily="50" charset="-128"/>
                <a:ea typeface="游ゴシック" panose="020B0400000000000000" pitchFamily="50" charset="-128"/>
              </a:rPr>
              <a:t>タブ</a:t>
            </a:r>
            <a:r>
              <a:rPr lang="ja-JP" altLang="en-US" sz="1100" dirty="0">
                <a:latin typeface="游ゴシック" panose="020B0400000000000000" pitchFamily="50" charset="-128"/>
                <a:ea typeface="游ゴシック" panose="020B0400000000000000" pitchFamily="50" charset="-128"/>
              </a:rPr>
              <a:t>として</a:t>
            </a:r>
            <a:r>
              <a:rPr lang="ja-JP" altLang="ko-KR" sz="1100" dirty="0">
                <a:latin typeface="游ゴシック" panose="020B0400000000000000" pitchFamily="50" charset="-128"/>
                <a:ea typeface="游ゴシック" panose="020B0400000000000000" pitchFamily="50" charset="-128"/>
              </a:rPr>
              <a:t>設定され</a:t>
            </a:r>
            <a:r>
              <a:rPr lang="ja-JP" altLang="en-US" sz="1100" dirty="0">
                <a:latin typeface="游ゴシック" panose="020B0400000000000000" pitchFamily="50" charset="-128"/>
                <a:ea typeface="游ゴシック" panose="020B0400000000000000" pitchFamily="50" charset="-128"/>
              </a:rPr>
              <a:t>てい</a:t>
            </a:r>
            <a:r>
              <a:rPr lang="ja-JP" altLang="ko-KR" sz="1100" dirty="0">
                <a:latin typeface="游ゴシック" panose="020B0400000000000000" pitchFamily="50" charset="-128"/>
                <a:ea typeface="游ゴシック" panose="020B0400000000000000" pitchFamily="50" charset="-128"/>
              </a:rPr>
              <a:t>ます。</a:t>
            </a:r>
            <a:endParaRPr dirty="0">
              <a:latin typeface="游ゴシック" panose="020B0400000000000000" pitchFamily="50" charset="-128"/>
              <a:ea typeface="游ゴシック" panose="020B0400000000000000" pitchFamily="50" charset="-128"/>
            </a:endParaRPr>
          </a:p>
        </p:txBody>
      </p:sp>
      <p:sp>
        <p:nvSpPr>
          <p:cNvPr id="9" name="Google Shape;365;p16">
            <a:extLst>
              <a:ext uri="{FF2B5EF4-FFF2-40B4-BE49-F238E27FC236}">
                <a16:creationId xmlns:a16="http://schemas.microsoft.com/office/drawing/2014/main" id="{2DEDA081-3CE8-8BDE-09A2-8C111751E045}"/>
              </a:ext>
            </a:extLst>
          </p:cNvPr>
          <p:cNvSpPr txBox="1"/>
          <p:nvPr/>
        </p:nvSpPr>
        <p:spPr>
          <a:xfrm>
            <a:off x="453726" y="8463418"/>
            <a:ext cx="6358961"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游ゴシック" panose="020B0400000000000000" pitchFamily="50" charset="-128"/>
                <a:ea typeface="MS Mincho"/>
                <a:cs typeface="MS Mincho"/>
                <a:sym typeface="MS Mincho"/>
              </a:rPr>
              <a:t>②</a:t>
            </a:r>
            <a:r>
              <a:rPr lang="ja-JP" altLang="ko-KR" sz="1100" dirty="0">
                <a:latin typeface="游ゴシック" panose="020B0400000000000000" pitchFamily="50" charset="-128"/>
                <a:ea typeface="游ゴシック" panose="020B0400000000000000" pitchFamily="50" charset="-128"/>
              </a:rPr>
              <a:t> 「チェックデータ比較」作業画面に切り替わ</a:t>
            </a:r>
            <a:r>
              <a:rPr lang="ja-JP" altLang="en-US" sz="1100" dirty="0">
                <a:latin typeface="游ゴシック" panose="020B0400000000000000" pitchFamily="50" charset="-128"/>
                <a:ea typeface="游ゴシック" panose="020B0400000000000000" pitchFamily="50" charset="-128"/>
              </a:rPr>
              <a:t>り</a:t>
            </a:r>
            <a:r>
              <a:rPr lang="ja-JP" altLang="ko-KR" sz="1100" dirty="0">
                <a:latin typeface="游ゴシック" panose="020B0400000000000000" pitchFamily="50" charset="-128"/>
                <a:ea typeface="游ゴシック" panose="020B0400000000000000" pitchFamily="50" charset="-128"/>
              </a:rPr>
              <a:t>ます。 </a:t>
            </a:r>
            <a:r>
              <a:rPr lang="ja-JP" altLang="en-US" sz="1100" dirty="0">
                <a:latin typeface="游ゴシック" panose="020B0400000000000000" pitchFamily="50" charset="-128"/>
                <a:ea typeface="游ゴシック" panose="020B0400000000000000" pitchFamily="50" charset="-128"/>
              </a:rPr>
              <a:t>　</a:t>
            </a:r>
            <a:endParaRPr lang="en-US" altLang="ja-JP" sz="1100" dirty="0">
              <a:latin typeface="游ゴシック" panose="020B0400000000000000" pitchFamily="50" charset="-128"/>
              <a:ea typeface="游ゴシック" panose="020B0400000000000000" pitchFamily="50" charset="-128"/>
            </a:endParaRPr>
          </a:p>
          <a:p>
            <a:pPr lvl="0">
              <a:lnSpc>
                <a:spcPct val="125000"/>
              </a:lnSpc>
            </a:pPr>
            <a:r>
              <a:rPr lang="ja-JP" altLang="en-US"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選択医療機関に設定されているチェックデータを他の医療機関にコピーできるように</a:t>
            </a:r>
            <a:r>
              <a:rPr lang="ja-JP" altLang="en-US" sz="1100" dirty="0">
                <a:latin typeface="游ゴシック" panose="020B0400000000000000" pitchFamily="50" charset="-128"/>
                <a:ea typeface="游ゴシック" panose="020B0400000000000000" pitchFamily="50" charset="-128"/>
              </a:rPr>
              <a:t>なります</a:t>
            </a:r>
            <a:r>
              <a:rPr lang="ja-JP" altLang="ko-KR" sz="1100" dirty="0">
                <a:latin typeface="游ゴシック" panose="020B0400000000000000" pitchFamily="50" charset="-128"/>
                <a:ea typeface="游ゴシック" panose="020B0400000000000000" pitchFamily="50" charset="-128"/>
              </a:rPr>
              <a:t>。</a:t>
            </a:r>
            <a:endParaRPr lang="en-US" altLang="ko-KR" sz="1100" dirty="0">
              <a:solidFill>
                <a:schemeClr val="dk1"/>
              </a:solidFill>
              <a:latin typeface="游ゴシック" panose="020B0400000000000000" pitchFamily="50" charset="-128"/>
              <a:ea typeface="游ゴシック" panose="020B0400000000000000" pitchFamily="50" charset="-128"/>
              <a:cs typeface="MS Mincho"/>
              <a:sym typeface="MS Mincho"/>
            </a:endParaRPr>
          </a:p>
        </p:txBody>
      </p:sp>
      <p:grpSp>
        <p:nvGrpSpPr>
          <p:cNvPr id="10" name="グループ化 3">
            <a:extLst>
              <a:ext uri="{FF2B5EF4-FFF2-40B4-BE49-F238E27FC236}">
                <a16:creationId xmlns:a16="http://schemas.microsoft.com/office/drawing/2014/main" id="{6D6DABC8-02D9-8DD0-1F9D-D1DA933D2F46}"/>
              </a:ext>
            </a:extLst>
          </p:cNvPr>
          <p:cNvGrpSpPr/>
          <p:nvPr/>
        </p:nvGrpSpPr>
        <p:grpSpPr>
          <a:xfrm>
            <a:off x="600682" y="6519542"/>
            <a:ext cx="5785831" cy="1826637"/>
            <a:chOff x="1048101" y="7662711"/>
            <a:chExt cx="5785831" cy="1826637"/>
          </a:xfrm>
        </p:grpSpPr>
        <p:sp>
          <p:nvSpPr>
            <p:cNvPr id="11" name="Google Shape;371;p16">
              <a:extLst>
                <a:ext uri="{FF2B5EF4-FFF2-40B4-BE49-F238E27FC236}">
                  <a16:creationId xmlns:a16="http://schemas.microsoft.com/office/drawing/2014/main" id="{0A9A5728-3934-FD50-EBF0-18095E46D9AD}"/>
                </a:ext>
              </a:extLst>
            </p:cNvPr>
            <p:cNvSpPr txBox="1"/>
            <p:nvPr/>
          </p:nvSpPr>
          <p:spPr>
            <a:xfrm>
              <a:off x="1852320" y="7662711"/>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游ゴシック" panose="020B0400000000000000" pitchFamily="50" charset="-128"/>
                  <a:ea typeface="Century"/>
                  <a:cs typeface="Century"/>
                  <a:sym typeface="Century"/>
                </a:rPr>
                <a:t>②</a:t>
              </a:r>
              <a:endParaRPr dirty="0">
                <a:latin typeface="游ゴシック" panose="020B0400000000000000" pitchFamily="50" charset="-128"/>
                <a:ea typeface="游ゴシック" panose="020B0400000000000000" pitchFamily="50" charset="-128"/>
              </a:endParaRPr>
            </a:p>
          </p:txBody>
        </p:sp>
        <p:pic>
          <p:nvPicPr>
            <p:cNvPr id="12" name="그림 11">
              <a:extLst>
                <a:ext uri="{FF2B5EF4-FFF2-40B4-BE49-F238E27FC236}">
                  <a16:creationId xmlns:a16="http://schemas.microsoft.com/office/drawing/2014/main" id="{194902DF-DE60-540E-1B00-31C90C2589D7}"/>
                </a:ext>
              </a:extLst>
            </p:cNvPr>
            <p:cNvPicPr>
              <a:picLocks noChangeAspect="1"/>
            </p:cNvPicPr>
            <p:nvPr/>
          </p:nvPicPr>
          <p:blipFill>
            <a:blip r:embed="rId4" cstate="print"/>
            <a:stretch>
              <a:fillRect/>
            </a:stretch>
          </p:blipFill>
          <p:spPr>
            <a:xfrm>
              <a:off x="1048101" y="7982805"/>
              <a:ext cx="5785831" cy="1506543"/>
            </a:xfrm>
            <a:prstGeom prst="rect">
              <a:avLst/>
            </a:prstGeom>
          </p:spPr>
        </p:pic>
        <p:sp>
          <p:nvSpPr>
            <p:cNvPr id="13" name="Google Shape;381;p17">
              <a:extLst>
                <a:ext uri="{FF2B5EF4-FFF2-40B4-BE49-F238E27FC236}">
                  <a16:creationId xmlns:a16="http://schemas.microsoft.com/office/drawing/2014/main" id="{01127D96-7C06-860A-2A26-0F0EC9E644D7}"/>
                </a:ext>
              </a:extLst>
            </p:cNvPr>
            <p:cNvSpPr/>
            <p:nvPr/>
          </p:nvSpPr>
          <p:spPr>
            <a:xfrm>
              <a:off x="2267818" y="7976192"/>
              <a:ext cx="1030553" cy="275219"/>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grpSp>
      <p:sp>
        <p:nvSpPr>
          <p:cNvPr id="14" name="Google Shape;381;p17">
            <a:extLst>
              <a:ext uri="{FF2B5EF4-FFF2-40B4-BE49-F238E27FC236}">
                <a16:creationId xmlns:a16="http://schemas.microsoft.com/office/drawing/2014/main" id="{01EE11C8-97DB-C0A6-BDBF-8B2803C031CB}"/>
              </a:ext>
            </a:extLst>
          </p:cNvPr>
          <p:cNvSpPr/>
          <p:nvPr/>
        </p:nvSpPr>
        <p:spPr>
          <a:xfrm>
            <a:off x="771924" y="5199440"/>
            <a:ext cx="1030553" cy="275219"/>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sp>
        <p:nvSpPr>
          <p:cNvPr id="15" name="テキスト ボックス 1">
            <a:extLst>
              <a:ext uri="{FF2B5EF4-FFF2-40B4-BE49-F238E27FC236}">
                <a16:creationId xmlns:a16="http://schemas.microsoft.com/office/drawing/2014/main" id="{5FC69545-EC7C-FC79-E32E-095E912AD4CA}"/>
              </a:ext>
            </a:extLst>
          </p:cNvPr>
          <p:cNvSpPr txBox="1"/>
          <p:nvPr/>
        </p:nvSpPr>
        <p:spPr>
          <a:xfrm>
            <a:off x="120139" y="604649"/>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　</a:t>
            </a:r>
            <a:r>
              <a:rPr lang="en-US" altLang="ja-JP" sz="1200" b="1" spc="-5" dirty="0">
                <a:latin typeface="游ゴシック" panose="020B0400000000000000" pitchFamily="50" charset="-128"/>
                <a:ea typeface="游ゴシック" panose="020B0400000000000000" pitchFamily="50" charset="-128"/>
                <a:cs typeface="함초롬바탕" panose="02030604000101010101" pitchFamily="18" charset="-128"/>
              </a:rPr>
              <a:t>1 . </a:t>
            </a: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　摘要コード別の病名集計 </a:t>
            </a:r>
            <a:endParaRPr kumimoji="1" lang="ja-JP" altLang="en-US" sz="1200" b="1" dirty="0">
              <a:latin typeface="游ゴシック" panose="020B0400000000000000" pitchFamily="50" charset="-128"/>
              <a:ea typeface="游ゴシック" panose="020B0400000000000000" pitchFamily="50" charset="-128"/>
            </a:endParaRPr>
          </a:p>
        </p:txBody>
      </p:sp>
      <p:sp>
        <p:nvSpPr>
          <p:cNvPr id="16" name="Google Shape;96;p1">
            <a:extLst>
              <a:ext uri="{FF2B5EF4-FFF2-40B4-BE49-F238E27FC236}">
                <a16:creationId xmlns:a16="http://schemas.microsoft.com/office/drawing/2014/main" id="{76C2CB37-B94B-A227-D5E5-E1240E1D41D1}"/>
              </a:ext>
            </a:extLst>
          </p:cNvPr>
          <p:cNvSpPr txBox="1"/>
          <p:nvPr/>
        </p:nvSpPr>
        <p:spPr>
          <a:xfrm>
            <a:off x="2990939" y="6840262"/>
            <a:ext cx="3395574" cy="430847"/>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r>
              <a:rPr lang="ja" altLang="ko-KR" sz="1100" spc="-5" dirty="0">
                <a:solidFill>
                  <a:srgbClr val="FF0000"/>
                </a:solidFill>
                <a:latin typeface="游ゴシック" panose="020B0400000000000000" pitchFamily="50" charset="-128"/>
                <a:ea typeface="游ゴシック" panose="020B0400000000000000" pitchFamily="50" charset="-128"/>
                <a:cs typeface="游ゴシック"/>
              </a:rPr>
              <a:t>※ </a:t>
            </a:r>
            <a:r>
              <a:rPr lang="ja" altLang="ja-JP" sz="1100" dirty="0">
                <a:solidFill>
                  <a:schemeClr val="dk1"/>
                </a:solidFill>
                <a:latin typeface="游ゴシック" panose="020B0400000000000000" pitchFamily="50" charset="-128"/>
                <a:ea typeface="游ゴシック" panose="020B0400000000000000" pitchFamily="50" charset="-128"/>
                <a:sym typeface="Arial"/>
              </a:rPr>
              <a:t>「</a:t>
            </a:r>
            <a:r>
              <a:rPr lang="ja-JP" altLang="ko-KR" sz="1100" b="1" dirty="0">
                <a:latin typeface="游ゴシック" panose="020B0400000000000000" pitchFamily="50" charset="-128"/>
                <a:ea typeface="游ゴシック" panose="020B0400000000000000" pitchFamily="50" charset="-128"/>
              </a:rPr>
              <a:t>チェックデータ比較</a:t>
            </a:r>
            <a:r>
              <a:rPr lang="ja" altLang="ja-JP" sz="1100" dirty="0">
                <a:solidFill>
                  <a:schemeClr val="dk1"/>
                </a:solidFill>
                <a:latin typeface="游ゴシック" panose="020B0400000000000000" pitchFamily="50" charset="-128"/>
                <a:ea typeface="游ゴシック" panose="020B0400000000000000" pitchFamily="50" charset="-128"/>
                <a:sym typeface="Arial"/>
              </a:rPr>
              <a:t>」</a:t>
            </a:r>
            <a:r>
              <a:rPr lang="ja" altLang="en-US" sz="1100" dirty="0">
                <a:solidFill>
                  <a:schemeClr val="dk1"/>
                </a:solidFill>
                <a:latin typeface="游ゴシック" panose="020B0400000000000000" pitchFamily="50" charset="-128"/>
                <a:ea typeface="游ゴシック" panose="020B0400000000000000" pitchFamily="50" charset="-128"/>
                <a:sym typeface="Arial"/>
              </a:rPr>
              <a:t> は、</a:t>
            </a:r>
            <a:r>
              <a:rPr lang="ja" altLang="ja-JP" sz="1100" dirty="0">
                <a:solidFill>
                  <a:schemeClr val="dk1"/>
                </a:solidFill>
                <a:latin typeface="游ゴシック" panose="020B0400000000000000" pitchFamily="50" charset="-128"/>
                <a:ea typeface="游ゴシック" panose="020B0400000000000000" pitchFamily="50" charset="-128"/>
                <a:sym typeface="Arial"/>
              </a:rPr>
              <a:t>（Page </a:t>
            </a:r>
            <a:r>
              <a:rPr lang="en-US" altLang="ja" sz="1100" dirty="0">
                <a:solidFill>
                  <a:schemeClr val="dk1"/>
                </a:solidFill>
                <a:latin typeface="游ゴシック" panose="020B0400000000000000" pitchFamily="50" charset="-128"/>
                <a:ea typeface="游ゴシック" panose="020B0400000000000000" pitchFamily="50" charset="-128"/>
                <a:sym typeface="Arial"/>
              </a:rPr>
              <a:t>215 </a:t>
            </a:r>
            <a:r>
              <a:rPr lang="ja" altLang="ja-JP" sz="1100" dirty="0">
                <a:solidFill>
                  <a:schemeClr val="dk1"/>
                </a:solidFill>
                <a:latin typeface="游ゴシック" panose="020B0400000000000000" pitchFamily="50" charset="-128"/>
                <a:ea typeface="游ゴシック" panose="020B0400000000000000" pitchFamily="50" charset="-128"/>
                <a:sym typeface="Arial"/>
              </a:rPr>
              <a:t>〜</a:t>
            </a:r>
            <a:r>
              <a:rPr lang="en-US" altLang="ja" sz="1100" dirty="0">
                <a:solidFill>
                  <a:schemeClr val="dk1"/>
                </a:solidFill>
                <a:latin typeface="游ゴシック" panose="020B0400000000000000" pitchFamily="50" charset="-128"/>
                <a:ea typeface="游ゴシック" panose="020B0400000000000000" pitchFamily="50" charset="-128"/>
                <a:sym typeface="Arial"/>
              </a:rPr>
              <a:t> </a:t>
            </a:r>
            <a:r>
              <a:rPr lang="ja" altLang="ja-JP" sz="1100" dirty="0">
                <a:solidFill>
                  <a:schemeClr val="dk1"/>
                </a:solidFill>
                <a:latin typeface="游ゴシック" panose="020B0400000000000000" pitchFamily="50" charset="-128"/>
                <a:ea typeface="游ゴシック" panose="020B0400000000000000" pitchFamily="50" charset="-128"/>
                <a:sym typeface="Arial"/>
              </a:rPr>
              <a:t>）を</a:t>
            </a:r>
            <a:r>
              <a:rPr lang="ja" altLang="en-US" sz="1100" dirty="0">
                <a:solidFill>
                  <a:schemeClr val="dk1"/>
                </a:solidFill>
                <a:latin typeface="游ゴシック" panose="020B0400000000000000" pitchFamily="50" charset="-128"/>
                <a:ea typeface="游ゴシック" panose="020B0400000000000000" pitchFamily="50" charset="-128"/>
                <a:sym typeface="Arial"/>
              </a:rPr>
              <a:t>参照してください</a:t>
            </a:r>
            <a:r>
              <a:rPr lang="ja" altLang="ko-KR" sz="1100" dirty="0">
                <a:solidFill>
                  <a:schemeClr val="dk1"/>
                </a:solidFill>
                <a:latin typeface="游ゴシック" panose="020B0400000000000000" pitchFamily="50" charset="-128"/>
                <a:ea typeface="游ゴシック" panose="020B0400000000000000" pitchFamily="50" charset="-128"/>
                <a:sym typeface="Arial"/>
              </a:rPr>
              <a:t>。</a:t>
            </a:r>
            <a:endParaRPr sz="11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380393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A17A1-8D66-67E1-872B-6BA63F6C94A7}"/>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9DDEECD4-05B6-DAF6-8CBD-691E26E0E34A}"/>
              </a:ext>
            </a:extLst>
          </p:cNvPr>
          <p:cNvSpPr>
            <a:spLocks noGrp="1"/>
          </p:cNvSpPr>
          <p:nvPr>
            <p:ph type="sldNum" sz="quarter" idx="12"/>
          </p:nvPr>
        </p:nvSpPr>
        <p:spPr/>
        <p:txBody>
          <a:bodyPr/>
          <a:lstStyle/>
          <a:p>
            <a:fld id="{AE8EA5A1-38AB-4AA0-89CC-DE1004BC27E5}" type="slidenum">
              <a:rPr kumimoji="1" lang="ja-JP" altLang="en-US" smtClean="0"/>
              <a:t>214</a:t>
            </a:fld>
            <a:endParaRPr kumimoji="1" lang="ja-JP" altLang="en-US"/>
          </a:p>
        </p:txBody>
      </p:sp>
      <p:pic>
        <p:nvPicPr>
          <p:cNvPr id="3" name="그림 2">
            <a:extLst>
              <a:ext uri="{FF2B5EF4-FFF2-40B4-BE49-F238E27FC236}">
                <a16:creationId xmlns:a16="http://schemas.microsoft.com/office/drawing/2014/main" id="{D689D33E-E8BC-F0C1-4EDC-44B33F946A75}"/>
              </a:ext>
            </a:extLst>
          </p:cNvPr>
          <p:cNvPicPr>
            <a:picLocks noChangeAspect="1"/>
          </p:cNvPicPr>
          <p:nvPr/>
        </p:nvPicPr>
        <p:blipFill>
          <a:blip r:embed="rId2" cstate="print"/>
          <a:stretch>
            <a:fillRect/>
          </a:stretch>
        </p:blipFill>
        <p:spPr>
          <a:xfrm>
            <a:off x="588448" y="2855285"/>
            <a:ext cx="1320147" cy="236950"/>
          </a:xfrm>
          <a:prstGeom prst="rect">
            <a:avLst/>
          </a:prstGeom>
        </p:spPr>
      </p:pic>
      <p:sp>
        <p:nvSpPr>
          <p:cNvPr id="4" name="テキスト ボックス 4">
            <a:extLst>
              <a:ext uri="{FF2B5EF4-FFF2-40B4-BE49-F238E27FC236}">
                <a16:creationId xmlns:a16="http://schemas.microsoft.com/office/drawing/2014/main" id="{8AE368DB-4C05-4652-04E8-59BAE411FC63}"/>
              </a:ext>
            </a:extLst>
          </p:cNvPr>
          <p:cNvSpPr txBox="1"/>
          <p:nvPr/>
        </p:nvSpPr>
        <p:spPr>
          <a:xfrm>
            <a:off x="540066" y="653531"/>
            <a:ext cx="5400000" cy="290657"/>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「マザーDB管理」タブの上</a:t>
            </a:r>
            <a:r>
              <a:rPr lang="ja-JP" altLang="en-US" sz="1100" dirty="0">
                <a:latin typeface="游ゴシック" panose="020B0400000000000000" pitchFamily="50" charset="-128"/>
                <a:ea typeface="游ゴシック" panose="020B0400000000000000" pitchFamily="50" charset="-128"/>
              </a:rPr>
              <a:t>段</a:t>
            </a:r>
            <a:r>
              <a:rPr lang="ja-JP" altLang="ko-KR" sz="1100" dirty="0">
                <a:latin typeface="游ゴシック" panose="020B0400000000000000" pitchFamily="50" charset="-128"/>
                <a:ea typeface="游ゴシック" panose="020B0400000000000000" pitchFamily="50" charset="-128"/>
              </a:rPr>
              <a:t>照会条件です。</a:t>
            </a:r>
            <a:endParaRPr lang="en-US" altLang="ja-JP" sz="1100" dirty="0">
              <a:latin typeface="游ゴシック" panose="020B0400000000000000" pitchFamily="50" charset="-128"/>
              <a:ea typeface="游ゴシック" panose="020B0400000000000000" pitchFamily="50" charset="-128"/>
            </a:endParaRPr>
          </a:p>
        </p:txBody>
      </p:sp>
      <p:pic>
        <p:nvPicPr>
          <p:cNvPr id="5" name="그림 4">
            <a:extLst>
              <a:ext uri="{FF2B5EF4-FFF2-40B4-BE49-F238E27FC236}">
                <a16:creationId xmlns:a16="http://schemas.microsoft.com/office/drawing/2014/main" id="{0A5F9AAC-1B96-9051-6B30-A9945926245E}"/>
              </a:ext>
            </a:extLst>
          </p:cNvPr>
          <p:cNvPicPr>
            <a:picLocks noChangeAspect="1"/>
          </p:cNvPicPr>
          <p:nvPr/>
        </p:nvPicPr>
        <p:blipFill>
          <a:blip r:embed="rId3" cstate="print"/>
          <a:stretch>
            <a:fillRect/>
          </a:stretch>
        </p:blipFill>
        <p:spPr>
          <a:xfrm>
            <a:off x="594496" y="1063192"/>
            <a:ext cx="5785831" cy="692422"/>
          </a:xfrm>
          <a:prstGeom prst="rect">
            <a:avLst/>
          </a:prstGeom>
        </p:spPr>
      </p:pic>
      <p:sp>
        <p:nvSpPr>
          <p:cNvPr id="6" name="Google Shape;368;p16">
            <a:extLst>
              <a:ext uri="{FF2B5EF4-FFF2-40B4-BE49-F238E27FC236}">
                <a16:creationId xmlns:a16="http://schemas.microsoft.com/office/drawing/2014/main" id="{3D2971BE-4837-475F-F16B-EF9EBD829C6B}"/>
              </a:ext>
            </a:extLst>
          </p:cNvPr>
          <p:cNvSpPr txBox="1"/>
          <p:nvPr/>
        </p:nvSpPr>
        <p:spPr>
          <a:xfrm>
            <a:off x="482669" y="121631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游ゴシック" panose="020B0400000000000000" pitchFamily="50" charset="-128"/>
                <a:ea typeface="Century"/>
                <a:cs typeface="Century"/>
                <a:sym typeface="Century"/>
              </a:rPr>
              <a:t>①</a:t>
            </a:r>
            <a:endParaRPr dirty="0">
              <a:latin typeface="游ゴシック" panose="020B0400000000000000" pitchFamily="50" charset="-128"/>
              <a:ea typeface="游ゴシック" panose="020B0400000000000000" pitchFamily="50" charset="-128"/>
            </a:endParaRPr>
          </a:p>
        </p:txBody>
      </p:sp>
      <p:sp>
        <p:nvSpPr>
          <p:cNvPr id="7" name="Google Shape;371;p16">
            <a:extLst>
              <a:ext uri="{FF2B5EF4-FFF2-40B4-BE49-F238E27FC236}">
                <a16:creationId xmlns:a16="http://schemas.microsoft.com/office/drawing/2014/main" id="{93451FC8-DD14-FC21-FDBA-841807EE7916}"/>
              </a:ext>
            </a:extLst>
          </p:cNvPr>
          <p:cNvSpPr txBox="1"/>
          <p:nvPr/>
        </p:nvSpPr>
        <p:spPr>
          <a:xfrm>
            <a:off x="4174302" y="1040112"/>
            <a:ext cx="344921"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游ゴシック" panose="020B0400000000000000" pitchFamily="50" charset="-128"/>
                <a:ea typeface="Century"/>
                <a:cs typeface="Century"/>
                <a:sym typeface="Century"/>
              </a:rPr>
              <a:t>②</a:t>
            </a:r>
            <a:endParaRPr dirty="0">
              <a:latin typeface="游ゴシック" panose="020B0400000000000000" pitchFamily="50" charset="-128"/>
              <a:ea typeface="游ゴシック" panose="020B0400000000000000" pitchFamily="50" charset="-128"/>
            </a:endParaRPr>
          </a:p>
        </p:txBody>
      </p:sp>
      <p:sp>
        <p:nvSpPr>
          <p:cNvPr id="8" name="Google Shape;365;p16">
            <a:extLst>
              <a:ext uri="{FF2B5EF4-FFF2-40B4-BE49-F238E27FC236}">
                <a16:creationId xmlns:a16="http://schemas.microsoft.com/office/drawing/2014/main" id="{D8F3888A-8F9A-AF41-1D72-3D4A11D0F655}"/>
              </a:ext>
            </a:extLst>
          </p:cNvPr>
          <p:cNvSpPr txBox="1"/>
          <p:nvPr/>
        </p:nvSpPr>
        <p:spPr>
          <a:xfrm>
            <a:off x="286407" y="1961031"/>
            <a:ext cx="6093920" cy="727082"/>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游ゴシック" panose="020B0400000000000000" pitchFamily="50" charset="-128"/>
                <a:ea typeface="MS Mincho"/>
                <a:cs typeface="MS Mincho"/>
                <a:sym typeface="MS Mincho"/>
              </a:rPr>
              <a:t>①</a:t>
            </a:r>
            <a:r>
              <a:rPr lang="ja-JP" altLang="ko-KR" sz="1100" dirty="0">
                <a:latin typeface="游ゴシック" panose="020B0400000000000000" pitchFamily="50" charset="-128"/>
                <a:ea typeface="游ゴシック" panose="020B0400000000000000" pitchFamily="50" charset="-128"/>
              </a:rPr>
              <a:t>基準コード</a:t>
            </a:r>
            <a:r>
              <a:rPr lang="ja-JP" altLang="en-US" sz="1100" dirty="0">
                <a:latin typeface="游ゴシック" panose="020B0400000000000000" pitchFamily="50" charset="-128"/>
                <a:ea typeface="游ゴシック" panose="020B0400000000000000" pitchFamily="50" charset="-128"/>
              </a:rPr>
              <a:t>として</a:t>
            </a:r>
            <a:r>
              <a:rPr lang="ja-JP" altLang="ko-KR" sz="1100" dirty="0">
                <a:latin typeface="游ゴシック" panose="020B0400000000000000" pitchFamily="50" charset="-128"/>
                <a:ea typeface="游ゴシック" panose="020B0400000000000000" pitchFamily="50" charset="-128"/>
              </a:rPr>
              <a:t>医薬品は薬価基準コードで</a:t>
            </a:r>
            <a:r>
              <a:rPr lang="ja-JP" altLang="en-US" sz="1100" dirty="0">
                <a:latin typeface="游ゴシック" panose="020B0400000000000000" pitchFamily="50" charset="-128"/>
                <a:ea typeface="游ゴシック" panose="020B0400000000000000" pitchFamily="50" charset="-128"/>
              </a:rPr>
              <a:t>、</a:t>
            </a:r>
            <a:r>
              <a:rPr lang="ja-JP" altLang="ko-KR" sz="1100" dirty="0">
                <a:latin typeface="游ゴシック" panose="020B0400000000000000" pitchFamily="50" charset="-128"/>
                <a:ea typeface="游ゴシック" panose="020B0400000000000000" pitchFamily="50" charset="-128"/>
              </a:rPr>
              <a:t>診療行為は診療行為コードで集計区分します。 </a:t>
            </a:r>
            <a:r>
              <a:rPr lang="ja-JP" altLang="en-US" sz="1100" dirty="0">
                <a:latin typeface="游ゴシック" panose="020B0400000000000000" pitchFamily="50" charset="-128"/>
                <a:ea typeface="游ゴシック" panose="020B0400000000000000" pitchFamily="50" charset="-128"/>
              </a:rPr>
              <a:t>　</a:t>
            </a:r>
            <a:endParaRPr lang="en-US" altLang="ja-JP" sz="1100" dirty="0">
              <a:latin typeface="游ゴシック" panose="020B0400000000000000" pitchFamily="50" charset="-128"/>
              <a:ea typeface="游ゴシック" panose="020B0400000000000000" pitchFamily="50" charset="-128"/>
            </a:endParaRPr>
          </a:p>
          <a:p>
            <a:pPr lvl="0">
              <a:lnSpc>
                <a:spcPct val="125000"/>
              </a:lnSpc>
            </a:pPr>
            <a:r>
              <a:rPr lang="ja-JP" altLang="en-US"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テキスト照会条件としては標準コード</a:t>
            </a:r>
            <a:r>
              <a:rPr lang="ja-JP" altLang="en-US" sz="1100" dirty="0">
                <a:latin typeface="游ゴシック" panose="020B0400000000000000" pitchFamily="50" charset="-128"/>
                <a:ea typeface="游ゴシック" panose="020B0400000000000000" pitchFamily="50" charset="-128"/>
              </a:rPr>
              <a:t>や摘要</a:t>
            </a:r>
            <a:r>
              <a:rPr lang="ja-JP" altLang="ko-KR" sz="1100" dirty="0">
                <a:latin typeface="游ゴシック" panose="020B0400000000000000" pitchFamily="50" charset="-128"/>
                <a:ea typeface="游ゴシック" panose="020B0400000000000000" pitchFamily="50" charset="-128"/>
              </a:rPr>
              <a:t>コード</a:t>
            </a:r>
            <a:r>
              <a:rPr lang="ja-JP" altLang="en-US" sz="1100" dirty="0">
                <a:latin typeface="游ゴシック" panose="020B0400000000000000" pitchFamily="50" charset="-128"/>
                <a:ea typeface="游ゴシック" panose="020B0400000000000000" pitchFamily="50" charset="-128"/>
              </a:rPr>
              <a:t>と摘要</a:t>
            </a:r>
            <a:r>
              <a:rPr lang="ja-JP" altLang="ko-KR" sz="1100" dirty="0">
                <a:latin typeface="游ゴシック" panose="020B0400000000000000" pitchFamily="50" charset="-128"/>
                <a:ea typeface="游ゴシック" panose="020B0400000000000000" pitchFamily="50" charset="-128"/>
              </a:rPr>
              <a:t>名称（＝医薬品、診療行為）</a:t>
            </a:r>
            <a:r>
              <a:rPr lang="ja-JP" altLang="en-US" sz="1100" dirty="0">
                <a:latin typeface="游ゴシック" panose="020B0400000000000000" pitchFamily="50" charset="-128"/>
                <a:ea typeface="游ゴシック" panose="020B0400000000000000" pitchFamily="50" charset="-128"/>
              </a:rPr>
              <a:t>と</a:t>
            </a:r>
            <a:endParaRPr lang="en-US" altLang="ja-JP" sz="1100" dirty="0">
              <a:latin typeface="游ゴシック" panose="020B0400000000000000" pitchFamily="50" charset="-128"/>
              <a:ea typeface="游ゴシック" panose="020B0400000000000000" pitchFamily="50" charset="-128"/>
            </a:endParaRPr>
          </a:p>
          <a:p>
            <a:pPr lvl="0">
              <a:lnSpc>
                <a:spcPct val="125000"/>
              </a:lnSpc>
            </a:pPr>
            <a:r>
              <a:rPr lang="ja-JP" altLang="en-US"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病名コード</a:t>
            </a:r>
            <a:r>
              <a:rPr lang="ja-JP" altLang="en-US" sz="1100" dirty="0">
                <a:latin typeface="游ゴシック" panose="020B0400000000000000" pitchFamily="50" charset="-128"/>
                <a:ea typeface="游ゴシック" panose="020B0400000000000000" pitchFamily="50" charset="-128"/>
              </a:rPr>
              <a:t>と</a:t>
            </a:r>
            <a:r>
              <a:rPr lang="ja-JP" altLang="ko-KR" sz="1100" dirty="0">
                <a:latin typeface="游ゴシック" panose="020B0400000000000000" pitchFamily="50" charset="-128"/>
                <a:ea typeface="游ゴシック" panose="020B0400000000000000" pitchFamily="50" charset="-128"/>
              </a:rPr>
              <a:t>病名の前方一致条件で</a:t>
            </a:r>
            <a:r>
              <a:rPr lang="ja-JP" altLang="en-US" sz="1100" dirty="0">
                <a:latin typeface="游ゴシック" panose="020B0400000000000000" pitchFamily="50" charset="-128"/>
                <a:ea typeface="游ゴシック" panose="020B0400000000000000" pitchFamily="50" charset="-128"/>
              </a:rPr>
              <a:t>摘要</a:t>
            </a:r>
            <a:r>
              <a:rPr lang="ja-JP" altLang="ko-KR" sz="1100" dirty="0">
                <a:latin typeface="游ゴシック" panose="020B0400000000000000" pitchFamily="50" charset="-128"/>
                <a:ea typeface="游ゴシック" panose="020B0400000000000000" pitchFamily="50" charset="-128"/>
              </a:rPr>
              <a:t>病名情報を確認できます。</a:t>
            </a:r>
            <a:r>
              <a:rPr lang="ko-KR" altLang="en-US" sz="1100" dirty="0">
                <a:solidFill>
                  <a:schemeClr val="dk1"/>
                </a:solidFill>
                <a:latin typeface="游ゴシック" panose="020B0400000000000000" pitchFamily="50" charset="-128"/>
                <a:ea typeface="MS Mincho"/>
                <a:cs typeface="MS Mincho"/>
                <a:sym typeface="MS Mincho"/>
              </a:rPr>
              <a:t>  </a:t>
            </a:r>
            <a:r>
              <a:rPr lang="en-US" altLang="ko-KR" sz="1100" dirty="0">
                <a:solidFill>
                  <a:schemeClr val="dk1"/>
                </a:solidFill>
                <a:latin typeface="游ゴシック" panose="020B0400000000000000" pitchFamily="50" charset="-128"/>
                <a:ea typeface="游ゴシック" panose="020B0400000000000000" pitchFamily="50" charset="-128"/>
                <a:cs typeface="MS Mincho"/>
                <a:sym typeface="MS Mincho"/>
              </a:rPr>
              <a:t> </a:t>
            </a:r>
            <a:r>
              <a:rPr lang="ko-KR" altLang="en-US" sz="1100" dirty="0">
                <a:solidFill>
                  <a:schemeClr val="dk1"/>
                </a:solidFill>
                <a:latin typeface="游ゴシック" panose="020B0400000000000000" pitchFamily="50" charset="-128"/>
                <a:ea typeface="MS Mincho"/>
                <a:cs typeface="MS Mincho"/>
                <a:sym typeface="MS Mincho"/>
              </a:rPr>
              <a:t>   </a:t>
            </a:r>
            <a:r>
              <a:rPr lang="en-US" altLang="ko-KR" sz="1100" dirty="0">
                <a:solidFill>
                  <a:schemeClr val="dk1"/>
                </a:solidFill>
                <a:latin typeface="游ゴシック" panose="020B0400000000000000" pitchFamily="50" charset="-128"/>
                <a:ea typeface="游ゴシック" panose="020B0400000000000000" pitchFamily="50" charset="-128"/>
                <a:cs typeface="MS Mincho"/>
                <a:sym typeface="MS Mincho"/>
              </a:rPr>
              <a:t> </a:t>
            </a:r>
            <a:r>
              <a:rPr lang="ko-KR" altLang="en-US" sz="1100" dirty="0">
                <a:solidFill>
                  <a:schemeClr val="dk1"/>
                </a:solidFill>
                <a:latin typeface="游ゴシック" panose="020B0400000000000000" pitchFamily="50" charset="-128"/>
                <a:ea typeface="MS Mincho"/>
                <a:cs typeface="MS Mincho"/>
                <a:sym typeface="MS Mincho"/>
              </a:rPr>
              <a:t>  </a:t>
            </a:r>
            <a:endParaRPr dirty="0">
              <a:latin typeface="游ゴシック" panose="020B0400000000000000" pitchFamily="50" charset="-128"/>
              <a:ea typeface="游ゴシック" panose="020B0400000000000000" pitchFamily="50" charset="-128"/>
            </a:endParaRPr>
          </a:p>
        </p:txBody>
      </p:sp>
      <p:sp>
        <p:nvSpPr>
          <p:cNvPr id="9" name="Google Shape;381;p17">
            <a:extLst>
              <a:ext uri="{FF2B5EF4-FFF2-40B4-BE49-F238E27FC236}">
                <a16:creationId xmlns:a16="http://schemas.microsoft.com/office/drawing/2014/main" id="{12C300F2-4D39-E607-24DF-77CBE44BAE98}"/>
              </a:ext>
            </a:extLst>
          </p:cNvPr>
          <p:cNvSpPr/>
          <p:nvPr/>
        </p:nvSpPr>
        <p:spPr>
          <a:xfrm>
            <a:off x="824923" y="1494611"/>
            <a:ext cx="1083672" cy="270300"/>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sp>
        <p:nvSpPr>
          <p:cNvPr id="10" name="Google Shape;280;p11">
            <a:extLst>
              <a:ext uri="{FF2B5EF4-FFF2-40B4-BE49-F238E27FC236}">
                <a16:creationId xmlns:a16="http://schemas.microsoft.com/office/drawing/2014/main" id="{9944B4D2-70A5-0AA4-7932-EB8B55B664A4}"/>
              </a:ext>
            </a:extLst>
          </p:cNvPr>
          <p:cNvSpPr txBox="1"/>
          <p:nvPr/>
        </p:nvSpPr>
        <p:spPr>
          <a:xfrm>
            <a:off x="471487" y="1494611"/>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游ゴシック" panose="020B0400000000000000" pitchFamily="50" charset="-128"/>
                <a:ea typeface="Century"/>
                <a:cs typeface="Century"/>
                <a:sym typeface="Century"/>
              </a:rPr>
              <a:t>③</a:t>
            </a:r>
            <a:endParaRPr sz="1800" dirty="0">
              <a:solidFill>
                <a:srgbClr val="FF0000"/>
              </a:solidFill>
              <a:latin typeface="游ゴシック" panose="020B0400000000000000" pitchFamily="50" charset="-128"/>
              <a:ea typeface="游ゴシック" panose="020B0400000000000000" pitchFamily="50" charset="-128"/>
              <a:cs typeface="Century"/>
              <a:sym typeface="Century"/>
            </a:endParaRPr>
          </a:p>
        </p:txBody>
      </p:sp>
      <p:sp>
        <p:nvSpPr>
          <p:cNvPr id="11" name="Google Shape;381;p17">
            <a:extLst>
              <a:ext uri="{FF2B5EF4-FFF2-40B4-BE49-F238E27FC236}">
                <a16:creationId xmlns:a16="http://schemas.microsoft.com/office/drawing/2014/main" id="{AFC45949-9A8A-423F-526A-511B3EA31AD9}"/>
              </a:ext>
            </a:extLst>
          </p:cNvPr>
          <p:cNvSpPr/>
          <p:nvPr/>
        </p:nvSpPr>
        <p:spPr>
          <a:xfrm>
            <a:off x="4408267" y="1366884"/>
            <a:ext cx="1234128" cy="164330"/>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sp>
        <p:nvSpPr>
          <p:cNvPr id="12" name="Google Shape;365;p16">
            <a:extLst>
              <a:ext uri="{FF2B5EF4-FFF2-40B4-BE49-F238E27FC236}">
                <a16:creationId xmlns:a16="http://schemas.microsoft.com/office/drawing/2014/main" id="{3DB09A9B-4B7D-45D7-8C49-E6C9876739D0}"/>
              </a:ext>
            </a:extLst>
          </p:cNvPr>
          <p:cNvSpPr txBox="1"/>
          <p:nvPr/>
        </p:nvSpPr>
        <p:spPr>
          <a:xfrm>
            <a:off x="286407" y="2820976"/>
            <a:ext cx="6480937" cy="515485"/>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cs typeface="MS Mincho"/>
                <a:sym typeface="MS Mincho"/>
              </a:rPr>
              <a:t>②　　　　　　　　　　</a:t>
            </a:r>
            <a:r>
              <a:rPr lang="ja-JP" altLang="en-US" sz="1100" dirty="0">
                <a:solidFill>
                  <a:schemeClr val="dk1"/>
                </a:solidFill>
                <a:latin typeface="游ゴシック" panose="020B0400000000000000" pitchFamily="50" charset="-128"/>
                <a:ea typeface="游ゴシック" panose="020B0400000000000000" pitchFamily="50" charset="-128"/>
                <a:cs typeface="MS Mincho"/>
                <a:sym typeface="MS Mincho"/>
              </a:rPr>
              <a:t>デフォルト</a:t>
            </a:r>
            <a:r>
              <a:rPr lang="ja-JP" altLang="ko-KR" sz="1100" dirty="0">
                <a:latin typeface="游ゴシック" panose="020B0400000000000000" pitchFamily="50" charset="-128"/>
                <a:ea typeface="游ゴシック" panose="020B0400000000000000" pitchFamily="50" charset="-128"/>
              </a:rPr>
              <a:t>として医薬品が設定され、照会されます。</a:t>
            </a:r>
            <a:r>
              <a:rPr lang="en-US" altLang="ko-KR" sz="1100" dirty="0">
                <a:solidFill>
                  <a:schemeClr val="dk1"/>
                </a:solidFill>
                <a:latin typeface="游ゴシック" panose="020B0400000000000000" pitchFamily="50" charset="-128"/>
                <a:ea typeface="游ゴシック" panose="020B0400000000000000" pitchFamily="50" charset="-128"/>
                <a:cs typeface="MS Mincho"/>
                <a:sym typeface="MS Mincho"/>
              </a:rPr>
              <a:t> </a:t>
            </a:r>
          </a:p>
          <a:p>
            <a:pPr lvl="0">
              <a:lnSpc>
                <a:spcPct val="125000"/>
              </a:lnSpc>
            </a:pPr>
            <a:r>
              <a:rPr lang="ja-JP" altLang="en-US" sz="1100" dirty="0">
                <a:solidFill>
                  <a:schemeClr val="dk1"/>
                </a:solidFill>
                <a:latin typeface="游ゴシック" panose="020B0400000000000000" pitchFamily="50" charset="-128"/>
                <a:ea typeface="游ゴシック" panose="020B0400000000000000" pitchFamily="50" charset="-128"/>
                <a:sym typeface="MS Mincho"/>
              </a:rPr>
              <a:t>　</a:t>
            </a:r>
            <a:r>
              <a:rPr lang="ja-JP" altLang="ko-KR" sz="1100" dirty="0">
                <a:latin typeface="游ゴシック" panose="020B0400000000000000" pitchFamily="50" charset="-128"/>
                <a:ea typeface="游ゴシック" panose="020B0400000000000000" pitchFamily="50" charset="-128"/>
              </a:rPr>
              <a:t>「糖尿病」を</a:t>
            </a:r>
            <a:r>
              <a:rPr lang="ja-JP" altLang="en-US" sz="1100" dirty="0">
                <a:latin typeface="游ゴシック" panose="020B0400000000000000" pitchFamily="50" charset="-128"/>
                <a:ea typeface="游ゴシック" panose="020B0400000000000000" pitchFamily="50" charset="-128"/>
              </a:rPr>
              <a:t>入力し</a:t>
            </a:r>
            <a:r>
              <a:rPr lang="ja-JP" altLang="ko-KR" sz="1100" dirty="0">
                <a:latin typeface="游ゴシック" panose="020B0400000000000000" pitchFamily="50" charset="-128"/>
                <a:ea typeface="游ゴシック" panose="020B0400000000000000" pitchFamily="50" charset="-128"/>
              </a:rPr>
              <a:t>、診療行為</a:t>
            </a:r>
            <a:r>
              <a:rPr lang="ja-JP" altLang="en-US" sz="1100" dirty="0">
                <a:latin typeface="游ゴシック" panose="020B0400000000000000" pitchFamily="50" charset="-128"/>
                <a:ea typeface="游ゴシック" panose="020B0400000000000000" pitchFamily="50" charset="-128"/>
              </a:rPr>
              <a:t>を</a:t>
            </a:r>
            <a:r>
              <a:rPr lang="ja-JP" altLang="ko-KR" sz="1100" dirty="0">
                <a:latin typeface="游ゴシック" panose="020B0400000000000000" pitchFamily="50" charset="-128"/>
                <a:ea typeface="游ゴシック" panose="020B0400000000000000" pitchFamily="50" charset="-128"/>
              </a:rPr>
              <a:t>選択</a:t>
            </a:r>
            <a:r>
              <a:rPr lang="ja-JP" altLang="en-US" sz="1100" dirty="0">
                <a:latin typeface="游ゴシック" panose="020B0400000000000000" pitchFamily="50" charset="-128"/>
                <a:ea typeface="游ゴシック" panose="020B0400000000000000" pitchFamily="50" charset="-128"/>
              </a:rPr>
              <a:t>す</a:t>
            </a:r>
            <a:r>
              <a:rPr lang="ja-JP" altLang="ko-KR" sz="1100" dirty="0">
                <a:latin typeface="游ゴシック" panose="020B0400000000000000" pitchFamily="50" charset="-128"/>
                <a:ea typeface="游ゴシック" panose="020B0400000000000000" pitchFamily="50" charset="-128"/>
              </a:rPr>
              <a:t>ると「糖尿病」名に該当する診療行為情報が</a:t>
            </a:r>
            <a:r>
              <a:rPr lang="ja-JP" altLang="en-US" sz="1100" dirty="0">
                <a:latin typeface="游ゴシック" panose="020B0400000000000000" pitchFamily="50" charset="-128"/>
                <a:ea typeface="游ゴシック" panose="020B0400000000000000" pitchFamily="50" charset="-128"/>
              </a:rPr>
              <a:t>表示</a:t>
            </a:r>
            <a:r>
              <a:rPr lang="ja-JP" altLang="ko-KR" sz="1100" dirty="0">
                <a:latin typeface="游ゴシック" panose="020B0400000000000000" pitchFamily="50" charset="-128"/>
                <a:ea typeface="游ゴシック" panose="020B0400000000000000" pitchFamily="50" charset="-128"/>
              </a:rPr>
              <a:t>されます。</a:t>
            </a:r>
            <a:endParaRPr dirty="0">
              <a:latin typeface="游ゴシック" panose="020B0400000000000000" pitchFamily="50" charset="-128"/>
              <a:ea typeface="游ゴシック" panose="020B0400000000000000" pitchFamily="50" charset="-128"/>
            </a:endParaRPr>
          </a:p>
        </p:txBody>
      </p:sp>
      <p:sp>
        <p:nvSpPr>
          <p:cNvPr id="13" name="Google Shape;365;p16">
            <a:extLst>
              <a:ext uri="{FF2B5EF4-FFF2-40B4-BE49-F238E27FC236}">
                <a16:creationId xmlns:a16="http://schemas.microsoft.com/office/drawing/2014/main" id="{AB36F30F-058D-FB1D-E38B-BA52A3B7DF62}"/>
              </a:ext>
            </a:extLst>
          </p:cNvPr>
          <p:cNvSpPr txBox="1"/>
          <p:nvPr/>
        </p:nvSpPr>
        <p:spPr>
          <a:xfrm>
            <a:off x="557212" y="5873658"/>
            <a:ext cx="6215063" cy="938678"/>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游ゴシック" panose="020B0400000000000000" pitchFamily="50" charset="-128"/>
                <a:ea typeface="MS Mincho"/>
                <a:cs typeface="MS Mincho"/>
                <a:sym typeface="MS Mincho"/>
              </a:rPr>
              <a:t>③</a:t>
            </a:r>
            <a:r>
              <a:rPr lang="ja-JP" altLang="en-US" sz="1100" dirty="0">
                <a:solidFill>
                  <a:srgbClr val="FF0000"/>
                </a:solidFill>
                <a:latin typeface="游ゴシック" panose="020B0400000000000000" pitchFamily="50" charset="-128"/>
                <a:ea typeface="游ゴシック" panose="020B0400000000000000" pitchFamily="50" charset="-128"/>
                <a:cs typeface="MS Mincho"/>
                <a:sym typeface="MS Mincho"/>
              </a:rPr>
              <a:t>　　　　　　　　　   </a:t>
            </a:r>
            <a:r>
              <a:rPr lang="ja-JP" altLang="ko-KR" sz="1100" dirty="0">
                <a:latin typeface="游ゴシック" panose="020B0400000000000000" pitchFamily="50" charset="-128"/>
                <a:ea typeface="游ゴシック" panose="020B0400000000000000" pitchFamily="50" charset="-128"/>
              </a:rPr>
              <a:t>をチェックすると削除された情報を照会します。</a:t>
            </a:r>
            <a:endParaRPr lang="en-US" altLang="ko-KR" sz="1100" dirty="0">
              <a:solidFill>
                <a:schemeClr val="dk1"/>
              </a:solidFill>
              <a:latin typeface="游ゴシック" panose="020B0400000000000000" pitchFamily="50" charset="-128"/>
              <a:ea typeface="游ゴシック" panose="020B0400000000000000" pitchFamily="50" charset="-128"/>
              <a:cs typeface="MS Mincho"/>
              <a:sym typeface="MS Mincho"/>
            </a:endParaRPr>
          </a:p>
          <a:p>
            <a:pPr lvl="0">
              <a:lnSpc>
                <a:spcPct val="125000"/>
              </a:lnSpc>
            </a:pPr>
            <a:r>
              <a:rPr lang="en-US" altLang="ja-JP"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誤った学習によってマザーDB情報で抽出されたデータが</a:t>
            </a:r>
            <a:r>
              <a:rPr lang="ja-JP" altLang="en-US" sz="1100" dirty="0">
                <a:latin typeface="游ゴシック" panose="020B0400000000000000" pitchFamily="50" charset="-128"/>
                <a:ea typeface="游ゴシック" panose="020B0400000000000000" pitchFamily="50" charset="-128"/>
              </a:rPr>
              <a:t>正確でない</a:t>
            </a:r>
            <a:r>
              <a:rPr lang="ja-JP" altLang="ko-KR" sz="1100" dirty="0">
                <a:latin typeface="游ゴシック" panose="020B0400000000000000" pitchFamily="50" charset="-128"/>
                <a:ea typeface="游ゴシック" panose="020B0400000000000000" pitchFamily="50" charset="-128"/>
              </a:rPr>
              <a:t>場合があります。 </a:t>
            </a:r>
            <a:r>
              <a:rPr lang="en-US" altLang="ja-JP" sz="1100" dirty="0">
                <a:latin typeface="游ゴシック" panose="020B0400000000000000" pitchFamily="50" charset="-128"/>
                <a:ea typeface="游ゴシック" panose="020B0400000000000000" pitchFamily="50" charset="-128"/>
              </a:rPr>
              <a:t>  </a:t>
            </a:r>
          </a:p>
          <a:p>
            <a:pPr lvl="0">
              <a:lnSpc>
                <a:spcPct val="125000"/>
              </a:lnSpc>
            </a:pP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従って、</a:t>
            </a:r>
            <a:r>
              <a:rPr lang="ja-JP" altLang="ko-KR" sz="1100" dirty="0">
                <a:latin typeface="游ゴシック" panose="020B0400000000000000" pitchFamily="50" charset="-128"/>
                <a:ea typeface="游ゴシック" panose="020B0400000000000000" pitchFamily="50" charset="-128"/>
              </a:rPr>
              <a:t>専門医療知識を持つサポーターが</a:t>
            </a:r>
            <a:r>
              <a:rPr lang="ja-JP" altLang="en-US" sz="1100" dirty="0">
                <a:latin typeface="游ゴシック" panose="020B0400000000000000" pitchFamily="50" charset="-128"/>
                <a:ea typeface="游ゴシック" panose="020B0400000000000000" pitchFamily="50" charset="-128"/>
              </a:rPr>
              <a:t>定期的に</a:t>
            </a:r>
            <a:r>
              <a:rPr lang="ja-JP" altLang="ko-KR" sz="1100" dirty="0">
                <a:latin typeface="游ゴシック" panose="020B0400000000000000" pitchFamily="50" charset="-128"/>
                <a:ea typeface="游ゴシック" panose="020B0400000000000000" pitchFamily="50" charset="-128"/>
              </a:rPr>
              <a:t>確認し</a:t>
            </a:r>
            <a:r>
              <a:rPr lang="ja-JP" altLang="en-US" sz="1100" dirty="0">
                <a:latin typeface="游ゴシック" panose="020B0400000000000000" pitchFamily="50" charset="-128"/>
                <a:ea typeface="游ゴシック" panose="020B0400000000000000" pitchFamily="50" charset="-128"/>
              </a:rPr>
              <a:t>、</a:t>
            </a:r>
            <a:r>
              <a:rPr lang="ja-JP" altLang="ko-KR" sz="1100" dirty="0">
                <a:latin typeface="游ゴシック" panose="020B0400000000000000" pitchFamily="50" charset="-128"/>
                <a:ea typeface="游ゴシック" panose="020B0400000000000000" pitchFamily="50" charset="-128"/>
              </a:rPr>
              <a:t>削除します。</a:t>
            </a:r>
            <a:r>
              <a:rPr lang="ja-JP" altLang="en-US" sz="1100" dirty="0">
                <a:latin typeface="游ゴシック" panose="020B0400000000000000" pitchFamily="50" charset="-128"/>
                <a:ea typeface="游ゴシック" panose="020B0400000000000000" pitchFamily="50" charset="-128"/>
              </a:rPr>
              <a:t>又、</a:t>
            </a:r>
            <a:r>
              <a:rPr lang="ja-JP" altLang="ko-KR" sz="1100" dirty="0">
                <a:latin typeface="游ゴシック" panose="020B0400000000000000" pitchFamily="50" charset="-128"/>
                <a:ea typeface="游ゴシック" panose="020B0400000000000000" pitchFamily="50" charset="-128"/>
              </a:rPr>
              <a:t>削除</a:t>
            </a:r>
            <a:endParaRPr lang="en-US" altLang="ja-JP" sz="1100" dirty="0">
              <a:latin typeface="游ゴシック" panose="020B0400000000000000" pitchFamily="50" charset="-128"/>
              <a:ea typeface="游ゴシック" panose="020B0400000000000000" pitchFamily="50" charset="-128"/>
            </a:endParaRPr>
          </a:p>
          <a:p>
            <a:pPr lvl="0">
              <a:lnSpc>
                <a:spcPct val="125000"/>
              </a:lnSpc>
            </a:pPr>
            <a:r>
              <a:rPr lang="en-US" altLang="ja-JP"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された情報を確認できるようにし</a:t>
            </a:r>
            <a:r>
              <a:rPr lang="ja-JP" altLang="en-US" sz="1100" dirty="0">
                <a:latin typeface="游ゴシック" panose="020B0400000000000000" pitchFamily="50" charset="-128"/>
                <a:ea typeface="游ゴシック" panose="020B0400000000000000" pitchFamily="50" charset="-128"/>
              </a:rPr>
              <a:t>て復帰させることも</a:t>
            </a:r>
            <a:r>
              <a:rPr lang="ja-JP" altLang="ko-KR" sz="1100" dirty="0">
                <a:latin typeface="游ゴシック" panose="020B0400000000000000" pitchFamily="50" charset="-128"/>
                <a:ea typeface="游ゴシック" panose="020B0400000000000000" pitchFamily="50" charset="-128"/>
              </a:rPr>
              <a:t>可能</a:t>
            </a:r>
            <a:r>
              <a:rPr lang="ja-JP" altLang="en-US" sz="1100" dirty="0">
                <a:latin typeface="游ゴシック" panose="020B0400000000000000" pitchFamily="50" charset="-128"/>
                <a:ea typeface="游ゴシック" panose="020B0400000000000000" pitchFamily="50" charset="-128"/>
              </a:rPr>
              <a:t>です。</a:t>
            </a:r>
            <a:endParaRPr dirty="0">
              <a:latin typeface="游ゴシック" panose="020B0400000000000000" pitchFamily="50" charset="-128"/>
              <a:ea typeface="游ゴシック" panose="020B0400000000000000" pitchFamily="50" charset="-128"/>
            </a:endParaRPr>
          </a:p>
        </p:txBody>
      </p:sp>
      <p:pic>
        <p:nvPicPr>
          <p:cNvPr id="14" name="그림 13">
            <a:extLst>
              <a:ext uri="{FF2B5EF4-FFF2-40B4-BE49-F238E27FC236}">
                <a16:creationId xmlns:a16="http://schemas.microsoft.com/office/drawing/2014/main" id="{01E97107-2194-6168-D319-F43B2ADDE1E1}"/>
              </a:ext>
            </a:extLst>
          </p:cNvPr>
          <p:cNvPicPr>
            <a:picLocks noChangeAspect="1"/>
          </p:cNvPicPr>
          <p:nvPr/>
        </p:nvPicPr>
        <p:blipFill>
          <a:blip r:embed="rId4" cstate="print"/>
          <a:stretch>
            <a:fillRect/>
          </a:stretch>
        </p:blipFill>
        <p:spPr>
          <a:xfrm>
            <a:off x="699304" y="3536398"/>
            <a:ext cx="5410340" cy="2275734"/>
          </a:xfrm>
          <a:prstGeom prst="rect">
            <a:avLst/>
          </a:prstGeom>
        </p:spPr>
      </p:pic>
      <p:sp>
        <p:nvSpPr>
          <p:cNvPr id="16" name="Google Shape;381;p17">
            <a:extLst>
              <a:ext uri="{FF2B5EF4-FFF2-40B4-BE49-F238E27FC236}">
                <a16:creationId xmlns:a16="http://schemas.microsoft.com/office/drawing/2014/main" id="{17044A0D-50F0-84F2-7830-4CE18B51BA5B}"/>
              </a:ext>
            </a:extLst>
          </p:cNvPr>
          <p:cNvSpPr/>
          <p:nvPr/>
        </p:nvSpPr>
        <p:spPr>
          <a:xfrm>
            <a:off x="2851483" y="4006443"/>
            <a:ext cx="1406191" cy="194739"/>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sp>
        <p:nvSpPr>
          <p:cNvPr id="17" name="Google Shape;381;p17">
            <a:extLst>
              <a:ext uri="{FF2B5EF4-FFF2-40B4-BE49-F238E27FC236}">
                <a16:creationId xmlns:a16="http://schemas.microsoft.com/office/drawing/2014/main" id="{CA00C374-03F6-2BB9-1C36-A9770DBAD644}"/>
              </a:ext>
            </a:extLst>
          </p:cNvPr>
          <p:cNvSpPr/>
          <p:nvPr/>
        </p:nvSpPr>
        <p:spPr>
          <a:xfrm>
            <a:off x="4833938" y="3825372"/>
            <a:ext cx="686420" cy="194739"/>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pic>
        <p:nvPicPr>
          <p:cNvPr id="18" name="그림 17">
            <a:extLst>
              <a:ext uri="{FF2B5EF4-FFF2-40B4-BE49-F238E27FC236}">
                <a16:creationId xmlns:a16="http://schemas.microsoft.com/office/drawing/2014/main" id="{711EBF40-B0E3-8E93-2890-AE93EA9B17E8}"/>
              </a:ext>
            </a:extLst>
          </p:cNvPr>
          <p:cNvPicPr>
            <a:picLocks noChangeAspect="1"/>
          </p:cNvPicPr>
          <p:nvPr/>
        </p:nvPicPr>
        <p:blipFill>
          <a:blip r:embed="rId5" cstate="print"/>
          <a:stretch>
            <a:fillRect/>
          </a:stretch>
        </p:blipFill>
        <p:spPr>
          <a:xfrm>
            <a:off x="847395" y="5910554"/>
            <a:ext cx="1215345" cy="241404"/>
          </a:xfrm>
          <a:prstGeom prst="rect">
            <a:avLst/>
          </a:prstGeom>
          <a:ln>
            <a:solidFill>
              <a:srgbClr val="000000"/>
            </a:solidFill>
          </a:ln>
        </p:spPr>
      </p:pic>
      <p:pic>
        <p:nvPicPr>
          <p:cNvPr id="19" name="그림 18">
            <a:extLst>
              <a:ext uri="{FF2B5EF4-FFF2-40B4-BE49-F238E27FC236}">
                <a16:creationId xmlns:a16="http://schemas.microsoft.com/office/drawing/2014/main" id="{82247F8E-9B6D-D511-EC22-640AB9810B4D}"/>
              </a:ext>
            </a:extLst>
          </p:cNvPr>
          <p:cNvPicPr>
            <a:picLocks noChangeAspect="1"/>
          </p:cNvPicPr>
          <p:nvPr/>
        </p:nvPicPr>
        <p:blipFill>
          <a:blip r:embed="rId6" cstate="print"/>
          <a:stretch>
            <a:fillRect/>
          </a:stretch>
        </p:blipFill>
        <p:spPr>
          <a:xfrm>
            <a:off x="798180" y="6797944"/>
            <a:ext cx="5251685" cy="2151099"/>
          </a:xfrm>
          <a:prstGeom prst="rect">
            <a:avLst/>
          </a:prstGeom>
        </p:spPr>
      </p:pic>
      <p:sp>
        <p:nvSpPr>
          <p:cNvPr id="20" name="Google Shape;381;p17">
            <a:extLst>
              <a:ext uri="{FF2B5EF4-FFF2-40B4-BE49-F238E27FC236}">
                <a16:creationId xmlns:a16="http://schemas.microsoft.com/office/drawing/2014/main" id="{2EB4E929-ED3B-DD79-E8C0-65523E9364DE}"/>
              </a:ext>
            </a:extLst>
          </p:cNvPr>
          <p:cNvSpPr/>
          <p:nvPr/>
        </p:nvSpPr>
        <p:spPr>
          <a:xfrm>
            <a:off x="1184695" y="7237639"/>
            <a:ext cx="870858" cy="183656"/>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sp>
        <p:nvSpPr>
          <p:cNvPr id="21" name="Google Shape;356;p15">
            <a:extLst>
              <a:ext uri="{FF2B5EF4-FFF2-40B4-BE49-F238E27FC236}">
                <a16:creationId xmlns:a16="http://schemas.microsoft.com/office/drawing/2014/main" id="{53A25B71-367A-3FD7-9364-62126DA22466}"/>
              </a:ext>
            </a:extLst>
          </p:cNvPr>
          <p:cNvSpPr/>
          <p:nvPr/>
        </p:nvSpPr>
        <p:spPr>
          <a:xfrm>
            <a:off x="1795792" y="7470321"/>
            <a:ext cx="699271" cy="209151"/>
          </a:xfrm>
          <a:prstGeom prst="roundRect">
            <a:avLst>
              <a:gd name="adj" fmla="val 16667"/>
            </a:avLst>
          </a:prstGeom>
          <a:noFill/>
          <a:ln w="1905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sp>
        <p:nvSpPr>
          <p:cNvPr id="22" name="Google Shape;357;p15">
            <a:extLst>
              <a:ext uri="{FF2B5EF4-FFF2-40B4-BE49-F238E27FC236}">
                <a16:creationId xmlns:a16="http://schemas.microsoft.com/office/drawing/2014/main" id="{D62428C8-A55B-CE89-55A3-B6F2E0F5BD21}"/>
              </a:ext>
            </a:extLst>
          </p:cNvPr>
          <p:cNvSpPr/>
          <p:nvPr/>
        </p:nvSpPr>
        <p:spPr>
          <a:xfrm>
            <a:off x="2756803" y="7470321"/>
            <a:ext cx="3534030" cy="550998"/>
          </a:xfrm>
          <a:prstGeom prst="roundRect">
            <a:avLst>
              <a:gd name="adj" fmla="val 16667"/>
            </a:avLst>
          </a:prstGeom>
          <a:solidFill>
            <a:schemeClr val="lt1"/>
          </a:solidFill>
          <a:ln w="1270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游ゴシック" panose="020B0400000000000000" pitchFamily="50" charset="-128"/>
                <a:ea typeface="游ゴシック" panose="020B0400000000000000" pitchFamily="50" charset="-128"/>
              </a:rPr>
              <a:t>削除された情報の</a:t>
            </a:r>
            <a:r>
              <a:rPr lang="ja-JP" altLang="en-US" sz="1100" dirty="0">
                <a:latin typeface="游ゴシック" panose="020B0400000000000000" pitchFamily="50" charset="-128"/>
                <a:ea typeface="游ゴシック" panose="020B0400000000000000" pitchFamily="50" charset="-128"/>
              </a:rPr>
              <a:t>表示</a:t>
            </a:r>
            <a:r>
              <a:rPr lang="ja-JP" altLang="ko-KR" sz="1100" dirty="0">
                <a:latin typeface="游ゴシック" panose="020B0400000000000000" pitchFamily="50" charset="-128"/>
                <a:ea typeface="游ゴシック" panose="020B0400000000000000" pitchFamily="50" charset="-128"/>
              </a:rPr>
              <a:t>時に「使用</a:t>
            </a:r>
            <a:r>
              <a:rPr lang="ja-JP" altLang="en-US" sz="1100" dirty="0">
                <a:latin typeface="游ゴシック" panose="020B0400000000000000" pitchFamily="50" charset="-128"/>
                <a:ea typeface="游ゴシック" panose="020B0400000000000000" pitchFamily="50" charset="-128"/>
              </a:rPr>
              <a:t>に復旧</a:t>
            </a:r>
            <a:r>
              <a:rPr lang="ja-JP" altLang="ko-KR" sz="1100" dirty="0">
                <a:latin typeface="游ゴシック" panose="020B0400000000000000" pitchFamily="50" charset="-128"/>
                <a:ea typeface="游ゴシック" panose="020B0400000000000000" pitchFamily="50" charset="-128"/>
              </a:rPr>
              <a:t>」ボタンが</a:t>
            </a:r>
            <a:r>
              <a:rPr lang="ja-JP" altLang="en-US" sz="1100" dirty="0">
                <a:latin typeface="游ゴシック" panose="020B0400000000000000" pitchFamily="50" charset="-128"/>
                <a:ea typeface="游ゴシック" panose="020B0400000000000000" pitchFamily="50" charset="-128"/>
              </a:rPr>
              <a:t>使用可能</a:t>
            </a:r>
            <a:r>
              <a:rPr lang="ja-JP" altLang="ko-KR" sz="1100" dirty="0">
                <a:latin typeface="游ゴシック" panose="020B0400000000000000" pitchFamily="50" charset="-128"/>
                <a:ea typeface="游ゴシック" panose="020B0400000000000000" pitchFamily="50" charset="-128"/>
              </a:rPr>
              <a:t>になります。</a:t>
            </a: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p:txBody>
      </p:sp>
    </p:spTree>
    <p:extLst>
      <p:ext uri="{BB962C8B-B14F-4D97-AF65-F5344CB8AC3E}">
        <p14:creationId xmlns:p14="http://schemas.microsoft.com/office/powerpoint/2010/main" val="1908893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1C26D-4BFB-48A4-4B9D-3490E6602FBF}"/>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96B00039-D372-FC38-7A68-63202E87F173}"/>
              </a:ext>
            </a:extLst>
          </p:cNvPr>
          <p:cNvSpPr>
            <a:spLocks noGrp="1"/>
          </p:cNvSpPr>
          <p:nvPr>
            <p:ph type="sldNum" sz="quarter" idx="12"/>
          </p:nvPr>
        </p:nvSpPr>
        <p:spPr/>
        <p:txBody>
          <a:bodyPr/>
          <a:lstStyle/>
          <a:p>
            <a:fld id="{AE8EA5A1-38AB-4AA0-89CC-DE1004BC27E5}" type="slidenum">
              <a:rPr kumimoji="1" lang="ja-JP" altLang="en-US" smtClean="0"/>
              <a:t>215</a:t>
            </a:fld>
            <a:endParaRPr kumimoji="1" lang="ja-JP" altLang="en-US"/>
          </a:p>
        </p:txBody>
      </p:sp>
      <p:sp>
        <p:nvSpPr>
          <p:cNvPr id="3" name="テキスト ボックス 4">
            <a:extLst>
              <a:ext uri="{FF2B5EF4-FFF2-40B4-BE49-F238E27FC236}">
                <a16:creationId xmlns:a16="http://schemas.microsoft.com/office/drawing/2014/main" id="{2852A113-A231-0509-57A4-3C9897CD36D5}"/>
              </a:ext>
            </a:extLst>
          </p:cNvPr>
          <p:cNvSpPr txBox="1"/>
          <p:nvPr/>
        </p:nvSpPr>
        <p:spPr>
          <a:xfrm>
            <a:off x="542255" y="653531"/>
            <a:ext cx="5711929" cy="290657"/>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「マザーDB管理」タブの上</a:t>
            </a:r>
            <a:r>
              <a:rPr lang="ja-JP" altLang="en-US" sz="1100" dirty="0">
                <a:latin typeface="游ゴシック" panose="020B0400000000000000" pitchFamily="50" charset="-128"/>
                <a:ea typeface="游ゴシック" panose="020B0400000000000000" pitchFamily="50" charset="-128"/>
              </a:rPr>
              <a:t>段</a:t>
            </a:r>
            <a:r>
              <a:rPr lang="ja-JP" altLang="ko-KR" sz="1100" dirty="0">
                <a:latin typeface="游ゴシック" panose="020B0400000000000000" pitchFamily="50" charset="-128"/>
                <a:ea typeface="游ゴシック" panose="020B0400000000000000" pitchFamily="50" charset="-128"/>
              </a:rPr>
              <a:t>照会条件です。</a:t>
            </a:r>
            <a:r>
              <a:rPr lang="en-US" altLang="ko-KR"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継続</a:t>
            </a:r>
            <a:r>
              <a:rPr lang="en-US" altLang="ko-KR" sz="1100" dirty="0">
                <a:latin typeface="游ゴシック" panose="020B0400000000000000" pitchFamily="50" charset="-128"/>
                <a:ea typeface="游ゴシック" panose="020B0400000000000000" pitchFamily="50" charset="-128"/>
              </a:rPr>
              <a:t> )  </a:t>
            </a:r>
            <a:r>
              <a:rPr lang="ko-KR" altLang="en-US" sz="1100" dirty="0">
                <a:latin typeface="游ゴシック" panose="020B0400000000000000" pitchFamily="50" charset="-128"/>
                <a:ea typeface="ＭＳ 明朝" panose="02020609040205080304" pitchFamily="17" charset="-128"/>
              </a:rPr>
              <a:t> </a:t>
            </a:r>
            <a:endParaRPr lang="en-US" altLang="ja-JP" sz="1100" dirty="0">
              <a:latin typeface="游ゴシック" panose="020B0400000000000000" pitchFamily="50" charset="-128"/>
              <a:ea typeface="游ゴシック" panose="020B0400000000000000" pitchFamily="50" charset="-128"/>
            </a:endParaRPr>
          </a:p>
        </p:txBody>
      </p:sp>
      <p:pic>
        <p:nvPicPr>
          <p:cNvPr id="4" name="그림 3">
            <a:extLst>
              <a:ext uri="{FF2B5EF4-FFF2-40B4-BE49-F238E27FC236}">
                <a16:creationId xmlns:a16="http://schemas.microsoft.com/office/drawing/2014/main" id="{275E6D6D-0E7D-3C96-190B-B9CC47284989}"/>
              </a:ext>
            </a:extLst>
          </p:cNvPr>
          <p:cNvPicPr>
            <a:picLocks noChangeAspect="1"/>
          </p:cNvPicPr>
          <p:nvPr/>
        </p:nvPicPr>
        <p:blipFill>
          <a:blip r:embed="rId2" cstate="print"/>
          <a:stretch>
            <a:fillRect/>
          </a:stretch>
        </p:blipFill>
        <p:spPr>
          <a:xfrm>
            <a:off x="596686" y="1063192"/>
            <a:ext cx="5785831" cy="692422"/>
          </a:xfrm>
          <a:prstGeom prst="rect">
            <a:avLst/>
          </a:prstGeom>
        </p:spPr>
      </p:pic>
      <p:sp>
        <p:nvSpPr>
          <p:cNvPr id="5" name="Google Shape;286;p11">
            <a:extLst>
              <a:ext uri="{FF2B5EF4-FFF2-40B4-BE49-F238E27FC236}">
                <a16:creationId xmlns:a16="http://schemas.microsoft.com/office/drawing/2014/main" id="{29EF8445-BEA1-BDF9-D34E-61FAEFBE33AB}"/>
              </a:ext>
            </a:extLst>
          </p:cNvPr>
          <p:cNvSpPr txBox="1"/>
          <p:nvPr/>
        </p:nvSpPr>
        <p:spPr>
          <a:xfrm>
            <a:off x="5548530" y="1472616"/>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游ゴシック" panose="020B0400000000000000" pitchFamily="50" charset="-128"/>
                <a:ea typeface="Century"/>
                <a:cs typeface="Century"/>
                <a:sym typeface="Century"/>
              </a:rPr>
              <a:t>④</a:t>
            </a:r>
            <a:endParaRPr sz="1800" dirty="0">
              <a:solidFill>
                <a:srgbClr val="FF0000"/>
              </a:solidFill>
              <a:latin typeface="游ゴシック" panose="020B0400000000000000" pitchFamily="50" charset="-128"/>
              <a:ea typeface="游ゴシック" panose="020B0400000000000000" pitchFamily="50" charset="-128"/>
              <a:cs typeface="Century"/>
              <a:sym typeface="Century"/>
            </a:endParaRPr>
          </a:p>
        </p:txBody>
      </p:sp>
      <p:sp>
        <p:nvSpPr>
          <p:cNvPr id="6" name="Google Shape;381;p17">
            <a:extLst>
              <a:ext uri="{FF2B5EF4-FFF2-40B4-BE49-F238E27FC236}">
                <a16:creationId xmlns:a16="http://schemas.microsoft.com/office/drawing/2014/main" id="{B3AD9E05-5D4D-E084-B965-C6C12E259130}"/>
              </a:ext>
            </a:extLst>
          </p:cNvPr>
          <p:cNvSpPr/>
          <p:nvPr/>
        </p:nvSpPr>
        <p:spPr>
          <a:xfrm>
            <a:off x="4932647" y="1551915"/>
            <a:ext cx="711938" cy="155245"/>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sp>
        <p:nvSpPr>
          <p:cNvPr id="7" name="Google Shape;365;p16">
            <a:extLst>
              <a:ext uri="{FF2B5EF4-FFF2-40B4-BE49-F238E27FC236}">
                <a16:creationId xmlns:a16="http://schemas.microsoft.com/office/drawing/2014/main" id="{1E81AF3B-A92F-651C-902E-AD7029292F5D}"/>
              </a:ext>
            </a:extLst>
          </p:cNvPr>
          <p:cNvSpPr txBox="1"/>
          <p:nvPr/>
        </p:nvSpPr>
        <p:spPr>
          <a:xfrm>
            <a:off x="596685" y="1817453"/>
            <a:ext cx="5773015"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游ゴシック" panose="020B0400000000000000" pitchFamily="50" charset="-128"/>
                <a:ea typeface="MS Mincho"/>
                <a:cs typeface="MS Mincho"/>
                <a:sym typeface="MS Mincho"/>
              </a:rPr>
              <a:t>④</a:t>
            </a:r>
            <a:r>
              <a:rPr lang="ko-KR" sz="1100" dirty="0">
                <a:solidFill>
                  <a:schemeClr val="dk1"/>
                </a:solidFill>
                <a:latin typeface="游ゴシック" panose="020B0400000000000000" pitchFamily="50" charset="-128"/>
                <a:ea typeface="MS Mincho"/>
                <a:cs typeface="MS Mincho"/>
                <a:sym typeface="MS Mincho"/>
              </a:rPr>
              <a:t> </a:t>
            </a:r>
            <a:r>
              <a:rPr lang="ja-JP" altLang="en-US" sz="1100" dirty="0">
                <a:solidFill>
                  <a:schemeClr val="dk1"/>
                </a:solidFill>
                <a:latin typeface="游ゴシック" panose="020B0400000000000000" pitchFamily="50" charset="-128"/>
                <a:ea typeface="游ゴシック" panose="020B0400000000000000" pitchFamily="50" charset="-128"/>
                <a:cs typeface="MS Mincho"/>
                <a:sym typeface="MS Mincho"/>
              </a:rPr>
              <a:t>デフォルトデータ</a:t>
            </a:r>
            <a:r>
              <a:rPr lang="ja-JP" altLang="ko-KR" sz="1100" dirty="0">
                <a:latin typeface="游ゴシック" panose="020B0400000000000000" pitchFamily="50" charset="-128"/>
                <a:ea typeface="游ゴシック" panose="020B0400000000000000" pitchFamily="50" charset="-128"/>
              </a:rPr>
              <a:t>ソート順序は発生頻度</a:t>
            </a:r>
            <a:r>
              <a:rPr lang="ja-JP" altLang="en-US" sz="1100" dirty="0">
                <a:latin typeface="游ゴシック" panose="020B0400000000000000" pitchFamily="50" charset="-128"/>
                <a:ea typeface="游ゴシック" panose="020B0400000000000000" pitchFamily="50" charset="-128"/>
              </a:rPr>
              <a:t>と</a:t>
            </a:r>
            <a:r>
              <a:rPr lang="ja-JP" altLang="ko-KR" sz="1100" dirty="0">
                <a:latin typeface="游ゴシック" panose="020B0400000000000000" pitchFamily="50" charset="-128"/>
                <a:ea typeface="游ゴシック" panose="020B0400000000000000" pitchFamily="50" charset="-128"/>
              </a:rPr>
              <a:t>病名コード順で</a:t>
            </a:r>
            <a:r>
              <a:rPr lang="ja-JP" altLang="en-US" sz="1100" dirty="0">
                <a:latin typeface="游ゴシック" panose="020B0400000000000000" pitchFamily="50" charset="-128"/>
                <a:ea typeface="游ゴシック" panose="020B0400000000000000" pitchFamily="50" charset="-128"/>
              </a:rPr>
              <a:t>あり、</a:t>
            </a:r>
            <a:r>
              <a:rPr lang="ja-JP" altLang="ko-KR" sz="1100" dirty="0">
                <a:latin typeface="游ゴシック" panose="020B0400000000000000" pitchFamily="50" charset="-128"/>
                <a:ea typeface="游ゴシック" panose="020B0400000000000000" pitchFamily="50" charset="-128"/>
              </a:rPr>
              <a:t>最新の登録データ順に照会したい場合に選択します。</a:t>
            </a:r>
            <a:endParaRPr dirty="0">
              <a:latin typeface="游ゴシック" panose="020B0400000000000000" pitchFamily="50" charset="-128"/>
              <a:ea typeface="游ゴシック" panose="020B0400000000000000" pitchFamily="50" charset="-128"/>
            </a:endParaRPr>
          </a:p>
        </p:txBody>
      </p:sp>
      <p:pic>
        <p:nvPicPr>
          <p:cNvPr id="8" name="그림 7">
            <a:extLst>
              <a:ext uri="{FF2B5EF4-FFF2-40B4-BE49-F238E27FC236}">
                <a16:creationId xmlns:a16="http://schemas.microsoft.com/office/drawing/2014/main" id="{EE5AEAF9-67B8-EE7B-746B-0E880C6E6463}"/>
              </a:ext>
            </a:extLst>
          </p:cNvPr>
          <p:cNvPicPr>
            <a:picLocks noChangeAspect="1"/>
          </p:cNvPicPr>
          <p:nvPr/>
        </p:nvPicPr>
        <p:blipFill>
          <a:blip r:embed="rId3" cstate="print"/>
          <a:stretch>
            <a:fillRect/>
          </a:stretch>
        </p:blipFill>
        <p:spPr>
          <a:xfrm>
            <a:off x="596686" y="2568897"/>
            <a:ext cx="5773015" cy="2432617"/>
          </a:xfrm>
          <a:prstGeom prst="rect">
            <a:avLst/>
          </a:prstGeom>
        </p:spPr>
      </p:pic>
      <p:cxnSp>
        <p:nvCxnSpPr>
          <p:cNvPr id="9" name="Google Shape;285;p11">
            <a:extLst>
              <a:ext uri="{FF2B5EF4-FFF2-40B4-BE49-F238E27FC236}">
                <a16:creationId xmlns:a16="http://schemas.microsoft.com/office/drawing/2014/main" id="{6D3BDBCE-8553-2D8F-5AF6-65CD6F0C7984}"/>
              </a:ext>
            </a:extLst>
          </p:cNvPr>
          <p:cNvCxnSpPr>
            <a:cxnSpLocks/>
            <a:stCxn id="10" idx="2"/>
          </p:cNvCxnSpPr>
          <p:nvPr/>
        </p:nvCxnSpPr>
        <p:spPr>
          <a:xfrm rot="5400000">
            <a:off x="4748903" y="3448195"/>
            <a:ext cx="761732" cy="343210"/>
          </a:xfrm>
          <a:prstGeom prst="bentConnector3">
            <a:avLst>
              <a:gd name="adj1" fmla="val 34342"/>
            </a:avLst>
          </a:prstGeom>
          <a:noFill/>
          <a:ln w="19050" cap="flat" cmpd="sng">
            <a:solidFill>
              <a:srgbClr val="FF0000"/>
            </a:solidFill>
            <a:prstDash val="solid"/>
            <a:miter lim="800000"/>
            <a:headEnd type="none" w="sm" len="sm"/>
            <a:tailEnd type="triangle" w="med" len="med"/>
          </a:ln>
        </p:spPr>
      </p:cxnSp>
      <p:sp>
        <p:nvSpPr>
          <p:cNvPr id="10" name="Google Shape;381;p17">
            <a:extLst>
              <a:ext uri="{FF2B5EF4-FFF2-40B4-BE49-F238E27FC236}">
                <a16:creationId xmlns:a16="http://schemas.microsoft.com/office/drawing/2014/main" id="{3BAA4931-595C-C1B1-1F56-80F152DC7E00}"/>
              </a:ext>
            </a:extLst>
          </p:cNvPr>
          <p:cNvSpPr/>
          <p:nvPr/>
        </p:nvSpPr>
        <p:spPr>
          <a:xfrm>
            <a:off x="4958164" y="3044195"/>
            <a:ext cx="686420" cy="194739"/>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sp>
        <p:nvSpPr>
          <p:cNvPr id="11" name="Google Shape;301;p12">
            <a:extLst>
              <a:ext uri="{FF2B5EF4-FFF2-40B4-BE49-F238E27FC236}">
                <a16:creationId xmlns:a16="http://schemas.microsoft.com/office/drawing/2014/main" id="{637813A6-3307-B8C1-5F1A-23787FB57A48}"/>
              </a:ext>
            </a:extLst>
          </p:cNvPr>
          <p:cNvSpPr/>
          <p:nvPr/>
        </p:nvSpPr>
        <p:spPr>
          <a:xfrm>
            <a:off x="1973114" y="5001514"/>
            <a:ext cx="4413399" cy="640807"/>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游ゴシック" panose="020B0400000000000000" pitchFamily="50" charset="-128"/>
                <a:ea typeface="游ゴシック" panose="020B0400000000000000" pitchFamily="50" charset="-128"/>
              </a:rPr>
              <a:t>ユーザーの学習過程で生成されたHIT病名がマザーDBの対象病名</a:t>
            </a:r>
            <a:r>
              <a:rPr lang="ja-JP" altLang="en-US" sz="1100" dirty="0">
                <a:latin typeface="游ゴシック" panose="020B0400000000000000" pitchFamily="50" charset="-128"/>
                <a:ea typeface="游ゴシック" panose="020B0400000000000000" pitchFamily="50" charset="-128"/>
              </a:rPr>
              <a:t>の</a:t>
            </a:r>
            <a:r>
              <a:rPr lang="ja-JP" altLang="ko-KR" sz="1100" dirty="0">
                <a:latin typeface="游ゴシック" panose="020B0400000000000000" pitchFamily="50" charset="-128"/>
                <a:ea typeface="游ゴシック" panose="020B0400000000000000" pitchFamily="50" charset="-128"/>
              </a:rPr>
              <a:t>生成条件に合致して</a:t>
            </a:r>
            <a:r>
              <a:rPr lang="ja-JP" altLang="en-US" sz="1100" dirty="0">
                <a:latin typeface="游ゴシック" panose="020B0400000000000000" pitchFamily="50" charset="-128"/>
                <a:ea typeface="游ゴシック" panose="020B0400000000000000" pitchFamily="50" charset="-128"/>
              </a:rPr>
              <a:t>いる</a:t>
            </a:r>
            <a:r>
              <a:rPr lang="ja-JP" altLang="ko-KR" sz="1100" dirty="0">
                <a:latin typeface="游ゴシック" panose="020B0400000000000000" pitchFamily="50" charset="-128"/>
                <a:ea typeface="游ゴシック" panose="020B0400000000000000" pitchFamily="50" charset="-128"/>
              </a:rPr>
              <a:t>場合</a:t>
            </a:r>
            <a:r>
              <a:rPr lang="ja-JP" altLang="en-US" sz="1100" dirty="0">
                <a:latin typeface="游ゴシック" panose="020B0400000000000000" pitchFamily="50" charset="-128"/>
                <a:ea typeface="游ゴシック" panose="020B0400000000000000" pitchFamily="50" charset="-128"/>
              </a:rPr>
              <a:t>には</a:t>
            </a:r>
            <a:r>
              <a:rPr lang="ja-JP" altLang="ko-KR" sz="1100" dirty="0">
                <a:latin typeface="游ゴシック" panose="020B0400000000000000" pitchFamily="50" charset="-128"/>
                <a:ea typeface="游ゴシック" panose="020B0400000000000000" pitchFamily="50" charset="-128"/>
              </a:rPr>
              <a:t>赤色で区</a:t>
            </a:r>
            <a:r>
              <a:rPr lang="ja-JP" altLang="en-US" sz="1100" dirty="0">
                <a:latin typeface="游ゴシック" panose="020B0400000000000000" pitchFamily="50" charset="-128"/>
                <a:ea typeface="游ゴシック" panose="020B0400000000000000" pitchFamily="50" charset="-128"/>
              </a:rPr>
              <a:t>分さ</a:t>
            </a:r>
            <a:r>
              <a:rPr lang="ja-JP" altLang="ko-KR" sz="1100" dirty="0">
                <a:latin typeface="游ゴシック" panose="020B0400000000000000" pitchFamily="50" charset="-128"/>
                <a:ea typeface="游ゴシック" panose="020B0400000000000000" pitchFamily="50" charset="-128"/>
              </a:rPr>
              <a:t>れます。</a:t>
            </a: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p:txBody>
      </p:sp>
    </p:spTree>
    <p:extLst>
      <p:ext uri="{BB962C8B-B14F-4D97-AF65-F5344CB8AC3E}">
        <p14:creationId xmlns:p14="http://schemas.microsoft.com/office/powerpoint/2010/main" val="20317773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DE223-AFBF-1C25-E7B8-E937C09C22B3}"/>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021383F5-6836-785A-B0FD-83EF1FB28D9C}"/>
              </a:ext>
            </a:extLst>
          </p:cNvPr>
          <p:cNvSpPr>
            <a:spLocks noGrp="1"/>
          </p:cNvSpPr>
          <p:nvPr>
            <p:ph type="sldNum" sz="quarter" idx="12"/>
          </p:nvPr>
        </p:nvSpPr>
        <p:spPr/>
        <p:txBody>
          <a:bodyPr/>
          <a:lstStyle/>
          <a:p>
            <a:fld id="{AE8EA5A1-38AB-4AA0-89CC-DE1004BC27E5}" type="slidenum">
              <a:rPr kumimoji="1" lang="ja-JP" altLang="en-US" smtClean="0"/>
              <a:t>216</a:t>
            </a:fld>
            <a:endParaRPr kumimoji="1" lang="ja-JP" altLang="en-US"/>
          </a:p>
        </p:txBody>
      </p:sp>
      <p:pic>
        <p:nvPicPr>
          <p:cNvPr id="16" name="그림 15">
            <a:extLst>
              <a:ext uri="{FF2B5EF4-FFF2-40B4-BE49-F238E27FC236}">
                <a16:creationId xmlns:a16="http://schemas.microsoft.com/office/drawing/2014/main" id="{7CB75B69-3840-54FE-DB61-10E5C8D4A1D2}"/>
              </a:ext>
            </a:extLst>
          </p:cNvPr>
          <p:cNvPicPr>
            <a:picLocks noChangeAspect="1"/>
          </p:cNvPicPr>
          <p:nvPr/>
        </p:nvPicPr>
        <p:blipFill>
          <a:blip r:embed="rId2" cstate="print"/>
          <a:stretch>
            <a:fillRect/>
          </a:stretch>
        </p:blipFill>
        <p:spPr>
          <a:xfrm>
            <a:off x="757186" y="4593849"/>
            <a:ext cx="5452685" cy="3581621"/>
          </a:xfrm>
          <a:prstGeom prst="rect">
            <a:avLst/>
          </a:prstGeom>
        </p:spPr>
      </p:pic>
      <p:pic>
        <p:nvPicPr>
          <p:cNvPr id="17" name="그림 16">
            <a:extLst>
              <a:ext uri="{FF2B5EF4-FFF2-40B4-BE49-F238E27FC236}">
                <a16:creationId xmlns:a16="http://schemas.microsoft.com/office/drawing/2014/main" id="{3EF1F694-ABDD-5426-8C44-E6FE53534A86}"/>
              </a:ext>
            </a:extLst>
          </p:cNvPr>
          <p:cNvPicPr>
            <a:picLocks noChangeAspect="1"/>
          </p:cNvPicPr>
          <p:nvPr/>
        </p:nvPicPr>
        <p:blipFill>
          <a:blip r:embed="rId3" cstate="print"/>
          <a:stretch>
            <a:fillRect/>
          </a:stretch>
        </p:blipFill>
        <p:spPr>
          <a:xfrm>
            <a:off x="763689" y="1881350"/>
            <a:ext cx="5514833" cy="1643309"/>
          </a:xfrm>
          <a:prstGeom prst="rect">
            <a:avLst/>
          </a:prstGeom>
        </p:spPr>
      </p:pic>
      <p:sp>
        <p:nvSpPr>
          <p:cNvPr id="18" name="テキスト ボックス 4">
            <a:extLst>
              <a:ext uri="{FF2B5EF4-FFF2-40B4-BE49-F238E27FC236}">
                <a16:creationId xmlns:a16="http://schemas.microsoft.com/office/drawing/2014/main" id="{30E404CD-F131-DCC4-96C8-A9035CEF351D}"/>
              </a:ext>
            </a:extLst>
          </p:cNvPr>
          <p:cNvSpPr txBox="1"/>
          <p:nvPr/>
        </p:nvSpPr>
        <p:spPr>
          <a:xfrm>
            <a:off x="376382" y="639009"/>
            <a:ext cx="6289445" cy="9387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游ゴシック" panose="020B0400000000000000" pitchFamily="50" charset="-128"/>
                <a:ea typeface="游ゴシック" panose="020B0400000000000000" pitchFamily="50" charset="-128"/>
              </a:rPr>
              <a:t>●</a:t>
            </a:r>
            <a:r>
              <a:rPr lang="ja-JP" altLang="ko-KR" sz="1100" dirty="0">
                <a:latin typeface="游ゴシック" panose="020B0400000000000000" pitchFamily="50" charset="-128"/>
                <a:ea typeface="游ゴシック" panose="020B0400000000000000" pitchFamily="50" charset="-128"/>
              </a:rPr>
              <a:t>検索結果は基準コード「代表行」表示（</a:t>
            </a:r>
            <a:r>
              <a:rPr lang="ja-JP" altLang="en-US" sz="1100" dirty="0">
                <a:latin typeface="游ゴシック" panose="020B0400000000000000" pitchFamily="50" charset="-128"/>
                <a:ea typeface="游ゴシック" panose="020B0400000000000000" pitchFamily="50" charset="-128"/>
              </a:rPr>
              <a:t>デフォルト</a:t>
            </a:r>
            <a:r>
              <a:rPr lang="ja-JP" altLang="ko-KR" sz="1100" dirty="0">
                <a:latin typeface="游ゴシック" panose="020B0400000000000000" pitchFamily="50" charset="-128"/>
                <a:ea typeface="游ゴシック" panose="020B0400000000000000" pitchFamily="50" charset="-128"/>
              </a:rPr>
              <a:t>）と「全体行」表示に切り替わります。</a:t>
            </a:r>
            <a:endParaRPr lang="en-US" altLang="ko-KR" sz="1100" dirty="0">
              <a:latin typeface="游ゴシック" panose="020B0400000000000000" pitchFamily="50" charset="-128"/>
              <a:ea typeface="游ゴシック" panose="020B0400000000000000" pitchFamily="50" charset="-128"/>
            </a:endParaRPr>
          </a:p>
          <a:p>
            <a:pPr>
              <a:lnSpc>
                <a:spcPct val="125000"/>
              </a:lnSpc>
            </a:pPr>
            <a:r>
              <a:rPr lang="ja-JP" altLang="ko-KR" sz="1100" dirty="0">
                <a:latin typeface="游ゴシック" panose="020B0400000000000000" pitchFamily="50" charset="-128"/>
                <a:ea typeface="游ゴシック" panose="020B0400000000000000" pitchFamily="50" charset="-128"/>
              </a:rPr>
              <a:t>例えば、関節炎によく使われる「ロキソプロフェンNaテープ」の薬価基準コードは「2649735」</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ko-KR" sz="1100" dirty="0">
                <a:latin typeface="游ゴシック" panose="020B0400000000000000" pitchFamily="50" charset="-128"/>
                <a:ea typeface="游ゴシック" panose="020B0400000000000000" pitchFamily="50" charset="-128"/>
              </a:rPr>
              <a:t>です。</a:t>
            </a:r>
            <a:r>
              <a:rPr lang="ja-JP" altLang="en-US" sz="1100" dirty="0">
                <a:latin typeface="游ゴシック" panose="020B0400000000000000" pitchFamily="50" charset="-128"/>
                <a:ea typeface="游ゴシック" panose="020B0400000000000000" pitchFamily="50" charset="-128"/>
              </a:rPr>
              <a:t>又、</a:t>
            </a:r>
            <a:r>
              <a:rPr lang="ja-JP" altLang="ko-KR" sz="1100" dirty="0">
                <a:latin typeface="游ゴシック" panose="020B0400000000000000" pitchFamily="50" charset="-128"/>
                <a:ea typeface="游ゴシック" panose="020B0400000000000000" pitchFamily="50" charset="-128"/>
              </a:rPr>
              <a:t>該当</a:t>
            </a:r>
            <a:r>
              <a:rPr lang="ja-JP" altLang="en-US" sz="1100" dirty="0">
                <a:latin typeface="游ゴシック" panose="020B0400000000000000" pitchFamily="50" charset="-128"/>
                <a:ea typeface="游ゴシック" panose="020B0400000000000000" pitchFamily="50" charset="-128"/>
              </a:rPr>
              <a:t>する摘要</a:t>
            </a:r>
            <a:r>
              <a:rPr lang="ja-JP" altLang="ko-KR" sz="1100" dirty="0">
                <a:latin typeface="游ゴシック" panose="020B0400000000000000" pitchFamily="50" charset="-128"/>
                <a:ea typeface="游ゴシック" panose="020B0400000000000000" pitchFamily="50" charset="-128"/>
              </a:rPr>
              <a:t>病名である「関節炎」（コード：7169005）のように検索すると1件が</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ko-KR" sz="1100" dirty="0">
                <a:latin typeface="游ゴシック" panose="020B0400000000000000" pitchFamily="50" charset="-128"/>
                <a:ea typeface="游ゴシック" panose="020B0400000000000000" pitchFamily="50" charset="-128"/>
              </a:rPr>
              <a:t>表示されます</a:t>
            </a:r>
            <a:endParaRPr lang="en-US" altLang="ja-JP" sz="1100" dirty="0">
              <a:latin typeface="游ゴシック" panose="020B0400000000000000" pitchFamily="50" charset="-128"/>
              <a:ea typeface="游ゴシック" panose="020B0400000000000000" pitchFamily="50" charset="-128"/>
            </a:endParaRPr>
          </a:p>
        </p:txBody>
      </p:sp>
      <p:sp>
        <p:nvSpPr>
          <p:cNvPr id="19" name="Google Shape;381;p17">
            <a:extLst>
              <a:ext uri="{FF2B5EF4-FFF2-40B4-BE49-F238E27FC236}">
                <a16:creationId xmlns:a16="http://schemas.microsoft.com/office/drawing/2014/main" id="{28CF15BF-0A62-25FB-82E3-5DA492E8209B}"/>
              </a:ext>
            </a:extLst>
          </p:cNvPr>
          <p:cNvSpPr/>
          <p:nvPr/>
        </p:nvSpPr>
        <p:spPr>
          <a:xfrm>
            <a:off x="996892" y="2162938"/>
            <a:ext cx="1033326" cy="199584"/>
          </a:xfrm>
          <a:prstGeom prst="roundRect">
            <a:avLst>
              <a:gd name="adj" fmla="val 16667"/>
            </a:avLst>
          </a:prstGeom>
          <a:noFill/>
          <a:ln w="1905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cxnSp>
        <p:nvCxnSpPr>
          <p:cNvPr id="20" name="Google Shape;285;p11">
            <a:extLst>
              <a:ext uri="{FF2B5EF4-FFF2-40B4-BE49-F238E27FC236}">
                <a16:creationId xmlns:a16="http://schemas.microsoft.com/office/drawing/2014/main" id="{811BFB0B-DAE9-4F83-FD7E-8EE9F23526F1}"/>
              </a:ext>
            </a:extLst>
          </p:cNvPr>
          <p:cNvCxnSpPr>
            <a:cxnSpLocks/>
            <a:endCxn id="24" idx="0"/>
          </p:cNvCxnSpPr>
          <p:nvPr/>
        </p:nvCxnSpPr>
        <p:spPr>
          <a:xfrm rot="5400000">
            <a:off x="1401981" y="3474187"/>
            <a:ext cx="782345" cy="3"/>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21" name="Google Shape;381;p17">
            <a:extLst>
              <a:ext uri="{FF2B5EF4-FFF2-40B4-BE49-F238E27FC236}">
                <a16:creationId xmlns:a16="http://schemas.microsoft.com/office/drawing/2014/main" id="{1DBE1AB0-D223-66D3-7CE1-225720B81424}"/>
              </a:ext>
            </a:extLst>
          </p:cNvPr>
          <p:cNvSpPr/>
          <p:nvPr/>
        </p:nvSpPr>
        <p:spPr>
          <a:xfrm>
            <a:off x="1793153" y="5764269"/>
            <a:ext cx="4343400" cy="2220540"/>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sp>
        <p:nvSpPr>
          <p:cNvPr id="22" name="Google Shape;301;p12">
            <a:extLst>
              <a:ext uri="{FF2B5EF4-FFF2-40B4-BE49-F238E27FC236}">
                <a16:creationId xmlns:a16="http://schemas.microsoft.com/office/drawing/2014/main" id="{01A9CF19-0B9E-B46E-292C-FB7962B0A802}"/>
              </a:ext>
            </a:extLst>
          </p:cNvPr>
          <p:cNvSpPr/>
          <p:nvPr/>
        </p:nvSpPr>
        <p:spPr>
          <a:xfrm>
            <a:off x="2640696" y="3911872"/>
            <a:ext cx="2138268" cy="341275"/>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ko-KR" altLang="ko-KR" sz="1100" dirty="0">
                <a:solidFill>
                  <a:srgbClr val="FF0000"/>
                </a:solidFill>
                <a:latin typeface="游ゴシック" panose="020B0400000000000000" pitchFamily="50" charset="-128"/>
                <a:ea typeface="MS Mincho"/>
                <a:cs typeface="MS Mincho"/>
                <a:sym typeface="MS Mincho"/>
              </a:rPr>
              <a:t>①</a:t>
            </a:r>
            <a:r>
              <a:rPr lang="ja-JP" altLang="ko-KR"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全</a:t>
            </a:r>
            <a:r>
              <a:rPr lang="ja-JP" altLang="ko-KR" sz="1100" dirty="0">
                <a:latin typeface="游ゴシック" panose="020B0400000000000000" pitchFamily="50" charset="-128"/>
                <a:ea typeface="游ゴシック" panose="020B0400000000000000" pitchFamily="50" charset="-128"/>
              </a:rPr>
              <a:t>行」に変更します。</a:t>
            </a: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p:txBody>
      </p:sp>
      <p:sp>
        <p:nvSpPr>
          <p:cNvPr id="23" name="Google Shape;381;p17">
            <a:extLst>
              <a:ext uri="{FF2B5EF4-FFF2-40B4-BE49-F238E27FC236}">
                <a16:creationId xmlns:a16="http://schemas.microsoft.com/office/drawing/2014/main" id="{53E649B1-87D9-22EF-C3DE-70580F72C0B4}"/>
              </a:ext>
            </a:extLst>
          </p:cNvPr>
          <p:cNvSpPr/>
          <p:nvPr/>
        </p:nvSpPr>
        <p:spPr>
          <a:xfrm>
            <a:off x="2089485" y="2362208"/>
            <a:ext cx="2438399" cy="160867"/>
          </a:xfrm>
          <a:prstGeom prst="roundRect">
            <a:avLst>
              <a:gd name="adj" fmla="val 16667"/>
            </a:avLst>
          </a:prstGeom>
          <a:noFill/>
          <a:ln w="1905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pic>
        <p:nvPicPr>
          <p:cNvPr id="24" name="그림 23">
            <a:extLst>
              <a:ext uri="{FF2B5EF4-FFF2-40B4-BE49-F238E27FC236}">
                <a16:creationId xmlns:a16="http://schemas.microsoft.com/office/drawing/2014/main" id="{C05E3ADB-A618-36A8-B423-ADDC59C254D4}"/>
              </a:ext>
            </a:extLst>
          </p:cNvPr>
          <p:cNvPicPr>
            <a:picLocks noChangeAspect="1"/>
          </p:cNvPicPr>
          <p:nvPr/>
        </p:nvPicPr>
        <p:blipFill>
          <a:blip r:embed="rId4" cstate="print"/>
          <a:stretch>
            <a:fillRect/>
          </a:stretch>
        </p:blipFill>
        <p:spPr>
          <a:xfrm>
            <a:off x="1047386" y="3865361"/>
            <a:ext cx="1491530" cy="434299"/>
          </a:xfrm>
          <a:prstGeom prst="rect">
            <a:avLst/>
          </a:prstGeom>
        </p:spPr>
      </p:pic>
      <p:sp>
        <p:nvSpPr>
          <p:cNvPr id="25" name="Google Shape;356;p15">
            <a:extLst>
              <a:ext uri="{FF2B5EF4-FFF2-40B4-BE49-F238E27FC236}">
                <a16:creationId xmlns:a16="http://schemas.microsoft.com/office/drawing/2014/main" id="{91B2F32A-5586-7F1D-002D-CCE97E0B6B9A}"/>
              </a:ext>
            </a:extLst>
          </p:cNvPr>
          <p:cNvSpPr/>
          <p:nvPr/>
        </p:nvSpPr>
        <p:spPr>
          <a:xfrm>
            <a:off x="1287020" y="2883430"/>
            <a:ext cx="506133" cy="199584"/>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cxnSp>
        <p:nvCxnSpPr>
          <p:cNvPr id="26" name="Google Shape;285;p11">
            <a:extLst>
              <a:ext uri="{FF2B5EF4-FFF2-40B4-BE49-F238E27FC236}">
                <a16:creationId xmlns:a16="http://schemas.microsoft.com/office/drawing/2014/main" id="{F9B05562-8FD6-39D8-7FB2-0DE313583CCF}"/>
              </a:ext>
            </a:extLst>
          </p:cNvPr>
          <p:cNvCxnSpPr>
            <a:stCxn id="22" idx="2"/>
            <a:endCxn id="21" idx="0"/>
          </p:cNvCxnSpPr>
          <p:nvPr/>
        </p:nvCxnSpPr>
        <p:spPr>
          <a:xfrm rot="16200000" flipH="1">
            <a:off x="3081780" y="4881196"/>
            <a:ext cx="1511122" cy="255023"/>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27" name="Google Shape;407;p18">
            <a:extLst>
              <a:ext uri="{FF2B5EF4-FFF2-40B4-BE49-F238E27FC236}">
                <a16:creationId xmlns:a16="http://schemas.microsoft.com/office/drawing/2014/main" id="{373149E4-74F2-47D6-4A40-CCF34089024C}"/>
              </a:ext>
            </a:extLst>
          </p:cNvPr>
          <p:cNvSpPr txBox="1"/>
          <p:nvPr/>
        </p:nvSpPr>
        <p:spPr>
          <a:xfrm>
            <a:off x="681780" y="8223678"/>
            <a:ext cx="5545221" cy="515485"/>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游ゴシック" panose="020B0400000000000000" pitchFamily="50" charset="-128"/>
                <a:ea typeface="游ゴシック" panose="020B0400000000000000" pitchFamily="50" charset="-128"/>
              </a:rPr>
              <a:t>基準コードの</a:t>
            </a:r>
            <a:r>
              <a:rPr lang="ja-JP" altLang="en-US" sz="1100" dirty="0">
                <a:latin typeface="游ゴシック" panose="020B0400000000000000" pitchFamily="50" charset="-128"/>
                <a:ea typeface="游ゴシック" panose="020B0400000000000000" pitchFamily="50" charset="-128"/>
              </a:rPr>
              <a:t>摘要</a:t>
            </a:r>
            <a:r>
              <a:rPr lang="ja-JP" altLang="ko-KR" sz="1100" dirty="0">
                <a:latin typeface="游ゴシック" panose="020B0400000000000000" pitchFamily="50" charset="-128"/>
                <a:ea typeface="游ゴシック" panose="020B0400000000000000" pitchFamily="50" charset="-128"/>
              </a:rPr>
              <a:t>病名（＝関節炎）に対する</a:t>
            </a:r>
            <a:r>
              <a:rPr lang="ja-JP" altLang="en-US" sz="1100" dirty="0">
                <a:latin typeface="游ゴシック" panose="020B0400000000000000" pitchFamily="50" charset="-128"/>
                <a:ea typeface="游ゴシック" panose="020B0400000000000000" pitchFamily="50" charset="-128"/>
              </a:rPr>
              <a:t>全体の摘要</a:t>
            </a:r>
            <a:r>
              <a:rPr lang="ja-JP" altLang="ko-KR" sz="1100" dirty="0">
                <a:latin typeface="游ゴシック" panose="020B0400000000000000" pitchFamily="50" charset="-128"/>
                <a:ea typeface="游ゴシック" panose="020B0400000000000000" pitchFamily="50" charset="-128"/>
              </a:rPr>
              <a:t>医薬品が24件存在することが</a:t>
            </a:r>
            <a:endParaRPr lang="en-US" altLang="ja-JP" sz="1100" dirty="0">
              <a:latin typeface="游ゴシック" panose="020B0400000000000000" pitchFamily="50" charset="-128"/>
              <a:ea typeface="游ゴシック" panose="020B0400000000000000" pitchFamily="50" charset="-128"/>
            </a:endParaRPr>
          </a:p>
          <a:p>
            <a:pPr lvl="0">
              <a:lnSpc>
                <a:spcPct val="125000"/>
              </a:lnSpc>
            </a:pPr>
            <a:r>
              <a:rPr lang="ja-JP" altLang="ko-KR" sz="1100" dirty="0">
                <a:latin typeface="游ゴシック" panose="020B0400000000000000" pitchFamily="50" charset="-128"/>
                <a:ea typeface="游ゴシック" panose="020B0400000000000000" pitchFamily="50" charset="-128"/>
              </a:rPr>
              <a:t>確認できます。</a:t>
            </a: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p:txBody>
      </p:sp>
      <p:sp>
        <p:nvSpPr>
          <p:cNvPr id="28" name="Google Shape;402;p18">
            <a:extLst>
              <a:ext uri="{FF2B5EF4-FFF2-40B4-BE49-F238E27FC236}">
                <a16:creationId xmlns:a16="http://schemas.microsoft.com/office/drawing/2014/main" id="{ACDCB075-3480-6943-D4D6-534F0DFA3603}"/>
              </a:ext>
            </a:extLst>
          </p:cNvPr>
          <p:cNvSpPr txBox="1"/>
          <p:nvPr/>
        </p:nvSpPr>
        <p:spPr>
          <a:xfrm>
            <a:off x="907872" y="2920042"/>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游ゴシック" panose="020B0400000000000000" pitchFamily="50" charset="-128"/>
                <a:ea typeface="Century"/>
                <a:cs typeface="Century"/>
                <a:sym typeface="Century"/>
              </a:rPr>
              <a:t>①</a:t>
            </a:r>
            <a:endParaRPr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651900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7981649A-1F72-27AE-DE1A-EFB13E727B12}"/>
              </a:ext>
            </a:extLst>
          </p:cNvPr>
          <p:cNvSpPr>
            <a:spLocks noGrp="1"/>
          </p:cNvSpPr>
          <p:nvPr>
            <p:ph type="sldNum" sz="quarter" idx="12"/>
          </p:nvPr>
        </p:nvSpPr>
        <p:spPr/>
        <p:txBody>
          <a:bodyPr/>
          <a:lstStyle/>
          <a:p>
            <a:fld id="{AE8EA5A1-38AB-4AA0-89CC-DE1004BC27E5}" type="slidenum">
              <a:rPr kumimoji="1" lang="ja-JP" altLang="en-US" smtClean="0"/>
              <a:t>190</a:t>
            </a:fld>
            <a:endParaRPr kumimoji="1" lang="ja-JP" altLang="en-US"/>
          </a:p>
        </p:txBody>
      </p:sp>
      <p:pic>
        <p:nvPicPr>
          <p:cNvPr id="3" name="그림 2">
            <a:extLst>
              <a:ext uri="{FF2B5EF4-FFF2-40B4-BE49-F238E27FC236}">
                <a16:creationId xmlns:a16="http://schemas.microsoft.com/office/drawing/2014/main" id="{5687E9AC-8A0E-1117-110A-5BE45D82C743}"/>
              </a:ext>
            </a:extLst>
          </p:cNvPr>
          <p:cNvPicPr>
            <a:picLocks noChangeAspect="1"/>
          </p:cNvPicPr>
          <p:nvPr/>
        </p:nvPicPr>
        <p:blipFill>
          <a:blip r:embed="rId2" cstate="print"/>
          <a:stretch>
            <a:fillRect/>
          </a:stretch>
        </p:blipFill>
        <p:spPr>
          <a:xfrm>
            <a:off x="665328" y="1204518"/>
            <a:ext cx="3672753" cy="628055"/>
          </a:xfrm>
          <a:prstGeom prst="rect">
            <a:avLst/>
          </a:prstGeom>
          <a:ln>
            <a:solidFill>
              <a:srgbClr val="000000"/>
            </a:solidFill>
          </a:ln>
        </p:spPr>
      </p:pic>
      <p:sp>
        <p:nvSpPr>
          <p:cNvPr id="4" name="テキスト ボックス 3">
            <a:extLst>
              <a:ext uri="{FF2B5EF4-FFF2-40B4-BE49-F238E27FC236}">
                <a16:creationId xmlns:a16="http://schemas.microsoft.com/office/drawing/2014/main" id="{0560E7E2-4130-279B-1B41-F0D0D01010EB}"/>
              </a:ext>
            </a:extLst>
          </p:cNvPr>
          <p:cNvSpPr txBox="1"/>
          <p:nvPr/>
        </p:nvSpPr>
        <p:spPr>
          <a:xfrm>
            <a:off x="665328" y="679836"/>
            <a:ext cx="5400000" cy="289053"/>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游ゴシック" panose="020B0400000000000000" pitchFamily="50" charset="-128"/>
                <a:ea typeface="游ゴシック" panose="020B0400000000000000" pitchFamily="50" charset="-128"/>
              </a:rPr>
              <a:t>●</a:t>
            </a:r>
            <a:r>
              <a:rPr lang="ja-JP" altLang="ko-KR" sz="1100" dirty="0">
                <a:latin typeface="游ゴシック" panose="020B0400000000000000" pitchFamily="50" charset="-128"/>
                <a:ea typeface="游ゴシック" panose="020B0400000000000000" pitchFamily="50" charset="-128"/>
              </a:rPr>
              <a:t>顧客情報</a:t>
            </a:r>
            <a:r>
              <a:rPr lang="ja-JP" altLang="en-US"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 新しい医療機​​関</a:t>
            </a:r>
            <a:r>
              <a:rPr lang="ja-JP" altLang="en-US" sz="1100" dirty="0">
                <a:latin typeface="游ゴシック" panose="020B0400000000000000" pitchFamily="50" charset="-128"/>
                <a:ea typeface="游ゴシック" panose="020B0400000000000000" pitchFamily="50" charset="-128"/>
              </a:rPr>
              <a:t>を</a:t>
            </a:r>
            <a:r>
              <a:rPr lang="ja-JP" altLang="ko-KR" sz="1100" dirty="0">
                <a:latin typeface="游ゴシック" panose="020B0400000000000000" pitchFamily="50" charset="-128"/>
                <a:ea typeface="游ゴシック" panose="020B0400000000000000" pitchFamily="50" charset="-128"/>
              </a:rPr>
              <a:t>「顧客追加」ボタン</a:t>
            </a:r>
            <a:r>
              <a:rPr lang="ja-JP" altLang="en-US" sz="1100" dirty="0">
                <a:latin typeface="游ゴシック" panose="020B0400000000000000" pitchFamily="50" charset="-128"/>
                <a:ea typeface="游ゴシック" panose="020B0400000000000000" pitchFamily="50" charset="-128"/>
              </a:rPr>
              <a:t>で</a:t>
            </a:r>
            <a:r>
              <a:rPr lang="ja-JP" altLang="ko-KR" sz="1100" dirty="0">
                <a:latin typeface="游ゴシック" panose="020B0400000000000000" pitchFamily="50" charset="-128"/>
                <a:ea typeface="游ゴシック" panose="020B0400000000000000" pitchFamily="50" charset="-128"/>
              </a:rPr>
              <a:t>登録</a:t>
            </a:r>
            <a:r>
              <a:rPr lang="ja-JP" altLang="en-US" sz="1100" dirty="0">
                <a:latin typeface="游ゴシック" panose="020B0400000000000000" pitchFamily="50" charset="-128"/>
                <a:ea typeface="游ゴシック" panose="020B0400000000000000" pitchFamily="50" charset="-128"/>
              </a:rPr>
              <a:t>・削除</a:t>
            </a:r>
            <a:r>
              <a:rPr lang="ja-JP" altLang="ko-KR" sz="1100" dirty="0">
                <a:latin typeface="游ゴシック" panose="020B0400000000000000" pitchFamily="50" charset="-128"/>
                <a:ea typeface="游ゴシック" panose="020B0400000000000000" pitchFamily="50" charset="-128"/>
              </a:rPr>
              <a:t>します。</a:t>
            </a:r>
            <a:endParaRPr lang="en-US" altLang="ja-JP" sz="1100" dirty="0">
              <a:latin typeface="游ゴシック" panose="020B0400000000000000" pitchFamily="50" charset="-128"/>
              <a:ea typeface="游ゴシック" panose="020B0400000000000000" pitchFamily="50" charset="-128"/>
            </a:endParaRPr>
          </a:p>
        </p:txBody>
      </p:sp>
      <p:cxnSp>
        <p:nvCxnSpPr>
          <p:cNvPr id="5" name="直線矢印コネクタ 11">
            <a:extLst>
              <a:ext uri="{FF2B5EF4-FFF2-40B4-BE49-F238E27FC236}">
                <a16:creationId xmlns:a16="http://schemas.microsoft.com/office/drawing/2014/main" id="{104CBC7B-94E0-2274-203E-3A4A0F25A24D}"/>
              </a:ext>
            </a:extLst>
          </p:cNvPr>
          <p:cNvCxnSpPr>
            <a:cxnSpLocks/>
          </p:cNvCxnSpPr>
          <p:nvPr/>
        </p:nvCxnSpPr>
        <p:spPr>
          <a:xfrm>
            <a:off x="1083615" y="1771699"/>
            <a:ext cx="0" cy="146432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四角形: 角を丸くする 12">
            <a:extLst>
              <a:ext uri="{FF2B5EF4-FFF2-40B4-BE49-F238E27FC236}">
                <a16:creationId xmlns:a16="http://schemas.microsoft.com/office/drawing/2014/main" id="{D705D1D4-D260-C6B4-08DA-7F942D94F221}"/>
              </a:ext>
            </a:extLst>
          </p:cNvPr>
          <p:cNvSpPr/>
          <p:nvPr/>
        </p:nvSpPr>
        <p:spPr>
          <a:xfrm>
            <a:off x="788603" y="1498858"/>
            <a:ext cx="719418" cy="26500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pic>
        <p:nvPicPr>
          <p:cNvPr id="7" name="그림 6">
            <a:extLst>
              <a:ext uri="{FF2B5EF4-FFF2-40B4-BE49-F238E27FC236}">
                <a16:creationId xmlns:a16="http://schemas.microsoft.com/office/drawing/2014/main" id="{CB9AE85C-54A5-BC54-3437-A68739395135}"/>
              </a:ext>
            </a:extLst>
          </p:cNvPr>
          <p:cNvPicPr>
            <a:picLocks noChangeAspect="1"/>
          </p:cNvPicPr>
          <p:nvPr/>
        </p:nvPicPr>
        <p:blipFill>
          <a:blip r:embed="rId3" cstate="print"/>
          <a:stretch>
            <a:fillRect/>
          </a:stretch>
        </p:blipFill>
        <p:spPr>
          <a:xfrm>
            <a:off x="714015" y="3362112"/>
            <a:ext cx="3302177" cy="5379664"/>
          </a:xfrm>
          <a:prstGeom prst="rect">
            <a:avLst/>
          </a:prstGeom>
          <a:ln>
            <a:solidFill>
              <a:srgbClr val="000000"/>
            </a:solidFill>
          </a:ln>
        </p:spPr>
      </p:pic>
      <p:sp>
        <p:nvSpPr>
          <p:cNvPr id="8" name="テキスト ボックス 3">
            <a:extLst>
              <a:ext uri="{FF2B5EF4-FFF2-40B4-BE49-F238E27FC236}">
                <a16:creationId xmlns:a16="http://schemas.microsoft.com/office/drawing/2014/main" id="{46D7C0A6-95A9-F569-14C9-E57AA794C451}"/>
              </a:ext>
            </a:extLst>
          </p:cNvPr>
          <p:cNvSpPr txBox="1"/>
          <p:nvPr/>
        </p:nvSpPr>
        <p:spPr>
          <a:xfrm>
            <a:off x="4016192" y="6051944"/>
            <a:ext cx="2587789" cy="1133772"/>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② </a:t>
            </a:r>
            <a:r>
              <a:rPr lang="ja-JP" altLang="ko-KR" sz="1100" dirty="0">
                <a:latin typeface="游ゴシック" panose="020B0400000000000000" pitchFamily="50" charset="-128"/>
                <a:ea typeface="游ゴシック" panose="020B0400000000000000" pitchFamily="50" charset="-128"/>
              </a:rPr>
              <a:t>薬価及びチェック</a:t>
            </a:r>
            <a:r>
              <a:rPr lang="ja-JP" altLang="en-US" sz="1100" dirty="0">
                <a:latin typeface="游ゴシック" panose="020B0400000000000000" pitchFamily="50" charset="-128"/>
                <a:ea typeface="游ゴシック" panose="020B0400000000000000" pitchFamily="50" charset="-128"/>
              </a:rPr>
              <a:t>可否</a:t>
            </a:r>
            <a:r>
              <a:rPr lang="ja-JP" altLang="ko-KR" sz="1100" dirty="0">
                <a:latin typeface="游ゴシック" panose="020B0400000000000000" pitchFamily="50" charset="-128"/>
                <a:ea typeface="游ゴシック" panose="020B0400000000000000" pitchFamily="50" charset="-128"/>
              </a:rPr>
              <a:t>について、 </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ko-KR" sz="1100" dirty="0">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 </a:t>
            </a:r>
            <a:r>
              <a:rPr lang="en-US" altLang="ko-KR"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デフォルトの各</a:t>
            </a:r>
            <a:r>
              <a:rPr lang="ja-JP" altLang="ko-KR" sz="1100" dirty="0">
                <a:latin typeface="游ゴシック" panose="020B0400000000000000" pitchFamily="50" charset="-128"/>
                <a:ea typeface="游ゴシック" panose="020B0400000000000000" pitchFamily="50" charset="-128"/>
              </a:rPr>
              <a:t> 項目情報です。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  </a:t>
            </a:r>
            <a:r>
              <a:rPr lang="en-US" altLang="ko-KR"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各項目はチェック解除し、病名</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　漏れ</a:t>
            </a:r>
            <a:r>
              <a:rPr lang="ja-JP" altLang="ko-KR" sz="1100" dirty="0">
                <a:latin typeface="游ゴシック" panose="020B0400000000000000" pitchFamily="50" charset="-128"/>
                <a:ea typeface="游ゴシック" panose="020B0400000000000000" pitchFamily="50" charset="-128"/>
              </a:rPr>
              <a:t>チェック</a:t>
            </a:r>
            <a:r>
              <a:rPr lang="ja-JP" altLang="en-US" sz="1100" dirty="0">
                <a:latin typeface="游ゴシック" panose="020B0400000000000000" pitchFamily="50" charset="-128"/>
                <a:ea typeface="游ゴシック" panose="020B0400000000000000" pitchFamily="50" charset="-128"/>
              </a:rPr>
              <a:t> の際</a:t>
            </a:r>
            <a:r>
              <a:rPr lang="ja-JP" altLang="ko-KR" sz="1100" dirty="0">
                <a:latin typeface="游ゴシック" panose="020B0400000000000000" pitchFamily="50" charset="-128"/>
                <a:ea typeface="游ゴシック" panose="020B0400000000000000" pitchFamily="50" charset="-128"/>
              </a:rPr>
              <a:t>に除外</a:t>
            </a:r>
            <a:r>
              <a:rPr lang="ja-JP" altLang="en-US" sz="1100" dirty="0">
                <a:latin typeface="游ゴシック" panose="020B0400000000000000" pitchFamily="50" charset="-128"/>
                <a:ea typeface="游ゴシック" panose="020B0400000000000000" pitchFamily="50" charset="-128"/>
              </a:rPr>
              <a:t>又は追加　</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　する</a:t>
            </a:r>
            <a:r>
              <a:rPr lang="ja-JP" altLang="ko-KR" sz="1100" dirty="0">
                <a:latin typeface="游ゴシック" panose="020B0400000000000000" pitchFamily="50" charset="-128"/>
                <a:ea typeface="游ゴシック" panose="020B0400000000000000" pitchFamily="50" charset="-128"/>
              </a:rPr>
              <a:t>ことができます。</a:t>
            </a:r>
            <a:endParaRPr lang="en-US" altLang="ko-KR" sz="1100" dirty="0">
              <a:latin typeface="游ゴシック" panose="020B0400000000000000" pitchFamily="50" charset="-128"/>
              <a:ea typeface="游ゴシック" panose="020B0400000000000000" pitchFamily="50" charset="-128"/>
            </a:endParaRPr>
          </a:p>
        </p:txBody>
      </p:sp>
      <p:grpSp>
        <p:nvGrpSpPr>
          <p:cNvPr id="9" name="グループ化 7">
            <a:extLst>
              <a:ext uri="{FF2B5EF4-FFF2-40B4-BE49-F238E27FC236}">
                <a16:creationId xmlns:a16="http://schemas.microsoft.com/office/drawing/2014/main" id="{D83C6C78-289D-9459-7F7F-210611E97438}"/>
              </a:ext>
            </a:extLst>
          </p:cNvPr>
          <p:cNvGrpSpPr/>
          <p:nvPr/>
        </p:nvGrpSpPr>
        <p:grpSpPr>
          <a:xfrm>
            <a:off x="4070293" y="3469497"/>
            <a:ext cx="2587789" cy="2191754"/>
            <a:chOff x="4223123" y="3784842"/>
            <a:chExt cx="3216894" cy="2191754"/>
          </a:xfrm>
        </p:grpSpPr>
        <p:sp>
          <p:nvSpPr>
            <p:cNvPr id="10" name="テキスト ボックス 3">
              <a:extLst>
                <a:ext uri="{FF2B5EF4-FFF2-40B4-BE49-F238E27FC236}">
                  <a16:creationId xmlns:a16="http://schemas.microsoft.com/office/drawing/2014/main" id="{2FE8C662-4C21-A97E-5BDB-E1028EDFCD2D}"/>
                </a:ext>
              </a:extLst>
            </p:cNvPr>
            <p:cNvSpPr txBox="1"/>
            <p:nvPr/>
          </p:nvSpPr>
          <p:spPr>
            <a:xfrm>
              <a:off x="4223123" y="3784842"/>
              <a:ext cx="3216894" cy="2191754"/>
            </a:xfrm>
            <a:prstGeom prst="rect">
              <a:avLst/>
            </a:prstGeom>
            <a:noFill/>
          </p:spPr>
          <p:txBody>
            <a:bodyPr wrap="square">
              <a:spAutoFit/>
            </a:bodyPr>
            <a:lstStyle/>
            <a:p>
              <a:pPr>
                <a:lnSpc>
                  <a:spcPct val="125000"/>
                </a:lnSpc>
              </a:pPr>
              <a:r>
                <a:rPr lang="ja-JP" altLang="ko-KR" sz="1100" dirty="0">
                  <a:solidFill>
                    <a:srgbClr val="FF0000"/>
                  </a:solidFill>
                  <a:latin typeface="游ゴシック" panose="020B0400000000000000" pitchFamily="50" charset="-128"/>
                  <a:ea typeface="游ゴシック" panose="020B0400000000000000" pitchFamily="50" charset="-128"/>
                </a:rPr>
                <a:t>①</a:t>
              </a:r>
              <a:r>
                <a:rPr lang="en-US" altLang="ja-JP"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基本情報</a:t>
              </a:r>
              <a:r>
                <a:rPr lang="ja-JP" altLang="en-US" sz="1100" dirty="0">
                  <a:latin typeface="游ゴシック" panose="020B0400000000000000" pitchFamily="50" charset="-128"/>
                  <a:ea typeface="游ゴシック" panose="020B0400000000000000" pitchFamily="50" charset="-128"/>
                </a:rPr>
                <a:t>に関して</a:t>
              </a:r>
              <a:r>
                <a:rPr lang="ja-JP" altLang="ko-KR" sz="1100" dirty="0">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  </a:t>
              </a:r>
            </a:p>
            <a:p>
              <a:pPr>
                <a:lnSpc>
                  <a:spcPct val="125000"/>
                </a:lnSpc>
              </a:pPr>
              <a:r>
                <a:rPr lang="en-US" altLang="ja-JP"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表示は必須入力項目です。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en-US" altLang="ko-KR" sz="1100" dirty="0">
                  <a:latin typeface="游ゴシック" panose="020B0400000000000000" pitchFamily="50" charset="-128"/>
                  <a:ea typeface="游ゴシック" panose="020B0400000000000000" pitchFamily="50" charset="-128"/>
                </a:rPr>
                <a:t>-</a:t>
              </a:r>
              <a:r>
                <a:rPr lang="ja-JP" altLang="ko-KR" sz="1100" dirty="0">
                  <a:latin typeface="游ゴシック" panose="020B0400000000000000" pitchFamily="50" charset="-128"/>
                  <a:ea typeface="游ゴシック" panose="020B0400000000000000" pitchFamily="50" charset="-128"/>
                </a:rPr>
                <a:t>「顧客番号」は「存在確認」を</a:t>
              </a:r>
              <a:r>
                <a:rPr lang="ja-JP" altLang="en-US" sz="1100" dirty="0">
                  <a:latin typeface="游ゴシック" panose="020B0400000000000000" pitchFamily="50" charset="-128"/>
                  <a:ea typeface="游ゴシック" panose="020B0400000000000000" pitchFamily="50" charset="-128"/>
                </a:rPr>
                <a:t>クリックして</a:t>
              </a:r>
              <a:r>
                <a:rPr lang="ja-JP" altLang="ko-KR" sz="1100" dirty="0">
                  <a:latin typeface="游ゴシック" panose="020B0400000000000000" pitchFamily="50" charset="-128"/>
                  <a:ea typeface="游ゴシック" panose="020B0400000000000000" pitchFamily="50" charset="-128"/>
                </a:rPr>
                <a:t>既存の</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アカウントではないか確認が必要です。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en-US" altLang="ko-KR" sz="1100" dirty="0">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DP</a:t>
              </a:r>
              <a:r>
                <a:rPr lang="ja-JP" altLang="ko-KR" sz="1100" dirty="0">
                  <a:latin typeface="游ゴシック" panose="020B0400000000000000" pitchFamily="50" charset="-128"/>
                  <a:ea typeface="游ゴシック" panose="020B0400000000000000" pitchFamily="50" charset="-128"/>
                </a:rPr>
                <a:t>Cの場合、病名</a:t>
              </a:r>
              <a:r>
                <a:rPr lang="ja-JP" altLang="en-US" sz="1100" dirty="0">
                  <a:latin typeface="游ゴシック" panose="020B0400000000000000" pitchFamily="50" charset="-128"/>
                  <a:ea typeface="游ゴシック" panose="020B0400000000000000" pitchFamily="50" charset="-128"/>
                </a:rPr>
                <a:t>漏れ点検を</a:t>
              </a:r>
              <a:r>
                <a:rPr lang="ja-JP" altLang="ko-KR" sz="1100" dirty="0">
                  <a:latin typeface="游ゴシック" panose="020B0400000000000000" pitchFamily="50" charset="-128"/>
                  <a:ea typeface="游ゴシック" panose="020B0400000000000000" pitchFamily="50" charset="-128"/>
                </a:rPr>
                <a:t>除外</a:t>
              </a:r>
              <a:r>
                <a:rPr lang="ja-JP" altLang="en-US" sz="1100" dirty="0">
                  <a:latin typeface="游ゴシック" panose="020B0400000000000000" pitchFamily="50" charset="-128"/>
                  <a:ea typeface="游ゴシック" panose="020B0400000000000000" pitchFamily="50" charset="-128"/>
                </a:rPr>
                <a:t>できるように</a:t>
              </a:r>
              <a:r>
                <a:rPr lang="ja-JP" altLang="ko-KR" sz="1100" dirty="0">
                  <a:latin typeface="游ゴシック" panose="020B0400000000000000" pitchFamily="50" charset="-128"/>
                  <a:ea typeface="游ゴシック" panose="020B0400000000000000" pitchFamily="50" charset="-128"/>
                </a:rPr>
                <a:t>選択解除</a:t>
              </a:r>
              <a:r>
                <a:rPr lang="ja-JP" altLang="en-US" sz="1100" dirty="0">
                  <a:latin typeface="游ゴシック" panose="020B0400000000000000" pitchFamily="50" charset="-128"/>
                  <a:ea typeface="游ゴシック" panose="020B0400000000000000" pitchFamily="50" charset="-128"/>
                </a:rPr>
                <a:t>が</a:t>
              </a:r>
              <a:r>
                <a:rPr lang="ja-JP" altLang="ko-KR" sz="1100" dirty="0">
                  <a:latin typeface="游ゴシック" panose="020B0400000000000000" pitchFamily="50" charset="-128"/>
                  <a:ea typeface="游ゴシック" panose="020B0400000000000000" pitchFamily="50" charset="-128"/>
                </a:rPr>
                <a:t>可能です。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en-US" altLang="ko-KR" sz="1100" dirty="0">
                  <a:latin typeface="游ゴシック" panose="020B0400000000000000" pitchFamily="50" charset="-128"/>
                  <a:ea typeface="游ゴシック" panose="020B0400000000000000" pitchFamily="50" charset="-128"/>
                </a:rPr>
                <a:t>-</a:t>
              </a:r>
              <a:r>
                <a:rPr lang="en-US" altLang="ja-JP"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歯科</a:t>
              </a:r>
              <a:r>
                <a:rPr lang="ja-JP" altLang="en-US" sz="1100" dirty="0">
                  <a:latin typeface="游ゴシック" panose="020B0400000000000000" pitchFamily="50" charset="-128"/>
                  <a:ea typeface="游ゴシック" panose="020B0400000000000000" pitchFamily="50" charset="-128"/>
                </a:rPr>
                <a:t>併設</a:t>
              </a:r>
              <a:r>
                <a:rPr lang="ja-JP" altLang="ko-KR" sz="1100" dirty="0">
                  <a:latin typeface="游ゴシック" panose="020B0400000000000000" pitchFamily="50" charset="-128"/>
                  <a:ea typeface="游ゴシック" panose="020B0400000000000000" pitchFamily="50" charset="-128"/>
                </a:rPr>
                <a:t>の場合「医療</a:t>
              </a:r>
              <a:r>
                <a:rPr lang="ja-JP" altLang="en-US" sz="1100" dirty="0">
                  <a:latin typeface="游ゴシック" panose="020B0400000000000000" pitchFamily="50" charset="-128"/>
                  <a:ea typeface="游ゴシック" panose="020B0400000000000000" pitchFamily="50" charset="-128"/>
                </a:rPr>
                <a:t>機関情報</a:t>
              </a:r>
              <a:r>
                <a:rPr lang="ja-JP" altLang="ko-KR" sz="1100" dirty="0">
                  <a:latin typeface="游ゴシック" panose="020B0400000000000000" pitchFamily="50" charset="-128"/>
                  <a:ea typeface="游ゴシック" panose="020B0400000000000000" pitchFamily="50" charset="-128"/>
                </a:rPr>
                <a:t>2」の歯科を選択し、医療機関コード（7桁）を記載</a:t>
              </a:r>
              <a:r>
                <a:rPr lang="ja-JP" altLang="en-US" sz="1100" dirty="0">
                  <a:latin typeface="游ゴシック" panose="020B0400000000000000" pitchFamily="50" charset="-128"/>
                  <a:ea typeface="游ゴシック" panose="020B0400000000000000" pitchFamily="50" charset="-128"/>
                </a:rPr>
                <a:t>します</a:t>
              </a:r>
              <a:r>
                <a:rPr lang="ja-JP" altLang="ko-KR" sz="1100" dirty="0">
                  <a:latin typeface="游ゴシック" panose="020B0400000000000000" pitchFamily="50" charset="-128"/>
                  <a:ea typeface="游ゴシック" panose="020B0400000000000000" pitchFamily="50" charset="-128"/>
                </a:rPr>
                <a:t>。</a:t>
              </a:r>
              <a:endParaRPr lang="en-US" altLang="ko-KR" sz="1100" dirty="0">
                <a:latin typeface="游ゴシック" panose="020B0400000000000000" pitchFamily="50" charset="-128"/>
                <a:ea typeface="游ゴシック" panose="020B0400000000000000" pitchFamily="50" charset="-128"/>
              </a:endParaRPr>
            </a:p>
          </p:txBody>
        </p:sp>
        <p:pic>
          <p:nvPicPr>
            <p:cNvPr id="11" name="그림 10">
              <a:extLst>
                <a:ext uri="{FF2B5EF4-FFF2-40B4-BE49-F238E27FC236}">
                  <a16:creationId xmlns:a16="http://schemas.microsoft.com/office/drawing/2014/main" id="{E115EAFB-9455-A2C6-85CF-94668F933AED}"/>
                </a:ext>
              </a:extLst>
            </p:cNvPr>
            <p:cNvPicPr>
              <a:picLocks noChangeAspect="1"/>
            </p:cNvPicPr>
            <p:nvPr/>
          </p:nvPicPr>
          <p:blipFill>
            <a:blip r:embed="rId4" cstate="print"/>
            <a:stretch>
              <a:fillRect/>
            </a:stretch>
          </p:blipFill>
          <p:spPr>
            <a:xfrm>
              <a:off x="4403679" y="4056483"/>
              <a:ext cx="180975" cy="238125"/>
            </a:xfrm>
            <a:prstGeom prst="rect">
              <a:avLst/>
            </a:prstGeom>
          </p:spPr>
        </p:pic>
      </p:grpSp>
      <p:sp>
        <p:nvSpPr>
          <p:cNvPr id="12" name="テキスト ボックス 3">
            <a:extLst>
              <a:ext uri="{FF2B5EF4-FFF2-40B4-BE49-F238E27FC236}">
                <a16:creationId xmlns:a16="http://schemas.microsoft.com/office/drawing/2014/main" id="{5BEA6F51-7C08-20A0-B691-06CC50DD0868}"/>
              </a:ext>
            </a:extLst>
          </p:cNvPr>
          <p:cNvSpPr txBox="1"/>
          <p:nvPr/>
        </p:nvSpPr>
        <p:spPr>
          <a:xfrm>
            <a:off x="4052288" y="7367932"/>
            <a:ext cx="2690018" cy="1771960"/>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③ </a:t>
            </a:r>
            <a:r>
              <a:rPr lang="ja-JP" altLang="ko-KR" sz="1100" dirty="0">
                <a:latin typeface="游ゴシック" panose="020B0400000000000000" pitchFamily="50" charset="-128"/>
                <a:ea typeface="游ゴシック" panose="020B0400000000000000" pitchFamily="50" charset="-128"/>
              </a:rPr>
              <a:t>契約情報</a:t>
            </a:r>
            <a:endParaRPr lang="en-US" altLang="ko-KR" sz="1100" b="1" dirty="0">
              <a:latin typeface="游ゴシック" panose="020B0400000000000000" pitchFamily="50" charset="-128"/>
              <a:ea typeface="游ゴシック" panose="020B0400000000000000" pitchFamily="50" charset="-128"/>
            </a:endParaRPr>
          </a:p>
          <a:p>
            <a:pPr>
              <a:lnSpc>
                <a:spcPct val="125000"/>
              </a:lnSpc>
            </a:pPr>
            <a:r>
              <a:rPr lang="en-US" altLang="ko-KR" sz="1100" dirty="0">
                <a:latin typeface="游ゴシック" panose="020B0400000000000000" pitchFamily="50" charset="-128"/>
                <a:ea typeface="游ゴシック" panose="020B0400000000000000" pitchFamily="50" charset="-128"/>
              </a:rPr>
              <a:t> - </a:t>
            </a:r>
            <a:r>
              <a:rPr lang="ja-JP" altLang="en-US" sz="1100" dirty="0">
                <a:latin typeface="游ゴシック" panose="020B0400000000000000" pitchFamily="50" charset="-128"/>
                <a:ea typeface="游ゴシック" panose="020B0400000000000000" pitchFamily="50" charset="-128"/>
              </a:rPr>
              <a:t>デフォルト</a:t>
            </a:r>
            <a:r>
              <a:rPr lang="ja-JP" altLang="ko-KR" sz="1100" dirty="0">
                <a:latin typeface="游ゴシック" panose="020B0400000000000000" pitchFamily="50" charset="-128"/>
                <a:ea typeface="游ゴシック" panose="020B0400000000000000" pitchFamily="50" charset="-128"/>
              </a:rPr>
              <a:t>は「トライアル」</a:t>
            </a:r>
            <a:r>
              <a:rPr lang="ja-JP" altLang="en-US" sz="1100" dirty="0">
                <a:latin typeface="游ゴシック" panose="020B0400000000000000" pitchFamily="50" charset="-128"/>
                <a:ea typeface="游ゴシック" panose="020B0400000000000000" pitchFamily="50" charset="-128"/>
              </a:rPr>
              <a:t>の状態　</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です。</a:t>
            </a:r>
            <a:endParaRPr lang="en-US" altLang="ko-KR" sz="1100" dirty="0">
              <a:latin typeface="游ゴシック" panose="020B0400000000000000" pitchFamily="50" charset="-128"/>
              <a:ea typeface="游ゴシック" panose="020B0400000000000000" pitchFamily="50" charset="-128"/>
            </a:endParaRPr>
          </a:p>
          <a:p>
            <a:pPr>
              <a:lnSpc>
                <a:spcPct val="125000"/>
              </a:lnSpc>
            </a:pPr>
            <a:r>
              <a:rPr lang="en-US" altLang="ko-KR" sz="1100" dirty="0">
                <a:latin typeface="游ゴシック" panose="020B0400000000000000" pitchFamily="50" charset="-128"/>
                <a:ea typeface="游ゴシック" panose="020B0400000000000000" pitchFamily="50" charset="-128"/>
              </a:rPr>
              <a:t> - </a:t>
            </a:r>
            <a:r>
              <a:rPr lang="ja-JP" altLang="ko-KR" sz="1100" dirty="0">
                <a:latin typeface="游ゴシック" panose="020B0400000000000000" pitchFamily="50" charset="-128"/>
                <a:ea typeface="游ゴシック" panose="020B0400000000000000" pitchFamily="50" charset="-128"/>
              </a:rPr>
              <a:t>運営者が本契約に変更可能です。</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　</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en-US" altLang="ja-JP" sz="1100" dirty="0">
                <a:latin typeface="游ゴシック" panose="020B0400000000000000" pitchFamily="50" charset="-128"/>
                <a:ea typeface="游ゴシック" panose="020B0400000000000000" pitchFamily="50" charset="-128"/>
              </a:rPr>
              <a:t>※</a:t>
            </a:r>
            <a:r>
              <a:rPr lang="ja-JP" altLang="ko-KR" sz="1100" dirty="0">
                <a:latin typeface="游ゴシック" panose="020B0400000000000000" pitchFamily="50" charset="-128"/>
                <a:ea typeface="游ゴシック" panose="020B0400000000000000" pitchFamily="50" charset="-128"/>
              </a:rPr>
              <a:t>トライアル終了後に特別な変更がない場合、自動的に本契約（～2999年12月31日まで）に切り替</a:t>
            </a:r>
            <a:r>
              <a:rPr lang="ja-JP" altLang="en-US" sz="1100" dirty="0">
                <a:latin typeface="游ゴシック" panose="020B0400000000000000" pitchFamily="50" charset="-128"/>
                <a:ea typeface="游ゴシック" panose="020B0400000000000000" pitchFamily="50" charset="-128"/>
              </a:rPr>
              <a:t>わり</a:t>
            </a:r>
            <a:r>
              <a:rPr lang="ja-JP" altLang="ko-KR" sz="1100" dirty="0">
                <a:latin typeface="游ゴシック" panose="020B0400000000000000" pitchFamily="50" charset="-128"/>
                <a:ea typeface="游ゴシック" panose="020B0400000000000000" pitchFamily="50" charset="-128"/>
              </a:rPr>
              <a:t>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en-US" altLang="ja-JP" sz="1100" dirty="0">
                <a:solidFill>
                  <a:srgbClr val="0000FE"/>
                </a:solidFill>
                <a:latin typeface="游ゴシック" panose="020B0400000000000000" pitchFamily="50" charset="-128"/>
                <a:ea typeface="游ゴシック" panose="020B0400000000000000" pitchFamily="50" charset="-128"/>
              </a:rPr>
              <a:t>※</a:t>
            </a:r>
            <a:r>
              <a:rPr lang="ja-JP" altLang="en-US" sz="1100" dirty="0">
                <a:solidFill>
                  <a:srgbClr val="0000FE"/>
                </a:solidFill>
                <a:latin typeface="游ゴシック" panose="020B0400000000000000" pitchFamily="50" charset="-128"/>
                <a:ea typeface="游ゴシック" panose="020B0400000000000000" pitchFamily="50" charset="-128"/>
              </a:rPr>
              <a:t>この機能はチェックアイ</a:t>
            </a:r>
            <a:r>
              <a:rPr lang="en-US" altLang="ja-JP" sz="1100" dirty="0">
                <a:solidFill>
                  <a:srgbClr val="0000FE"/>
                </a:solidFill>
                <a:latin typeface="游ゴシック" panose="020B0400000000000000" pitchFamily="50" charset="-128"/>
                <a:ea typeface="游ゴシック" panose="020B0400000000000000" pitchFamily="50" charset="-128"/>
              </a:rPr>
              <a:t>DX</a:t>
            </a:r>
            <a:r>
              <a:rPr lang="ja-JP" altLang="en-US" sz="1100" dirty="0">
                <a:solidFill>
                  <a:srgbClr val="0000FE"/>
                </a:solidFill>
                <a:latin typeface="游ゴシック" panose="020B0400000000000000" pitchFamily="50" charset="-128"/>
                <a:ea typeface="游ゴシック" panose="020B0400000000000000" pitchFamily="50" charset="-128"/>
              </a:rPr>
              <a:t>のみ搭載</a:t>
            </a:r>
            <a:endParaRPr lang="en-US" altLang="ko-KR" sz="1100" dirty="0">
              <a:solidFill>
                <a:srgbClr val="0000FE"/>
              </a:solidFill>
              <a:latin typeface="游ゴシック" panose="020B0400000000000000" pitchFamily="50" charset="-128"/>
              <a:ea typeface="游ゴシック" panose="020B0400000000000000" pitchFamily="50" charset="-128"/>
            </a:endParaRPr>
          </a:p>
        </p:txBody>
      </p:sp>
      <p:sp>
        <p:nvSpPr>
          <p:cNvPr id="13" name="テキスト ボックス 18">
            <a:extLst>
              <a:ext uri="{FF2B5EF4-FFF2-40B4-BE49-F238E27FC236}">
                <a16:creationId xmlns:a16="http://schemas.microsoft.com/office/drawing/2014/main" id="{AA550FF0-C32B-3129-21EA-F027C1A8D080}"/>
              </a:ext>
            </a:extLst>
          </p:cNvPr>
          <p:cNvSpPr txBox="1"/>
          <p:nvPr/>
        </p:nvSpPr>
        <p:spPr>
          <a:xfrm>
            <a:off x="611782" y="6074457"/>
            <a:ext cx="415498" cy="369332"/>
          </a:xfrm>
          <a:prstGeom prst="rect">
            <a:avLst/>
          </a:prstGeom>
          <a:noFill/>
        </p:spPr>
        <p:txBody>
          <a:bodyPr wrap="none" rtlCol="0">
            <a:spAutoFit/>
          </a:bodyPr>
          <a:lstStyle/>
          <a:p>
            <a:r>
              <a:rPr kumimoji="1" lang="ja-JP" altLang="en-US" dirty="0">
                <a:solidFill>
                  <a:srgbClr val="FF0000"/>
                </a:solidFill>
                <a:latin typeface="游ゴシック" panose="020B0400000000000000" pitchFamily="50" charset="-128"/>
                <a:ea typeface="游ゴシック" panose="020B0400000000000000" pitchFamily="50" charset="-128"/>
              </a:rPr>
              <a:t>②</a:t>
            </a:r>
          </a:p>
        </p:txBody>
      </p:sp>
      <p:sp>
        <p:nvSpPr>
          <p:cNvPr id="14" name="テキスト ボックス 21">
            <a:extLst>
              <a:ext uri="{FF2B5EF4-FFF2-40B4-BE49-F238E27FC236}">
                <a16:creationId xmlns:a16="http://schemas.microsoft.com/office/drawing/2014/main" id="{EE1557B2-F2B5-6B9E-E01A-727BA20E8149}"/>
              </a:ext>
            </a:extLst>
          </p:cNvPr>
          <p:cNvSpPr txBox="1"/>
          <p:nvPr/>
        </p:nvSpPr>
        <p:spPr>
          <a:xfrm>
            <a:off x="697252" y="3709532"/>
            <a:ext cx="415498" cy="369332"/>
          </a:xfrm>
          <a:prstGeom prst="rect">
            <a:avLst/>
          </a:prstGeom>
          <a:noFill/>
        </p:spPr>
        <p:txBody>
          <a:bodyPr wrap="none" rtlCol="0">
            <a:spAutoFit/>
          </a:bodyPr>
          <a:lstStyle/>
          <a:p>
            <a:r>
              <a:rPr kumimoji="1" lang="ja-JP" altLang="en-US" dirty="0">
                <a:solidFill>
                  <a:srgbClr val="FF0000"/>
                </a:solidFill>
                <a:latin typeface="游ゴシック" panose="020B0400000000000000" pitchFamily="50" charset="-128"/>
                <a:ea typeface="游ゴシック" panose="020B0400000000000000" pitchFamily="50" charset="-128"/>
              </a:rPr>
              <a:t>①</a:t>
            </a:r>
          </a:p>
        </p:txBody>
      </p:sp>
      <p:sp>
        <p:nvSpPr>
          <p:cNvPr id="15" name="テキスト ボックス 18">
            <a:extLst>
              <a:ext uri="{FF2B5EF4-FFF2-40B4-BE49-F238E27FC236}">
                <a16:creationId xmlns:a16="http://schemas.microsoft.com/office/drawing/2014/main" id="{7CACA2B1-6D03-C409-3E53-3C0B7C93BE64}"/>
              </a:ext>
            </a:extLst>
          </p:cNvPr>
          <p:cNvSpPr txBox="1"/>
          <p:nvPr/>
        </p:nvSpPr>
        <p:spPr>
          <a:xfrm>
            <a:off x="585759" y="7408374"/>
            <a:ext cx="415498" cy="369332"/>
          </a:xfrm>
          <a:prstGeom prst="rect">
            <a:avLst/>
          </a:prstGeom>
          <a:noFill/>
        </p:spPr>
        <p:txBody>
          <a:bodyPr wrap="none" rtlCol="0">
            <a:spAutoFit/>
          </a:bodyPr>
          <a:lstStyle/>
          <a:p>
            <a:r>
              <a:rPr kumimoji="1" lang="ja-JP" altLang="en-US" dirty="0">
                <a:solidFill>
                  <a:srgbClr val="FF0000"/>
                </a:solidFill>
              </a:rPr>
              <a:t>③</a:t>
            </a:r>
          </a:p>
        </p:txBody>
      </p:sp>
      <p:sp>
        <p:nvSpPr>
          <p:cNvPr id="16" name="四角形: 角を丸くする 12">
            <a:extLst>
              <a:ext uri="{FF2B5EF4-FFF2-40B4-BE49-F238E27FC236}">
                <a16:creationId xmlns:a16="http://schemas.microsoft.com/office/drawing/2014/main" id="{C33EF018-C8A7-9EB8-4F91-8414E1512D1F}"/>
              </a:ext>
            </a:extLst>
          </p:cNvPr>
          <p:cNvSpPr/>
          <p:nvPr/>
        </p:nvSpPr>
        <p:spPr>
          <a:xfrm>
            <a:off x="1529288" y="1508144"/>
            <a:ext cx="719418" cy="26500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cxnSp>
        <p:nvCxnSpPr>
          <p:cNvPr id="17" name="꺾인 연결선 32">
            <a:extLst>
              <a:ext uri="{FF2B5EF4-FFF2-40B4-BE49-F238E27FC236}">
                <a16:creationId xmlns:a16="http://schemas.microsoft.com/office/drawing/2014/main" id="{DBCD13BF-472B-C63C-0954-7948DF951E87}"/>
              </a:ext>
            </a:extLst>
          </p:cNvPr>
          <p:cNvCxnSpPr>
            <a:cxnSpLocks/>
            <a:stCxn id="16" idx="2"/>
            <a:endCxn id="18" idx="1"/>
          </p:cNvCxnSpPr>
          <p:nvPr/>
        </p:nvCxnSpPr>
        <p:spPr>
          <a:xfrm rot="16200000" flipH="1">
            <a:off x="2825036" y="837112"/>
            <a:ext cx="614123" cy="2486200"/>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4">
            <a:extLst>
              <a:ext uri="{FF2B5EF4-FFF2-40B4-BE49-F238E27FC236}">
                <a16:creationId xmlns:a16="http://schemas.microsoft.com/office/drawing/2014/main" id="{F7DC9B69-2460-98B8-48BA-9DDD3BF9EFC1}"/>
              </a:ext>
            </a:extLst>
          </p:cNvPr>
          <p:cNvSpPr txBox="1"/>
          <p:nvPr/>
        </p:nvSpPr>
        <p:spPr>
          <a:xfrm>
            <a:off x="1214300" y="2932094"/>
            <a:ext cx="3416509" cy="290785"/>
          </a:xfrm>
          <a:prstGeom prst="rect">
            <a:avLst/>
          </a:prstGeom>
          <a:noFill/>
          <a:ln>
            <a:solidFill>
              <a:srgbClr val="FF0000"/>
            </a:solidFill>
          </a:ln>
        </p:spPr>
        <p:txBody>
          <a:bodyPr wrap="square">
            <a:spAutoFit/>
          </a:bodyPr>
          <a:lstStyle/>
          <a:p>
            <a:pPr>
              <a:lnSpc>
                <a:spcPct val="125000"/>
              </a:lnSpc>
            </a:pPr>
            <a:r>
              <a:rPr lang="ja-JP" altLang="ko-KR" sz="1100" dirty="0">
                <a:latin typeface="游ゴシック" panose="020B0400000000000000" pitchFamily="50" charset="-128"/>
                <a:ea typeface="游ゴシック" panose="020B0400000000000000" pitchFamily="50" charset="-128"/>
              </a:rPr>
              <a:t>顧客追加ポップアップウィンドウが表示されます。</a:t>
            </a:r>
            <a:endParaRPr lang="en-US" altLang="ko-KR" sz="1100" dirty="0">
              <a:latin typeface="游ゴシック" panose="020B0400000000000000" pitchFamily="50" charset="-128"/>
              <a:ea typeface="游ゴシック" panose="020B0400000000000000" pitchFamily="50" charset="-128"/>
            </a:endParaRPr>
          </a:p>
        </p:txBody>
      </p:sp>
      <p:pic>
        <p:nvPicPr>
          <p:cNvPr id="18" name="그림 17">
            <a:extLst>
              <a:ext uri="{FF2B5EF4-FFF2-40B4-BE49-F238E27FC236}">
                <a16:creationId xmlns:a16="http://schemas.microsoft.com/office/drawing/2014/main" id="{BC133D73-4809-903D-7B95-EAFED60EC75A}"/>
              </a:ext>
            </a:extLst>
          </p:cNvPr>
          <p:cNvPicPr>
            <a:picLocks noChangeAspect="1"/>
          </p:cNvPicPr>
          <p:nvPr/>
        </p:nvPicPr>
        <p:blipFill>
          <a:blip r:embed="rId5" cstate="print"/>
          <a:stretch>
            <a:fillRect/>
          </a:stretch>
        </p:blipFill>
        <p:spPr>
          <a:xfrm>
            <a:off x="4375197" y="1886961"/>
            <a:ext cx="2165638" cy="1000625"/>
          </a:xfrm>
          <a:prstGeom prst="rect">
            <a:avLst/>
          </a:prstGeom>
          <a:ln>
            <a:solidFill>
              <a:srgbClr val="000000"/>
            </a:solidFill>
          </a:ln>
        </p:spPr>
      </p:pic>
      <p:sp>
        <p:nvSpPr>
          <p:cNvPr id="19" name="テキスト ボックス 4">
            <a:extLst>
              <a:ext uri="{FF2B5EF4-FFF2-40B4-BE49-F238E27FC236}">
                <a16:creationId xmlns:a16="http://schemas.microsoft.com/office/drawing/2014/main" id="{3CAB00FC-6224-8191-0F17-E9BB6F3AEF24}"/>
              </a:ext>
            </a:extLst>
          </p:cNvPr>
          <p:cNvSpPr txBox="1"/>
          <p:nvPr/>
        </p:nvSpPr>
        <p:spPr>
          <a:xfrm>
            <a:off x="2264461" y="1498858"/>
            <a:ext cx="2057864" cy="502382"/>
          </a:xfrm>
          <a:prstGeom prst="rect">
            <a:avLst/>
          </a:prstGeom>
          <a:solidFill>
            <a:schemeClr val="bg1"/>
          </a:solidFill>
          <a:ln>
            <a:solidFill>
              <a:srgbClr val="FF0000"/>
            </a:solidFill>
          </a:ln>
        </p:spPr>
        <p:txBody>
          <a:bodyPr wrap="square">
            <a:spAutoFit/>
          </a:bodyPr>
          <a:lstStyle/>
          <a:p>
            <a:pPr>
              <a:lnSpc>
                <a:spcPct val="125000"/>
              </a:lnSpc>
            </a:pPr>
            <a:r>
              <a:rPr lang="ja-JP" altLang="ko-KR" sz="1100" dirty="0">
                <a:latin typeface="游ゴシック" panose="020B0400000000000000" pitchFamily="50" charset="-128"/>
                <a:ea typeface="游ゴシック" panose="020B0400000000000000" pitchFamily="50" charset="-128"/>
              </a:rPr>
              <a:t>顧客リストで選択された顧客情報を削除します。</a:t>
            </a:r>
            <a:endParaRPr lang="en-US" altLang="ko-KR" sz="11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1648897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1C7B5-C881-5603-29A7-BC0F563EB65C}"/>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F31595C7-BD87-40B1-DB99-A21EF51F9727}"/>
              </a:ext>
            </a:extLst>
          </p:cNvPr>
          <p:cNvSpPr>
            <a:spLocks noGrp="1"/>
          </p:cNvSpPr>
          <p:nvPr>
            <p:ph type="sldNum" sz="quarter" idx="12"/>
          </p:nvPr>
        </p:nvSpPr>
        <p:spPr/>
        <p:txBody>
          <a:bodyPr/>
          <a:lstStyle/>
          <a:p>
            <a:fld id="{AE8EA5A1-38AB-4AA0-89CC-DE1004BC27E5}" type="slidenum">
              <a:rPr kumimoji="1" lang="ja-JP" altLang="en-US" smtClean="0"/>
              <a:t>217</a:t>
            </a:fld>
            <a:endParaRPr kumimoji="1" lang="ja-JP" altLang="en-US"/>
          </a:p>
        </p:txBody>
      </p:sp>
      <p:pic>
        <p:nvPicPr>
          <p:cNvPr id="3" name="그림 2">
            <a:extLst>
              <a:ext uri="{FF2B5EF4-FFF2-40B4-BE49-F238E27FC236}">
                <a16:creationId xmlns:a16="http://schemas.microsoft.com/office/drawing/2014/main" id="{440D6310-1DC1-A35D-3FB8-2DD398C8E6B9}"/>
              </a:ext>
            </a:extLst>
          </p:cNvPr>
          <p:cNvPicPr>
            <a:picLocks noChangeAspect="1"/>
          </p:cNvPicPr>
          <p:nvPr/>
        </p:nvPicPr>
        <p:blipFill>
          <a:blip r:embed="rId2" cstate="print"/>
          <a:stretch>
            <a:fillRect/>
          </a:stretch>
        </p:blipFill>
        <p:spPr>
          <a:xfrm>
            <a:off x="586283" y="1001493"/>
            <a:ext cx="5864328" cy="631085"/>
          </a:xfrm>
          <a:prstGeom prst="rect">
            <a:avLst/>
          </a:prstGeom>
          <a:ln>
            <a:solidFill>
              <a:schemeClr val="tx1"/>
            </a:solidFill>
          </a:ln>
        </p:spPr>
      </p:pic>
      <p:sp>
        <p:nvSpPr>
          <p:cNvPr id="4" name="テキスト ボックス 4">
            <a:extLst>
              <a:ext uri="{FF2B5EF4-FFF2-40B4-BE49-F238E27FC236}">
                <a16:creationId xmlns:a16="http://schemas.microsoft.com/office/drawing/2014/main" id="{5E7CD37A-EC05-49E0-05AD-5C2890649756}"/>
              </a:ext>
            </a:extLst>
          </p:cNvPr>
          <p:cNvSpPr txBox="1"/>
          <p:nvPr/>
        </p:nvSpPr>
        <p:spPr>
          <a:xfrm>
            <a:off x="531853" y="658459"/>
            <a:ext cx="5400000" cy="290657"/>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「マザーDB」情報を追加または削除/復元できます。</a:t>
            </a:r>
            <a:endParaRPr lang="en-US" altLang="ja-JP" sz="1100" dirty="0">
              <a:latin typeface="游ゴシック" panose="020B0400000000000000" pitchFamily="50" charset="-128"/>
              <a:ea typeface="游ゴシック" panose="020B0400000000000000" pitchFamily="50" charset="-128"/>
            </a:endParaRPr>
          </a:p>
        </p:txBody>
      </p:sp>
      <p:sp>
        <p:nvSpPr>
          <p:cNvPr id="5" name="Google Shape;365;p16">
            <a:extLst>
              <a:ext uri="{FF2B5EF4-FFF2-40B4-BE49-F238E27FC236}">
                <a16:creationId xmlns:a16="http://schemas.microsoft.com/office/drawing/2014/main" id="{B6920BF0-24E4-99DE-DE0B-398895377979}"/>
              </a:ext>
            </a:extLst>
          </p:cNvPr>
          <p:cNvSpPr txBox="1"/>
          <p:nvPr/>
        </p:nvSpPr>
        <p:spPr>
          <a:xfrm>
            <a:off x="389886" y="1816198"/>
            <a:ext cx="609392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游ゴシック" panose="020B0400000000000000" pitchFamily="50" charset="-128"/>
                <a:ea typeface="MS Mincho"/>
                <a:cs typeface="MS Mincho"/>
                <a:sym typeface="MS Mincho"/>
              </a:rPr>
              <a:t>① </a:t>
            </a:r>
            <a:r>
              <a:rPr lang="ja-JP" altLang="ko-KR" sz="1100" dirty="0">
                <a:latin typeface="游ゴシック" panose="020B0400000000000000" pitchFamily="50" charset="-128"/>
                <a:ea typeface="游ゴシック" panose="020B0400000000000000" pitchFamily="50" charset="-128"/>
              </a:rPr>
              <a:t>「追加」ボタンをクリックすると新しいマザーDBのHIT病名を追加できます。</a:t>
            </a:r>
            <a:endParaRPr dirty="0">
              <a:latin typeface="游ゴシック" panose="020B0400000000000000" pitchFamily="50" charset="-128"/>
              <a:ea typeface="游ゴシック" panose="020B0400000000000000" pitchFamily="50" charset="-128"/>
            </a:endParaRPr>
          </a:p>
        </p:txBody>
      </p:sp>
      <p:cxnSp>
        <p:nvCxnSpPr>
          <p:cNvPr id="6" name="Google Shape;285;p11">
            <a:extLst>
              <a:ext uri="{FF2B5EF4-FFF2-40B4-BE49-F238E27FC236}">
                <a16:creationId xmlns:a16="http://schemas.microsoft.com/office/drawing/2014/main" id="{9D48CD52-0C53-8E80-EFD3-8BD2A49D8897}"/>
              </a:ext>
            </a:extLst>
          </p:cNvPr>
          <p:cNvCxnSpPr>
            <a:stCxn id="3" idx="1"/>
            <a:endCxn id="11" idx="1"/>
          </p:cNvCxnSpPr>
          <p:nvPr/>
        </p:nvCxnSpPr>
        <p:spPr>
          <a:xfrm rot="10800000" flipH="1" flipV="1">
            <a:off x="586283" y="1317036"/>
            <a:ext cx="64156" cy="2059366"/>
          </a:xfrm>
          <a:prstGeom prst="bentConnector3">
            <a:avLst>
              <a:gd name="adj1" fmla="val -356319"/>
            </a:avLst>
          </a:prstGeom>
          <a:noFill/>
          <a:ln w="19050" cap="flat" cmpd="sng">
            <a:solidFill>
              <a:srgbClr val="FF0000"/>
            </a:solidFill>
            <a:prstDash val="solid"/>
            <a:miter lim="800000"/>
            <a:headEnd type="none" w="sm" len="sm"/>
            <a:tailEnd type="triangle" w="med" len="med"/>
          </a:ln>
        </p:spPr>
      </p:cxnSp>
      <p:sp>
        <p:nvSpPr>
          <p:cNvPr id="7" name="Google Shape;381;p17">
            <a:extLst>
              <a:ext uri="{FF2B5EF4-FFF2-40B4-BE49-F238E27FC236}">
                <a16:creationId xmlns:a16="http://schemas.microsoft.com/office/drawing/2014/main" id="{7ED2F985-812C-B96D-EFE9-FA3E3FF05F7A}"/>
              </a:ext>
            </a:extLst>
          </p:cNvPr>
          <p:cNvSpPr/>
          <p:nvPr/>
        </p:nvSpPr>
        <p:spPr>
          <a:xfrm>
            <a:off x="674787" y="1181767"/>
            <a:ext cx="521714" cy="262500"/>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sp>
        <p:nvSpPr>
          <p:cNvPr id="8" name="Google Shape;382;p17">
            <a:extLst>
              <a:ext uri="{FF2B5EF4-FFF2-40B4-BE49-F238E27FC236}">
                <a16:creationId xmlns:a16="http://schemas.microsoft.com/office/drawing/2014/main" id="{6855ED20-00F5-EC91-BCD4-8B9531B36E6D}"/>
              </a:ext>
            </a:extLst>
          </p:cNvPr>
          <p:cNvSpPr txBox="1"/>
          <p:nvPr/>
        </p:nvSpPr>
        <p:spPr>
          <a:xfrm>
            <a:off x="556648" y="87108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游ゴシック" panose="020B0400000000000000" pitchFamily="50" charset="-128"/>
                <a:ea typeface="Century"/>
                <a:cs typeface="Century"/>
                <a:sym typeface="Century"/>
              </a:rPr>
              <a:t>①</a:t>
            </a:r>
            <a:endParaRPr dirty="0">
              <a:latin typeface="游ゴシック" panose="020B0400000000000000" pitchFamily="50" charset="-128"/>
              <a:ea typeface="游ゴシック" panose="020B0400000000000000" pitchFamily="50" charset="-128"/>
            </a:endParaRPr>
          </a:p>
        </p:txBody>
      </p:sp>
      <p:sp>
        <p:nvSpPr>
          <p:cNvPr id="9" name="Google Shape;384;p17">
            <a:extLst>
              <a:ext uri="{FF2B5EF4-FFF2-40B4-BE49-F238E27FC236}">
                <a16:creationId xmlns:a16="http://schemas.microsoft.com/office/drawing/2014/main" id="{B40919B2-2C9B-D7A2-86CA-089EC839632B}"/>
              </a:ext>
            </a:extLst>
          </p:cNvPr>
          <p:cNvSpPr txBox="1"/>
          <p:nvPr/>
        </p:nvSpPr>
        <p:spPr>
          <a:xfrm>
            <a:off x="1687411" y="1085271"/>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游ゴシック" panose="020B0400000000000000" pitchFamily="50" charset="-128"/>
                <a:ea typeface="Century"/>
                <a:cs typeface="Century"/>
                <a:sym typeface="Century"/>
              </a:rPr>
              <a:t>②</a:t>
            </a:r>
            <a:endParaRPr dirty="0">
              <a:latin typeface="游ゴシック" panose="020B0400000000000000" pitchFamily="50" charset="-128"/>
              <a:ea typeface="游ゴシック" panose="020B0400000000000000" pitchFamily="50" charset="-128"/>
            </a:endParaRPr>
          </a:p>
        </p:txBody>
      </p:sp>
      <p:sp>
        <p:nvSpPr>
          <p:cNvPr id="10" name="Google Shape;381;p17">
            <a:extLst>
              <a:ext uri="{FF2B5EF4-FFF2-40B4-BE49-F238E27FC236}">
                <a16:creationId xmlns:a16="http://schemas.microsoft.com/office/drawing/2014/main" id="{159ADBBD-7132-64F6-6145-16FEF3B6F244}"/>
              </a:ext>
            </a:extLst>
          </p:cNvPr>
          <p:cNvSpPr/>
          <p:nvPr/>
        </p:nvSpPr>
        <p:spPr>
          <a:xfrm>
            <a:off x="1208188" y="1181765"/>
            <a:ext cx="521714" cy="262500"/>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pic>
        <p:nvPicPr>
          <p:cNvPr id="11" name="그림 10">
            <a:extLst>
              <a:ext uri="{FF2B5EF4-FFF2-40B4-BE49-F238E27FC236}">
                <a16:creationId xmlns:a16="http://schemas.microsoft.com/office/drawing/2014/main" id="{8BAFAE66-D098-29E6-7FBE-66CC4232CE9C}"/>
              </a:ext>
            </a:extLst>
          </p:cNvPr>
          <p:cNvPicPr>
            <a:picLocks noChangeAspect="1"/>
          </p:cNvPicPr>
          <p:nvPr/>
        </p:nvPicPr>
        <p:blipFill>
          <a:blip r:embed="rId3" cstate="print"/>
          <a:stretch>
            <a:fillRect/>
          </a:stretch>
        </p:blipFill>
        <p:spPr>
          <a:xfrm>
            <a:off x="650439" y="2120087"/>
            <a:ext cx="3804334" cy="2512630"/>
          </a:xfrm>
          <a:prstGeom prst="rect">
            <a:avLst/>
          </a:prstGeom>
        </p:spPr>
      </p:pic>
      <p:pic>
        <p:nvPicPr>
          <p:cNvPr id="12" name="그림 11">
            <a:extLst>
              <a:ext uri="{FF2B5EF4-FFF2-40B4-BE49-F238E27FC236}">
                <a16:creationId xmlns:a16="http://schemas.microsoft.com/office/drawing/2014/main" id="{AAC7D386-8B2D-AE99-56DB-75585FB2E007}"/>
              </a:ext>
            </a:extLst>
          </p:cNvPr>
          <p:cNvPicPr>
            <a:picLocks noChangeAspect="1"/>
          </p:cNvPicPr>
          <p:nvPr/>
        </p:nvPicPr>
        <p:blipFill>
          <a:blip r:embed="rId4" cstate="print"/>
          <a:stretch>
            <a:fillRect/>
          </a:stretch>
        </p:blipFill>
        <p:spPr>
          <a:xfrm>
            <a:off x="650439" y="4703318"/>
            <a:ext cx="3804334" cy="2494936"/>
          </a:xfrm>
          <a:prstGeom prst="rect">
            <a:avLst/>
          </a:prstGeom>
          <a:ln>
            <a:solidFill>
              <a:schemeClr val="tx1"/>
            </a:solidFill>
            <a:prstDash val="sysDot"/>
          </a:ln>
        </p:spPr>
      </p:pic>
      <p:sp>
        <p:nvSpPr>
          <p:cNvPr id="13" name="Google Shape;381;p17">
            <a:extLst>
              <a:ext uri="{FF2B5EF4-FFF2-40B4-BE49-F238E27FC236}">
                <a16:creationId xmlns:a16="http://schemas.microsoft.com/office/drawing/2014/main" id="{8C6BE738-74ED-7883-7DAB-5B8E0BF8325B}"/>
              </a:ext>
            </a:extLst>
          </p:cNvPr>
          <p:cNvSpPr/>
          <p:nvPr/>
        </p:nvSpPr>
        <p:spPr>
          <a:xfrm>
            <a:off x="3033071" y="4900608"/>
            <a:ext cx="521714" cy="262500"/>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sp>
        <p:nvSpPr>
          <p:cNvPr id="14" name="Google Shape;365;p16">
            <a:extLst>
              <a:ext uri="{FF2B5EF4-FFF2-40B4-BE49-F238E27FC236}">
                <a16:creationId xmlns:a16="http://schemas.microsoft.com/office/drawing/2014/main" id="{8FBD64C4-E2C8-73C0-F772-6689D400637B}"/>
              </a:ext>
            </a:extLst>
          </p:cNvPr>
          <p:cNvSpPr txBox="1"/>
          <p:nvPr/>
        </p:nvSpPr>
        <p:spPr>
          <a:xfrm>
            <a:off x="471487" y="7309300"/>
            <a:ext cx="609392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游ゴシック" panose="020B0400000000000000" pitchFamily="50" charset="-128"/>
                <a:ea typeface="MS Mincho"/>
                <a:cs typeface="MS Mincho"/>
                <a:sym typeface="MS Mincho"/>
              </a:rPr>
              <a:t>②</a:t>
            </a:r>
            <a:r>
              <a:rPr lang="ja-JP" altLang="ko-KR" sz="1100" dirty="0">
                <a:latin typeface="游ゴシック" panose="020B0400000000000000" pitchFamily="50" charset="-128"/>
                <a:ea typeface="游ゴシック" panose="020B0400000000000000" pitchFamily="50" charset="-128"/>
              </a:rPr>
              <a:t>リストから選択して「削除」ボタンをクリックすると選択した情報が削除されます。</a:t>
            </a:r>
            <a:endParaRPr dirty="0">
              <a:latin typeface="游ゴシック" panose="020B0400000000000000" pitchFamily="50" charset="-128"/>
              <a:ea typeface="游ゴシック" panose="020B0400000000000000" pitchFamily="50" charset="-128"/>
            </a:endParaRPr>
          </a:p>
        </p:txBody>
      </p:sp>
      <p:cxnSp>
        <p:nvCxnSpPr>
          <p:cNvPr id="15" name="直線矢印コネクタ 19">
            <a:extLst>
              <a:ext uri="{FF2B5EF4-FFF2-40B4-BE49-F238E27FC236}">
                <a16:creationId xmlns:a16="http://schemas.microsoft.com/office/drawing/2014/main" id="{E6386ABD-DE5A-70CB-1FA4-7C43AFF7B418}"/>
              </a:ext>
            </a:extLst>
          </p:cNvPr>
          <p:cNvCxnSpPr>
            <a:cxnSpLocks/>
            <a:stCxn id="16" idx="3"/>
            <a:endCxn id="18" idx="1"/>
          </p:cNvCxnSpPr>
          <p:nvPr/>
        </p:nvCxnSpPr>
        <p:spPr>
          <a:xfrm flipV="1">
            <a:off x="2217889" y="2887827"/>
            <a:ext cx="2293934" cy="1008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Google Shape;381;p17">
            <a:extLst>
              <a:ext uri="{FF2B5EF4-FFF2-40B4-BE49-F238E27FC236}">
                <a16:creationId xmlns:a16="http://schemas.microsoft.com/office/drawing/2014/main" id="{4AB360B9-E41A-CF7D-C88E-737CE28C85CF}"/>
              </a:ext>
            </a:extLst>
          </p:cNvPr>
          <p:cNvSpPr/>
          <p:nvPr/>
        </p:nvSpPr>
        <p:spPr>
          <a:xfrm>
            <a:off x="806985" y="2717142"/>
            <a:ext cx="1410904" cy="361529"/>
          </a:xfrm>
          <a:prstGeom prst="roundRect">
            <a:avLst>
              <a:gd name="adj" fmla="val 16667"/>
            </a:avLst>
          </a:prstGeom>
          <a:noFill/>
          <a:ln w="19050" cap="flat" cmpd="sng">
            <a:solidFill>
              <a:srgbClr val="FF0000"/>
            </a:solidFill>
            <a:prstDash val="sys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sp>
        <p:nvSpPr>
          <p:cNvPr id="17" name="Google Shape;381;p17">
            <a:extLst>
              <a:ext uri="{FF2B5EF4-FFF2-40B4-BE49-F238E27FC236}">
                <a16:creationId xmlns:a16="http://schemas.microsoft.com/office/drawing/2014/main" id="{057A92CA-0801-51F8-F05F-82F3C91485D0}"/>
              </a:ext>
            </a:extLst>
          </p:cNvPr>
          <p:cNvSpPr/>
          <p:nvPr/>
        </p:nvSpPr>
        <p:spPr>
          <a:xfrm>
            <a:off x="1414608" y="3328692"/>
            <a:ext cx="2700866" cy="789977"/>
          </a:xfrm>
          <a:prstGeom prst="roundRect">
            <a:avLst>
              <a:gd name="adj" fmla="val 16667"/>
            </a:avLst>
          </a:prstGeom>
          <a:noFill/>
          <a:ln w="19050" cap="flat" cmpd="sng">
            <a:solidFill>
              <a:srgbClr val="FF0000"/>
            </a:solidFill>
            <a:prstDash val="sys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sp>
        <p:nvSpPr>
          <p:cNvPr id="18" name="Google Shape;212;p7">
            <a:extLst>
              <a:ext uri="{FF2B5EF4-FFF2-40B4-BE49-F238E27FC236}">
                <a16:creationId xmlns:a16="http://schemas.microsoft.com/office/drawing/2014/main" id="{DBF4F67F-ECA8-FA91-F99F-92BB77613B83}"/>
              </a:ext>
            </a:extLst>
          </p:cNvPr>
          <p:cNvSpPr txBox="1"/>
          <p:nvPr/>
        </p:nvSpPr>
        <p:spPr>
          <a:xfrm>
            <a:off x="4511823" y="2437724"/>
            <a:ext cx="2147383" cy="900206"/>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buFontTx/>
              <a:buChar char="-"/>
            </a:pPr>
            <a:r>
              <a:rPr lang="ja-JP" altLang="ko-KR" sz="1050" dirty="0">
                <a:latin typeface="游ゴシック" panose="020B0400000000000000" pitchFamily="50" charset="-128"/>
                <a:ea typeface="游ゴシック" panose="020B0400000000000000" pitchFamily="50" charset="-128"/>
              </a:rPr>
              <a:t>上</a:t>
            </a:r>
            <a:r>
              <a:rPr lang="ja-JP" altLang="en-US" sz="1050" dirty="0">
                <a:latin typeface="游ゴシック" panose="020B0400000000000000" pitchFamily="50" charset="-128"/>
                <a:ea typeface="游ゴシック" panose="020B0400000000000000" pitchFamily="50" charset="-128"/>
              </a:rPr>
              <a:t>段</a:t>
            </a:r>
            <a:r>
              <a:rPr lang="ja-JP" altLang="ko-KR" sz="1050" dirty="0">
                <a:latin typeface="游ゴシック" panose="020B0400000000000000" pitchFamily="50" charset="-128"/>
                <a:ea typeface="游ゴシック" panose="020B0400000000000000" pitchFamily="50" charset="-128"/>
              </a:rPr>
              <a:t>の</a:t>
            </a:r>
            <a:r>
              <a:rPr lang="ja-JP" altLang="en-US" sz="1050" dirty="0">
                <a:latin typeface="游ゴシック" panose="020B0400000000000000" pitchFamily="50" charset="-128"/>
                <a:ea typeface="游ゴシック" panose="020B0400000000000000" pitchFamily="50" charset="-128"/>
              </a:rPr>
              <a:t>摘要</a:t>
            </a:r>
            <a:r>
              <a:rPr lang="ja-JP" altLang="ko-KR" sz="1050" dirty="0">
                <a:latin typeface="游ゴシック" panose="020B0400000000000000" pitchFamily="50" charset="-128"/>
                <a:ea typeface="游ゴシック" panose="020B0400000000000000" pitchFamily="50" charset="-128"/>
              </a:rPr>
              <a:t>要求区分に従って</a:t>
            </a:r>
            <a:endParaRPr lang="en-US" altLang="ja-JP" sz="1050" dirty="0">
              <a:latin typeface="游ゴシック" panose="020B0400000000000000" pitchFamily="50" charset="-128"/>
              <a:ea typeface="游ゴシック" panose="020B0400000000000000" pitchFamily="50" charset="-128"/>
            </a:endParaRPr>
          </a:p>
          <a:p>
            <a:pPr lvl="0"/>
            <a:r>
              <a:rPr lang="ja-JP" altLang="ko-KR" sz="1050" dirty="0">
                <a:latin typeface="游ゴシック" panose="020B0400000000000000" pitchFamily="50" charset="-128"/>
                <a:ea typeface="游ゴシック" panose="020B0400000000000000" pitchFamily="50" charset="-128"/>
              </a:rPr>
              <a:t>「</a:t>
            </a:r>
            <a:r>
              <a:rPr lang="ja-JP" altLang="en-US" sz="1050" dirty="0">
                <a:latin typeface="游ゴシック" panose="020B0400000000000000" pitchFamily="50" charset="-128"/>
                <a:ea typeface="游ゴシック" panose="020B0400000000000000" pitchFamily="50" charset="-128"/>
              </a:rPr>
              <a:t>摘要</a:t>
            </a:r>
            <a:r>
              <a:rPr lang="ja-JP" altLang="ko-KR" sz="1050" dirty="0">
                <a:latin typeface="游ゴシック" panose="020B0400000000000000" pitchFamily="50" charset="-128"/>
                <a:ea typeface="游ゴシック" panose="020B0400000000000000" pitchFamily="50" charset="-128"/>
              </a:rPr>
              <a:t>コード」を検索します。 - </a:t>
            </a:r>
            <a:r>
              <a:rPr lang="ja-JP" altLang="en-US" sz="1050" dirty="0">
                <a:latin typeface="游ゴシック" panose="020B0400000000000000" pitchFamily="50" charset="-128"/>
                <a:ea typeface="游ゴシック" panose="020B0400000000000000" pitchFamily="50" charset="-128"/>
              </a:rPr>
              <a:t>摘要</a:t>
            </a:r>
            <a:r>
              <a:rPr lang="ja-JP" altLang="ko-KR" sz="1050" dirty="0">
                <a:latin typeface="游ゴシック" panose="020B0400000000000000" pitchFamily="50" charset="-128"/>
                <a:ea typeface="游ゴシック" panose="020B0400000000000000" pitchFamily="50" charset="-128"/>
              </a:rPr>
              <a:t>コードを4文字以上記載</a:t>
            </a:r>
            <a:endParaRPr lang="en-US" altLang="ja-JP" sz="1050" dirty="0">
              <a:latin typeface="游ゴシック" panose="020B0400000000000000" pitchFamily="50" charset="-128"/>
              <a:ea typeface="游ゴシック" panose="020B0400000000000000" pitchFamily="50" charset="-128"/>
            </a:endParaRPr>
          </a:p>
          <a:p>
            <a:pPr lvl="0"/>
            <a:r>
              <a:rPr lang="en-US" altLang="ja-JP" sz="1050" dirty="0">
                <a:latin typeface="游ゴシック" panose="020B0400000000000000" pitchFamily="50" charset="-128"/>
                <a:ea typeface="游ゴシック" panose="020B0400000000000000" pitchFamily="50" charset="-128"/>
              </a:rPr>
              <a:t>  </a:t>
            </a:r>
            <a:r>
              <a:rPr lang="ja-JP" altLang="en-US" sz="1050" dirty="0">
                <a:latin typeface="游ゴシック" panose="020B0400000000000000" pitchFamily="50" charset="-128"/>
                <a:ea typeface="游ゴシック" panose="020B0400000000000000" pitchFamily="50" charset="-128"/>
              </a:rPr>
              <a:t>すると</a:t>
            </a:r>
            <a:r>
              <a:rPr lang="ja-JP" altLang="ko-KR" sz="1050" dirty="0">
                <a:latin typeface="游ゴシック" panose="020B0400000000000000" pitchFamily="50" charset="-128"/>
                <a:ea typeface="游ゴシック" panose="020B0400000000000000" pitchFamily="50" charset="-128"/>
              </a:rPr>
              <a:t>下段リストに検索され</a:t>
            </a:r>
            <a:endParaRPr lang="en-US" altLang="ja-JP" sz="1050" dirty="0">
              <a:latin typeface="游ゴシック" panose="020B0400000000000000" pitchFamily="50" charset="-128"/>
              <a:ea typeface="游ゴシック" panose="020B0400000000000000" pitchFamily="50" charset="-128"/>
            </a:endParaRPr>
          </a:p>
          <a:p>
            <a:pPr lvl="0"/>
            <a:r>
              <a:rPr lang="en-US" altLang="ja-JP" sz="1050" dirty="0">
                <a:latin typeface="游ゴシック" panose="020B0400000000000000" pitchFamily="50" charset="-128"/>
                <a:ea typeface="游ゴシック" panose="020B0400000000000000" pitchFamily="50" charset="-128"/>
              </a:rPr>
              <a:t>  </a:t>
            </a:r>
            <a:r>
              <a:rPr lang="ja-JP" altLang="ko-KR" sz="1050" dirty="0">
                <a:latin typeface="游ゴシック" panose="020B0400000000000000" pitchFamily="50" charset="-128"/>
                <a:ea typeface="游ゴシック" panose="020B0400000000000000" pitchFamily="50" charset="-128"/>
              </a:rPr>
              <a:t>ます。</a:t>
            </a:r>
            <a:endParaRPr sz="1050" dirty="0">
              <a:latin typeface="游ゴシック" panose="020B0400000000000000" pitchFamily="50" charset="-128"/>
              <a:ea typeface="游ゴシック" panose="020B0400000000000000" pitchFamily="50" charset="-128"/>
            </a:endParaRPr>
          </a:p>
        </p:txBody>
      </p:sp>
      <p:sp>
        <p:nvSpPr>
          <p:cNvPr id="19" name="Google Shape;212;p7">
            <a:extLst>
              <a:ext uri="{FF2B5EF4-FFF2-40B4-BE49-F238E27FC236}">
                <a16:creationId xmlns:a16="http://schemas.microsoft.com/office/drawing/2014/main" id="{47885160-595F-0796-EFA4-337F16F19E00}"/>
              </a:ext>
            </a:extLst>
          </p:cNvPr>
          <p:cNvSpPr txBox="1"/>
          <p:nvPr/>
        </p:nvSpPr>
        <p:spPr>
          <a:xfrm>
            <a:off x="4511824" y="3423618"/>
            <a:ext cx="2147382" cy="577041"/>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r>
              <a:rPr lang="en-US" altLang="ko-KR" sz="1050" dirty="0">
                <a:solidFill>
                  <a:schemeClr val="dk1"/>
                </a:solidFill>
                <a:latin typeface="游ゴシック" panose="020B0400000000000000" pitchFamily="50" charset="-128"/>
                <a:ea typeface="游ゴシック" panose="020B0400000000000000" pitchFamily="50" charset="-128"/>
                <a:cs typeface="Century"/>
                <a:sym typeface="Century"/>
              </a:rPr>
              <a:t>-</a:t>
            </a:r>
            <a:r>
              <a:rPr lang="ja-JP" altLang="ko-KR" sz="1050" dirty="0">
                <a:latin typeface="游ゴシック" panose="020B0400000000000000" pitchFamily="50" charset="-128"/>
                <a:ea typeface="游ゴシック" panose="020B0400000000000000" pitchFamily="50" charset="-128"/>
              </a:rPr>
              <a:t>検索されたリストから</a:t>
            </a:r>
            <a:r>
              <a:rPr lang="ja-JP" altLang="en-US" sz="1050" dirty="0">
                <a:latin typeface="游ゴシック" panose="020B0400000000000000" pitchFamily="50" charset="-128"/>
                <a:ea typeface="游ゴシック" panose="020B0400000000000000" pitchFamily="50" charset="-128"/>
              </a:rPr>
              <a:t>摘要診 </a:t>
            </a:r>
            <a:endParaRPr lang="en-US" altLang="ja-JP" sz="1050" dirty="0">
              <a:latin typeface="游ゴシック" panose="020B0400000000000000" pitchFamily="50" charset="-128"/>
              <a:ea typeface="游ゴシック" panose="020B0400000000000000" pitchFamily="50" charset="-128"/>
            </a:endParaRPr>
          </a:p>
          <a:p>
            <a:pPr lvl="0"/>
            <a:r>
              <a:rPr lang="en-US" altLang="ja-JP" sz="1050" dirty="0">
                <a:latin typeface="游ゴシック" panose="020B0400000000000000" pitchFamily="50" charset="-128"/>
                <a:ea typeface="游ゴシック" panose="020B0400000000000000" pitchFamily="50" charset="-128"/>
              </a:rPr>
              <a:t> </a:t>
            </a:r>
            <a:r>
              <a:rPr lang="ja-JP" altLang="en-US" sz="1050" dirty="0">
                <a:latin typeface="游ゴシック" panose="020B0400000000000000" pitchFamily="50" charset="-128"/>
                <a:ea typeface="游ゴシック" panose="020B0400000000000000" pitchFamily="50" charset="-128"/>
              </a:rPr>
              <a:t>療行為</a:t>
            </a:r>
            <a:r>
              <a:rPr lang="ja-JP" altLang="ko-KR" sz="1050" dirty="0">
                <a:latin typeface="游ゴシック" panose="020B0400000000000000" pitchFamily="50" charset="-128"/>
                <a:ea typeface="游ゴシック" panose="020B0400000000000000" pitchFamily="50" charset="-128"/>
              </a:rPr>
              <a:t>や医薬品を選択をクリ</a:t>
            </a:r>
            <a:endParaRPr lang="en-US" altLang="ja-JP" sz="1050" dirty="0">
              <a:latin typeface="游ゴシック" panose="020B0400000000000000" pitchFamily="50" charset="-128"/>
              <a:ea typeface="游ゴシック" panose="020B0400000000000000" pitchFamily="50" charset="-128"/>
            </a:endParaRPr>
          </a:p>
          <a:p>
            <a:pPr lvl="0"/>
            <a:r>
              <a:rPr lang="en-US" altLang="ja-JP" sz="1050" dirty="0">
                <a:latin typeface="游ゴシック" panose="020B0400000000000000" pitchFamily="50" charset="-128"/>
                <a:ea typeface="游ゴシック" panose="020B0400000000000000" pitchFamily="50" charset="-128"/>
              </a:rPr>
              <a:t> </a:t>
            </a:r>
            <a:r>
              <a:rPr lang="ja-JP" altLang="ko-KR" sz="1050" dirty="0">
                <a:latin typeface="游ゴシック" panose="020B0400000000000000" pitchFamily="50" charset="-128"/>
                <a:ea typeface="游ゴシック" panose="020B0400000000000000" pitchFamily="50" charset="-128"/>
              </a:rPr>
              <a:t>ックします。</a:t>
            </a:r>
            <a:endParaRPr lang="ko-KR" altLang="en-US" sz="1050" dirty="0">
              <a:solidFill>
                <a:schemeClr val="dk1"/>
              </a:solidFill>
              <a:latin typeface="游ゴシック" panose="020B0400000000000000" pitchFamily="50" charset="-128"/>
              <a:ea typeface="Century"/>
              <a:cs typeface="Century"/>
              <a:sym typeface="Century"/>
            </a:endParaRPr>
          </a:p>
        </p:txBody>
      </p:sp>
      <p:cxnSp>
        <p:nvCxnSpPr>
          <p:cNvPr id="20" name="直線矢印コネクタ 19">
            <a:extLst>
              <a:ext uri="{FF2B5EF4-FFF2-40B4-BE49-F238E27FC236}">
                <a16:creationId xmlns:a16="http://schemas.microsoft.com/office/drawing/2014/main" id="{ADC20B9B-1455-4FB8-120C-7CAE02A1ACDC}"/>
              </a:ext>
            </a:extLst>
          </p:cNvPr>
          <p:cNvCxnSpPr>
            <a:cxnSpLocks/>
            <a:stCxn id="17" idx="3"/>
            <a:endCxn id="19" idx="1"/>
          </p:cNvCxnSpPr>
          <p:nvPr/>
        </p:nvCxnSpPr>
        <p:spPr>
          <a:xfrm flipV="1">
            <a:off x="4115474" y="3712139"/>
            <a:ext cx="396350" cy="1154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Google Shape;212;p7">
            <a:extLst>
              <a:ext uri="{FF2B5EF4-FFF2-40B4-BE49-F238E27FC236}">
                <a16:creationId xmlns:a16="http://schemas.microsoft.com/office/drawing/2014/main" id="{19E17CBC-1D14-287D-4F12-E16B227F1BF9}"/>
              </a:ext>
            </a:extLst>
          </p:cNvPr>
          <p:cNvSpPr txBox="1"/>
          <p:nvPr/>
        </p:nvSpPr>
        <p:spPr>
          <a:xfrm>
            <a:off x="4523983" y="4971162"/>
            <a:ext cx="2163630" cy="738623"/>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r>
              <a:rPr lang="en-US" altLang="ja-JP" sz="1050" dirty="0">
                <a:latin typeface="游ゴシック" panose="020B0400000000000000" pitchFamily="50" charset="-128"/>
                <a:ea typeface="游ゴシック" panose="020B0400000000000000" pitchFamily="50" charset="-128"/>
              </a:rPr>
              <a:t>-</a:t>
            </a:r>
            <a:r>
              <a:rPr lang="ja-JP" altLang="en-US" sz="1050" dirty="0">
                <a:latin typeface="游ゴシック" panose="020B0400000000000000" pitchFamily="50" charset="-128"/>
                <a:ea typeface="游ゴシック" panose="020B0400000000000000" pitchFamily="50" charset="-128"/>
              </a:rPr>
              <a:t> </a:t>
            </a:r>
            <a:r>
              <a:rPr lang="ja-JP" altLang="ko-KR" sz="1050" dirty="0">
                <a:latin typeface="游ゴシック" panose="020B0400000000000000" pitchFamily="50" charset="-128"/>
                <a:ea typeface="游ゴシック" panose="020B0400000000000000" pitchFamily="50" charset="-128"/>
              </a:rPr>
              <a:t>HIT病名コード：</a:t>
            </a:r>
            <a:r>
              <a:rPr lang="ja-JP" altLang="en-US" sz="1050" dirty="0">
                <a:latin typeface="游ゴシック" panose="020B0400000000000000" pitchFamily="50" charset="-128"/>
                <a:ea typeface="游ゴシック" panose="020B0400000000000000" pitchFamily="50" charset="-128"/>
              </a:rPr>
              <a:t>摘要</a:t>
            </a:r>
            <a:r>
              <a:rPr lang="ja-JP" altLang="ko-KR" sz="1050" dirty="0">
                <a:latin typeface="游ゴシック" panose="020B0400000000000000" pitchFamily="50" charset="-128"/>
                <a:ea typeface="游ゴシック" panose="020B0400000000000000" pitchFamily="50" charset="-128"/>
              </a:rPr>
              <a:t>コードの</a:t>
            </a:r>
            <a:r>
              <a:rPr lang="ja-JP" altLang="en-US" sz="1050" dirty="0">
                <a:latin typeface="游ゴシック" panose="020B0400000000000000" pitchFamily="50" charset="-128"/>
                <a:ea typeface="游ゴシック" panose="020B0400000000000000" pitchFamily="50" charset="-128"/>
              </a:rPr>
              <a:t> </a:t>
            </a:r>
            <a:endParaRPr lang="en-US" altLang="ja-JP" sz="1050" dirty="0">
              <a:latin typeface="游ゴシック" panose="020B0400000000000000" pitchFamily="50" charset="-128"/>
              <a:ea typeface="游ゴシック" panose="020B0400000000000000" pitchFamily="50" charset="-128"/>
            </a:endParaRPr>
          </a:p>
          <a:p>
            <a:pPr lvl="0"/>
            <a:r>
              <a:rPr lang="en-US" altLang="ja-JP" sz="1050" dirty="0">
                <a:latin typeface="游ゴシック" panose="020B0400000000000000" pitchFamily="50" charset="-128"/>
                <a:ea typeface="游ゴシック" panose="020B0400000000000000" pitchFamily="50" charset="-128"/>
              </a:rPr>
              <a:t>-</a:t>
            </a:r>
            <a:r>
              <a:rPr lang="ja-JP" altLang="en-US" sz="1050" dirty="0">
                <a:latin typeface="游ゴシック" panose="020B0400000000000000" pitchFamily="50" charset="-128"/>
                <a:ea typeface="游ゴシック" panose="020B0400000000000000" pitchFamily="50" charset="-128"/>
              </a:rPr>
              <a:t> </a:t>
            </a:r>
            <a:r>
              <a:rPr lang="ja-JP" altLang="ko-KR" sz="1050" dirty="0">
                <a:latin typeface="游ゴシック" panose="020B0400000000000000" pitchFamily="50" charset="-128"/>
                <a:ea typeface="游ゴシック" panose="020B0400000000000000" pitchFamily="50" charset="-128"/>
              </a:rPr>
              <a:t>選択方法と同様に病名コードと</a:t>
            </a:r>
            <a:endParaRPr lang="en-US" altLang="ja-JP" sz="1050" dirty="0">
              <a:latin typeface="游ゴシック" panose="020B0400000000000000" pitchFamily="50" charset="-128"/>
              <a:ea typeface="游ゴシック" panose="020B0400000000000000" pitchFamily="50" charset="-128"/>
            </a:endParaRPr>
          </a:p>
          <a:p>
            <a:pPr lvl="0"/>
            <a:r>
              <a:rPr lang="ja-JP" altLang="ko-KR" sz="1050" dirty="0">
                <a:latin typeface="游ゴシック" panose="020B0400000000000000" pitchFamily="50" charset="-128"/>
                <a:ea typeface="游ゴシック" panose="020B0400000000000000" pitchFamily="50" charset="-128"/>
              </a:rPr>
              <a:t>名称を検索して選択をクリック</a:t>
            </a:r>
            <a:endParaRPr lang="en-US" altLang="ja-JP" sz="1050" dirty="0">
              <a:latin typeface="游ゴシック" panose="020B0400000000000000" pitchFamily="50" charset="-128"/>
              <a:ea typeface="游ゴシック" panose="020B0400000000000000" pitchFamily="50" charset="-128"/>
            </a:endParaRPr>
          </a:p>
          <a:p>
            <a:pPr lvl="0"/>
            <a:r>
              <a:rPr lang="ja-JP" altLang="en-US" sz="1050" dirty="0">
                <a:latin typeface="游ゴシック" panose="020B0400000000000000" pitchFamily="50" charset="-128"/>
                <a:ea typeface="游ゴシック" panose="020B0400000000000000" pitchFamily="50" charset="-128"/>
              </a:rPr>
              <a:t>　 </a:t>
            </a:r>
            <a:r>
              <a:rPr lang="ja-JP" altLang="ko-KR" sz="1050" dirty="0">
                <a:latin typeface="游ゴシック" panose="020B0400000000000000" pitchFamily="50" charset="-128"/>
                <a:ea typeface="游ゴシック" panose="020B0400000000000000" pitchFamily="50" charset="-128"/>
              </a:rPr>
              <a:t>します。</a:t>
            </a:r>
            <a:endParaRPr lang="ko-KR" altLang="en-US" sz="1050" dirty="0">
              <a:solidFill>
                <a:schemeClr val="dk1"/>
              </a:solidFill>
              <a:latin typeface="游ゴシック" panose="020B0400000000000000" pitchFamily="50" charset="-128"/>
              <a:ea typeface="Century"/>
              <a:cs typeface="Century"/>
              <a:sym typeface="Century"/>
            </a:endParaRPr>
          </a:p>
        </p:txBody>
      </p:sp>
      <p:sp>
        <p:nvSpPr>
          <p:cNvPr id="22" name="Google Shape;381;p17">
            <a:extLst>
              <a:ext uri="{FF2B5EF4-FFF2-40B4-BE49-F238E27FC236}">
                <a16:creationId xmlns:a16="http://schemas.microsoft.com/office/drawing/2014/main" id="{423CAE40-3B35-A627-0C1A-8E5774771DF3}"/>
              </a:ext>
            </a:extLst>
          </p:cNvPr>
          <p:cNvSpPr/>
          <p:nvPr/>
        </p:nvSpPr>
        <p:spPr>
          <a:xfrm>
            <a:off x="843474" y="5709721"/>
            <a:ext cx="3271999" cy="200119"/>
          </a:xfrm>
          <a:prstGeom prst="roundRect">
            <a:avLst>
              <a:gd name="adj" fmla="val 16667"/>
            </a:avLst>
          </a:prstGeom>
          <a:noFill/>
          <a:ln w="19050" cap="flat" cmpd="sng">
            <a:solidFill>
              <a:srgbClr val="FF0000"/>
            </a:solidFill>
            <a:prstDash val="sys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sp>
        <p:nvSpPr>
          <p:cNvPr id="23" name="Google Shape;212;p7">
            <a:extLst>
              <a:ext uri="{FF2B5EF4-FFF2-40B4-BE49-F238E27FC236}">
                <a16:creationId xmlns:a16="http://schemas.microsoft.com/office/drawing/2014/main" id="{DF1D71FF-097A-E647-5F37-90AF3CB80347}"/>
              </a:ext>
            </a:extLst>
          </p:cNvPr>
          <p:cNvSpPr txBox="1"/>
          <p:nvPr/>
        </p:nvSpPr>
        <p:spPr>
          <a:xfrm>
            <a:off x="4523982" y="6307392"/>
            <a:ext cx="2163631" cy="577041"/>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r>
              <a:rPr lang="en-US" altLang="ko-KR" sz="1050" dirty="0">
                <a:solidFill>
                  <a:schemeClr val="dk1"/>
                </a:solidFill>
                <a:latin typeface="游ゴシック" panose="020B0400000000000000" pitchFamily="50" charset="-128"/>
                <a:ea typeface="游ゴシック" panose="020B0400000000000000" pitchFamily="50" charset="-128"/>
                <a:cs typeface="Century"/>
                <a:sym typeface="Century"/>
              </a:rPr>
              <a:t>- </a:t>
            </a:r>
            <a:r>
              <a:rPr lang="ja-JP" altLang="en-US" sz="1050" dirty="0">
                <a:solidFill>
                  <a:schemeClr val="dk1"/>
                </a:solidFill>
                <a:latin typeface="游ゴシック" panose="020B0400000000000000" pitchFamily="50" charset="-128"/>
                <a:ea typeface="游ゴシック" panose="020B0400000000000000" pitchFamily="50" charset="-128"/>
                <a:cs typeface="Century"/>
                <a:sym typeface="Century"/>
              </a:rPr>
              <a:t>最後に</a:t>
            </a:r>
            <a:r>
              <a:rPr lang="ja-JP" altLang="ko-KR" sz="1050" dirty="0">
                <a:latin typeface="游ゴシック" panose="020B0400000000000000" pitchFamily="50" charset="-128"/>
                <a:ea typeface="游ゴシック" panose="020B0400000000000000" pitchFamily="50" charset="-128"/>
              </a:rPr>
              <a:t>「登録」ボタンをクリ</a:t>
            </a:r>
            <a:endParaRPr lang="en-US" altLang="ja-JP" sz="1050" dirty="0">
              <a:latin typeface="游ゴシック" panose="020B0400000000000000" pitchFamily="50" charset="-128"/>
              <a:ea typeface="游ゴシック" panose="020B0400000000000000" pitchFamily="50" charset="-128"/>
            </a:endParaRPr>
          </a:p>
          <a:p>
            <a:pPr lvl="0"/>
            <a:r>
              <a:rPr lang="en-US" altLang="ja-JP" sz="1050" dirty="0">
                <a:latin typeface="游ゴシック" panose="020B0400000000000000" pitchFamily="50" charset="-128"/>
                <a:ea typeface="游ゴシック" panose="020B0400000000000000" pitchFamily="50" charset="-128"/>
              </a:rPr>
              <a:t>  </a:t>
            </a:r>
            <a:r>
              <a:rPr lang="ja-JP" altLang="ko-KR" sz="1050" dirty="0">
                <a:latin typeface="游ゴシック" panose="020B0400000000000000" pitchFamily="50" charset="-128"/>
                <a:ea typeface="游ゴシック" panose="020B0400000000000000" pitchFamily="50" charset="-128"/>
              </a:rPr>
              <a:t>ックすると新しいHIT</a:t>
            </a:r>
            <a:r>
              <a:rPr lang="ja-JP" altLang="en-US" sz="1050" dirty="0">
                <a:latin typeface="游ゴシック" panose="020B0400000000000000" pitchFamily="50" charset="-128"/>
                <a:ea typeface="游ゴシック" panose="020B0400000000000000" pitchFamily="50" charset="-128"/>
              </a:rPr>
              <a:t>摘要</a:t>
            </a:r>
            <a:r>
              <a:rPr lang="ja-JP" altLang="ko-KR" sz="1050" dirty="0">
                <a:latin typeface="游ゴシック" panose="020B0400000000000000" pitchFamily="50" charset="-128"/>
                <a:ea typeface="游ゴシック" panose="020B0400000000000000" pitchFamily="50" charset="-128"/>
              </a:rPr>
              <a:t>病</a:t>
            </a:r>
            <a:endParaRPr lang="en-US" altLang="ja-JP" sz="1050" dirty="0">
              <a:latin typeface="游ゴシック" panose="020B0400000000000000" pitchFamily="50" charset="-128"/>
              <a:ea typeface="游ゴシック" panose="020B0400000000000000" pitchFamily="50" charset="-128"/>
            </a:endParaRPr>
          </a:p>
          <a:p>
            <a:pPr lvl="0"/>
            <a:r>
              <a:rPr lang="en-US" altLang="ja-JP" sz="1050" dirty="0">
                <a:latin typeface="游ゴシック" panose="020B0400000000000000" pitchFamily="50" charset="-128"/>
                <a:ea typeface="游ゴシック" panose="020B0400000000000000" pitchFamily="50" charset="-128"/>
              </a:rPr>
              <a:t>  </a:t>
            </a:r>
            <a:r>
              <a:rPr lang="ja-JP" altLang="ko-KR" sz="1050" dirty="0">
                <a:latin typeface="游ゴシック" panose="020B0400000000000000" pitchFamily="50" charset="-128"/>
                <a:ea typeface="游ゴシック" panose="020B0400000000000000" pitchFamily="50" charset="-128"/>
              </a:rPr>
              <a:t>名が追加され</a:t>
            </a:r>
            <a:r>
              <a:rPr lang="en-US" altLang="ja-JP" sz="1050" dirty="0">
                <a:latin typeface="游ゴシック" panose="020B0400000000000000" pitchFamily="50" charset="-128"/>
                <a:ea typeface="游ゴシック" panose="020B0400000000000000" pitchFamily="50" charset="-128"/>
              </a:rPr>
              <a:t> </a:t>
            </a:r>
            <a:r>
              <a:rPr lang="ja-JP" altLang="ko-KR" sz="1050" dirty="0">
                <a:latin typeface="游ゴシック" panose="020B0400000000000000" pitchFamily="50" charset="-128"/>
                <a:ea typeface="游ゴシック" panose="020B0400000000000000" pitchFamily="50" charset="-128"/>
              </a:rPr>
              <a:t>ます。</a:t>
            </a:r>
            <a:endParaRPr lang="ko-KR" altLang="en-US" sz="1050" dirty="0">
              <a:solidFill>
                <a:schemeClr val="dk1"/>
              </a:solidFill>
              <a:latin typeface="游ゴシック" panose="020B0400000000000000" pitchFamily="50" charset="-128"/>
              <a:ea typeface="Century"/>
              <a:cs typeface="Century"/>
              <a:sym typeface="Century"/>
            </a:endParaRPr>
          </a:p>
        </p:txBody>
      </p:sp>
      <p:cxnSp>
        <p:nvCxnSpPr>
          <p:cNvPr id="24" name="Google Shape;285;p11">
            <a:extLst>
              <a:ext uri="{FF2B5EF4-FFF2-40B4-BE49-F238E27FC236}">
                <a16:creationId xmlns:a16="http://schemas.microsoft.com/office/drawing/2014/main" id="{F768D68B-E855-D148-112A-3DEB8B131E78}"/>
              </a:ext>
            </a:extLst>
          </p:cNvPr>
          <p:cNvCxnSpPr>
            <a:stCxn id="13" idx="2"/>
            <a:endCxn id="23" idx="1"/>
          </p:cNvCxnSpPr>
          <p:nvPr/>
        </p:nvCxnSpPr>
        <p:spPr>
          <a:xfrm rot="16200000" flipH="1">
            <a:off x="3192553" y="5264483"/>
            <a:ext cx="1432805" cy="1230054"/>
          </a:xfrm>
          <a:prstGeom prst="bentConnector2">
            <a:avLst/>
          </a:prstGeom>
          <a:noFill/>
          <a:ln w="19050" cap="flat" cmpd="sng">
            <a:solidFill>
              <a:srgbClr val="FF0000"/>
            </a:solidFill>
            <a:prstDash val="solid"/>
            <a:miter lim="800000"/>
            <a:headEnd type="none" w="sm" len="sm"/>
            <a:tailEnd type="triangle" w="med" len="med"/>
          </a:ln>
        </p:spPr>
      </p:cxnSp>
      <p:cxnSp>
        <p:nvCxnSpPr>
          <p:cNvPr id="25" name="Google Shape;285;p11">
            <a:extLst>
              <a:ext uri="{FF2B5EF4-FFF2-40B4-BE49-F238E27FC236}">
                <a16:creationId xmlns:a16="http://schemas.microsoft.com/office/drawing/2014/main" id="{ADDD5C19-C08A-139E-30BA-504F205FE05A}"/>
              </a:ext>
            </a:extLst>
          </p:cNvPr>
          <p:cNvCxnSpPr>
            <a:cxnSpLocks/>
            <a:stCxn id="22" idx="3"/>
            <a:endCxn id="21" idx="1"/>
          </p:cNvCxnSpPr>
          <p:nvPr/>
        </p:nvCxnSpPr>
        <p:spPr>
          <a:xfrm flipV="1">
            <a:off x="4115473" y="5340474"/>
            <a:ext cx="408510" cy="469307"/>
          </a:xfrm>
          <a:prstGeom prst="bentConnector3">
            <a:avLst>
              <a:gd name="adj1" fmla="val 50000"/>
            </a:avLst>
          </a:prstGeom>
          <a:noFill/>
          <a:ln w="19050" cap="flat" cmpd="sng">
            <a:solidFill>
              <a:srgbClr val="FF0000"/>
            </a:solidFill>
            <a:prstDash val="solid"/>
            <a:miter lim="800000"/>
            <a:headEnd type="none" w="sm" len="sm"/>
            <a:tailEnd type="triangle" w="med" len="med"/>
          </a:ln>
        </p:spPr>
      </p:cxnSp>
      <p:pic>
        <p:nvPicPr>
          <p:cNvPr id="26" name="그림 25">
            <a:extLst>
              <a:ext uri="{FF2B5EF4-FFF2-40B4-BE49-F238E27FC236}">
                <a16:creationId xmlns:a16="http://schemas.microsoft.com/office/drawing/2014/main" id="{030C4AE7-D264-C0BF-B52F-672F8BC6F55B}"/>
              </a:ext>
            </a:extLst>
          </p:cNvPr>
          <p:cNvPicPr>
            <a:picLocks noChangeAspect="1"/>
          </p:cNvPicPr>
          <p:nvPr/>
        </p:nvPicPr>
        <p:blipFill>
          <a:blip r:embed="rId5" cstate="print"/>
          <a:stretch>
            <a:fillRect/>
          </a:stretch>
        </p:blipFill>
        <p:spPr>
          <a:xfrm>
            <a:off x="831415" y="7656578"/>
            <a:ext cx="5165566" cy="1323017"/>
          </a:xfrm>
          <a:prstGeom prst="rect">
            <a:avLst/>
          </a:prstGeom>
        </p:spPr>
      </p:pic>
      <p:sp>
        <p:nvSpPr>
          <p:cNvPr id="27" name="Google Shape;381;p17">
            <a:extLst>
              <a:ext uri="{FF2B5EF4-FFF2-40B4-BE49-F238E27FC236}">
                <a16:creationId xmlns:a16="http://schemas.microsoft.com/office/drawing/2014/main" id="{20BCAC78-5071-701B-4A50-B8EFB41C4271}"/>
              </a:ext>
            </a:extLst>
          </p:cNvPr>
          <p:cNvSpPr/>
          <p:nvPr/>
        </p:nvSpPr>
        <p:spPr>
          <a:xfrm>
            <a:off x="1038114" y="7895952"/>
            <a:ext cx="288826" cy="112703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sp>
        <p:nvSpPr>
          <p:cNvPr id="31" name="Google Shape;96;p1">
            <a:extLst>
              <a:ext uri="{FF2B5EF4-FFF2-40B4-BE49-F238E27FC236}">
                <a16:creationId xmlns:a16="http://schemas.microsoft.com/office/drawing/2014/main" id="{93EFA991-DFD1-B326-4E04-8F224CC92AD0}"/>
              </a:ext>
            </a:extLst>
          </p:cNvPr>
          <p:cNvSpPr txBox="1"/>
          <p:nvPr/>
        </p:nvSpPr>
        <p:spPr>
          <a:xfrm>
            <a:off x="2093179" y="7623121"/>
            <a:ext cx="4566027" cy="515485"/>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pPr lvl="0">
              <a:lnSpc>
                <a:spcPct val="125000"/>
              </a:lnSpc>
            </a:pPr>
            <a:r>
              <a:rPr lang="ja" altLang="ko-KR" sz="1100" spc="-5" dirty="0">
                <a:solidFill>
                  <a:srgbClr val="FF0000"/>
                </a:solidFill>
                <a:latin typeface="游ゴシック" panose="020B0400000000000000" pitchFamily="50" charset="-128"/>
                <a:ea typeface="游ゴシック" panose="020B0400000000000000" pitchFamily="50" charset="-128"/>
                <a:cs typeface="游ゴシック"/>
              </a:rPr>
              <a:t>※</a:t>
            </a:r>
            <a:r>
              <a:rPr lang="ja-JP" altLang="en-US" sz="1100" dirty="0">
                <a:latin typeface="游ゴシック" panose="020B0400000000000000" pitchFamily="50" charset="-128"/>
                <a:ea typeface="游ゴシック" panose="020B0400000000000000" pitchFamily="50" charset="-128"/>
              </a:rPr>
              <a:t>削除された情報は上段照会条件　　　　　　　　　をチェックして確認し、「使用に復旧」ができます。</a:t>
            </a:r>
          </a:p>
        </p:txBody>
      </p:sp>
      <p:pic>
        <p:nvPicPr>
          <p:cNvPr id="32" name="그림 31">
            <a:extLst>
              <a:ext uri="{FF2B5EF4-FFF2-40B4-BE49-F238E27FC236}">
                <a16:creationId xmlns:a16="http://schemas.microsoft.com/office/drawing/2014/main" id="{6CED4FB7-BD23-7865-2DFE-D020E5393E3A}"/>
              </a:ext>
            </a:extLst>
          </p:cNvPr>
          <p:cNvPicPr>
            <a:picLocks noChangeAspect="1"/>
          </p:cNvPicPr>
          <p:nvPr/>
        </p:nvPicPr>
        <p:blipFill>
          <a:blip r:embed="rId6" cstate="print"/>
          <a:stretch>
            <a:fillRect/>
          </a:stretch>
        </p:blipFill>
        <p:spPr>
          <a:xfrm>
            <a:off x="4454773" y="7669381"/>
            <a:ext cx="1048530" cy="208270"/>
          </a:xfrm>
          <a:prstGeom prst="rect">
            <a:avLst/>
          </a:prstGeom>
          <a:ln>
            <a:solidFill>
              <a:srgbClr val="000000"/>
            </a:solidFill>
          </a:ln>
        </p:spPr>
      </p:pic>
    </p:spTree>
    <p:extLst>
      <p:ext uri="{BB962C8B-B14F-4D97-AF65-F5344CB8AC3E}">
        <p14:creationId xmlns:p14="http://schemas.microsoft.com/office/powerpoint/2010/main" val="13413918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CB5CF-87F1-C3EE-F623-719EC2F42A7A}"/>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DD1D42D7-614F-65CD-195A-C37A6958D84A}"/>
              </a:ext>
            </a:extLst>
          </p:cNvPr>
          <p:cNvSpPr>
            <a:spLocks noGrp="1"/>
          </p:cNvSpPr>
          <p:nvPr>
            <p:ph type="sldNum" sz="quarter" idx="12"/>
          </p:nvPr>
        </p:nvSpPr>
        <p:spPr/>
        <p:txBody>
          <a:bodyPr/>
          <a:lstStyle/>
          <a:p>
            <a:fld id="{AE8EA5A1-38AB-4AA0-89CC-DE1004BC27E5}" type="slidenum">
              <a:rPr kumimoji="1" lang="ja-JP" altLang="en-US" smtClean="0"/>
              <a:t>218</a:t>
            </a:fld>
            <a:endParaRPr kumimoji="1" lang="ja-JP" altLang="en-US"/>
          </a:p>
        </p:txBody>
      </p:sp>
      <p:grpSp>
        <p:nvGrpSpPr>
          <p:cNvPr id="3" name="그룹 8">
            <a:extLst>
              <a:ext uri="{FF2B5EF4-FFF2-40B4-BE49-F238E27FC236}">
                <a16:creationId xmlns:a16="http://schemas.microsoft.com/office/drawing/2014/main" id="{A8497E3C-A004-B31A-1955-469C22FDE670}"/>
              </a:ext>
            </a:extLst>
          </p:cNvPr>
          <p:cNvGrpSpPr/>
          <p:nvPr/>
        </p:nvGrpSpPr>
        <p:grpSpPr>
          <a:xfrm>
            <a:off x="873618" y="4782717"/>
            <a:ext cx="4967745" cy="1527067"/>
            <a:chOff x="1219343" y="5740111"/>
            <a:chExt cx="5071390" cy="1759353"/>
          </a:xfrm>
        </p:grpSpPr>
        <p:pic>
          <p:nvPicPr>
            <p:cNvPr id="4" name="그림 3">
              <a:extLst>
                <a:ext uri="{FF2B5EF4-FFF2-40B4-BE49-F238E27FC236}">
                  <a16:creationId xmlns:a16="http://schemas.microsoft.com/office/drawing/2014/main" id="{AF8128E6-3BB3-D3B2-3919-6AB30CE7D934}"/>
                </a:ext>
              </a:extLst>
            </p:cNvPr>
            <p:cNvPicPr>
              <a:picLocks noChangeAspect="1"/>
            </p:cNvPicPr>
            <p:nvPr/>
          </p:nvPicPr>
          <p:blipFill>
            <a:blip r:embed="rId2" cstate="print"/>
            <a:stretch>
              <a:fillRect/>
            </a:stretch>
          </p:blipFill>
          <p:spPr>
            <a:xfrm>
              <a:off x="1219343" y="5740111"/>
              <a:ext cx="5071390" cy="1759353"/>
            </a:xfrm>
            <a:prstGeom prst="rect">
              <a:avLst/>
            </a:prstGeom>
          </p:spPr>
        </p:pic>
        <p:sp>
          <p:nvSpPr>
            <p:cNvPr id="5" name="직사각형 4">
              <a:extLst>
                <a:ext uri="{FF2B5EF4-FFF2-40B4-BE49-F238E27FC236}">
                  <a16:creationId xmlns:a16="http://schemas.microsoft.com/office/drawing/2014/main" id="{F23761C9-BFD0-3D97-4DB6-A887BF309038}"/>
                </a:ext>
              </a:extLst>
            </p:cNvPr>
            <p:cNvSpPr/>
            <p:nvPr/>
          </p:nvSpPr>
          <p:spPr>
            <a:xfrm>
              <a:off x="2401446" y="6784823"/>
              <a:ext cx="1014522" cy="703374"/>
            </a:xfrm>
            <a:prstGeom prst="rect">
              <a:avLst/>
            </a:prstGeom>
            <a:solidFill>
              <a:schemeClr val="bg1">
                <a:lumMod val="95000"/>
                <a:alpha val="93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游ゴシック" panose="020B0400000000000000" pitchFamily="50" charset="-128"/>
              </a:endParaRPr>
            </a:p>
          </p:txBody>
        </p:sp>
        <p:sp>
          <p:nvSpPr>
            <p:cNvPr id="6" name="직사각형 5">
              <a:extLst>
                <a:ext uri="{FF2B5EF4-FFF2-40B4-BE49-F238E27FC236}">
                  <a16:creationId xmlns:a16="http://schemas.microsoft.com/office/drawing/2014/main" id="{BE425C0B-94AD-70FA-153C-EFB5B6CA1AED}"/>
                </a:ext>
              </a:extLst>
            </p:cNvPr>
            <p:cNvSpPr/>
            <p:nvPr/>
          </p:nvSpPr>
          <p:spPr>
            <a:xfrm>
              <a:off x="4957190" y="6792809"/>
              <a:ext cx="1014522" cy="703374"/>
            </a:xfrm>
            <a:prstGeom prst="rect">
              <a:avLst/>
            </a:prstGeom>
            <a:solidFill>
              <a:schemeClr val="bg1">
                <a:lumMod val="95000"/>
                <a:alpha val="93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游ゴシック" panose="020B0400000000000000" pitchFamily="50" charset="-128"/>
              </a:endParaRPr>
            </a:p>
          </p:txBody>
        </p:sp>
      </p:grpSp>
      <p:sp>
        <p:nvSpPr>
          <p:cNvPr id="7" name="テキスト ボックス 4">
            <a:extLst>
              <a:ext uri="{FF2B5EF4-FFF2-40B4-BE49-F238E27FC236}">
                <a16:creationId xmlns:a16="http://schemas.microsoft.com/office/drawing/2014/main" id="{616717CA-2B27-9C35-8614-353AC164D8D5}"/>
              </a:ext>
            </a:extLst>
          </p:cNvPr>
          <p:cNvSpPr txBox="1"/>
          <p:nvPr/>
        </p:nvSpPr>
        <p:spPr>
          <a:xfrm>
            <a:off x="663301" y="4403560"/>
            <a:ext cx="5916460" cy="290657"/>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游ゴシック" panose="020B0400000000000000" pitchFamily="50" charset="-128"/>
                <a:ea typeface="游ゴシック" panose="020B0400000000000000" pitchFamily="50" charset="-128"/>
              </a:rPr>
              <a:t>●</a:t>
            </a:r>
            <a:r>
              <a:rPr lang="ja-JP" altLang="ko-KR" sz="1100" dirty="0">
                <a:latin typeface="游ゴシック" panose="020B0400000000000000" pitchFamily="50" charset="-128"/>
                <a:ea typeface="游ゴシック" panose="020B0400000000000000" pitchFamily="50" charset="-128"/>
              </a:rPr>
              <a:t>対象医療機関のチェックデータの確認</a:t>
            </a:r>
            <a:endParaRPr lang="en-US" altLang="ja-JP" sz="1100" dirty="0">
              <a:latin typeface="游ゴシック" panose="020B0400000000000000" pitchFamily="50" charset="-128"/>
              <a:ea typeface="游ゴシック" panose="020B0400000000000000" pitchFamily="50" charset="-128"/>
            </a:endParaRPr>
          </a:p>
        </p:txBody>
      </p:sp>
      <p:sp>
        <p:nvSpPr>
          <p:cNvPr id="8" name="Google Shape;368;p16">
            <a:extLst>
              <a:ext uri="{FF2B5EF4-FFF2-40B4-BE49-F238E27FC236}">
                <a16:creationId xmlns:a16="http://schemas.microsoft.com/office/drawing/2014/main" id="{567871BE-B0C3-F455-D620-E54EEC9796E0}"/>
              </a:ext>
            </a:extLst>
          </p:cNvPr>
          <p:cNvSpPr txBox="1"/>
          <p:nvPr/>
        </p:nvSpPr>
        <p:spPr>
          <a:xfrm>
            <a:off x="1961981" y="599327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游ゴシック" panose="020B0400000000000000" pitchFamily="50" charset="-128"/>
                <a:ea typeface="Century"/>
                <a:cs typeface="Century"/>
                <a:sym typeface="Century"/>
              </a:rPr>
              <a:t>①</a:t>
            </a:r>
            <a:endParaRPr dirty="0">
              <a:latin typeface="游ゴシック" panose="020B0400000000000000" pitchFamily="50" charset="-128"/>
              <a:ea typeface="游ゴシック" panose="020B0400000000000000" pitchFamily="50" charset="-128"/>
            </a:endParaRPr>
          </a:p>
        </p:txBody>
      </p:sp>
      <p:sp>
        <p:nvSpPr>
          <p:cNvPr id="9" name="Google Shape;371;p16">
            <a:extLst>
              <a:ext uri="{FF2B5EF4-FFF2-40B4-BE49-F238E27FC236}">
                <a16:creationId xmlns:a16="http://schemas.microsoft.com/office/drawing/2014/main" id="{42F08941-43DF-A6F6-E6BA-33BFCBBF07AC}"/>
              </a:ext>
            </a:extLst>
          </p:cNvPr>
          <p:cNvSpPr txBox="1"/>
          <p:nvPr/>
        </p:nvSpPr>
        <p:spPr>
          <a:xfrm>
            <a:off x="1329534" y="5055465"/>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游ゴシック" panose="020B0400000000000000" pitchFamily="50" charset="-128"/>
                <a:ea typeface="Century"/>
                <a:cs typeface="Century"/>
                <a:sym typeface="Century"/>
              </a:rPr>
              <a:t>②</a:t>
            </a:r>
            <a:endParaRPr dirty="0">
              <a:latin typeface="游ゴシック" panose="020B0400000000000000" pitchFamily="50" charset="-128"/>
              <a:ea typeface="游ゴシック" panose="020B0400000000000000" pitchFamily="50" charset="-128"/>
            </a:endParaRPr>
          </a:p>
        </p:txBody>
      </p:sp>
      <p:sp>
        <p:nvSpPr>
          <p:cNvPr id="10" name="Google Shape;381;p17">
            <a:extLst>
              <a:ext uri="{FF2B5EF4-FFF2-40B4-BE49-F238E27FC236}">
                <a16:creationId xmlns:a16="http://schemas.microsoft.com/office/drawing/2014/main" id="{C942A45D-5BB0-3F25-4349-30CA03CD8B9E}"/>
              </a:ext>
            </a:extLst>
          </p:cNvPr>
          <p:cNvSpPr/>
          <p:nvPr/>
        </p:nvSpPr>
        <p:spPr>
          <a:xfrm>
            <a:off x="938891" y="5866590"/>
            <a:ext cx="2343503" cy="189286"/>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sp>
        <p:nvSpPr>
          <p:cNvPr id="11" name="テキスト ボックス 4">
            <a:extLst>
              <a:ext uri="{FF2B5EF4-FFF2-40B4-BE49-F238E27FC236}">
                <a16:creationId xmlns:a16="http://schemas.microsoft.com/office/drawing/2014/main" id="{973B123B-E58B-F88F-47EF-66A6CDD2A7B6}"/>
              </a:ext>
            </a:extLst>
          </p:cNvPr>
          <p:cNvSpPr txBox="1"/>
          <p:nvPr/>
        </p:nvSpPr>
        <p:spPr>
          <a:xfrm>
            <a:off x="574571" y="842973"/>
            <a:ext cx="5400000" cy="290657"/>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「医療機関別チェックデータ比較」の初期画面です。</a:t>
            </a:r>
            <a:endParaRPr lang="en-US" altLang="ja-JP" sz="1100" dirty="0">
              <a:latin typeface="游ゴシック" panose="020B0400000000000000" pitchFamily="50" charset="-128"/>
              <a:ea typeface="游ゴシック" panose="020B0400000000000000" pitchFamily="50" charset="-128"/>
            </a:endParaRPr>
          </a:p>
        </p:txBody>
      </p:sp>
      <p:pic>
        <p:nvPicPr>
          <p:cNvPr id="13" name="그림 12">
            <a:extLst>
              <a:ext uri="{FF2B5EF4-FFF2-40B4-BE49-F238E27FC236}">
                <a16:creationId xmlns:a16="http://schemas.microsoft.com/office/drawing/2014/main" id="{B2D977E8-CB85-EB4B-A2D0-97A33BF74F0D}"/>
              </a:ext>
            </a:extLst>
          </p:cNvPr>
          <p:cNvPicPr>
            <a:picLocks noChangeAspect="1"/>
          </p:cNvPicPr>
          <p:nvPr/>
        </p:nvPicPr>
        <p:blipFill>
          <a:blip r:embed="rId3" cstate="print"/>
          <a:stretch>
            <a:fillRect/>
          </a:stretch>
        </p:blipFill>
        <p:spPr>
          <a:xfrm>
            <a:off x="873619" y="1110620"/>
            <a:ext cx="4822332" cy="3214835"/>
          </a:xfrm>
          <a:prstGeom prst="rect">
            <a:avLst/>
          </a:prstGeom>
          <a:solidFill>
            <a:schemeClr val="bg2"/>
          </a:solidFill>
          <a:ln>
            <a:solidFill>
              <a:srgbClr val="000000"/>
            </a:solidFill>
          </a:ln>
        </p:spPr>
      </p:pic>
      <p:sp>
        <p:nvSpPr>
          <p:cNvPr id="14" name="직사각형 13">
            <a:extLst>
              <a:ext uri="{FF2B5EF4-FFF2-40B4-BE49-F238E27FC236}">
                <a16:creationId xmlns:a16="http://schemas.microsoft.com/office/drawing/2014/main" id="{4971F10F-677C-CD9D-C572-298102E7CC4C}"/>
              </a:ext>
            </a:extLst>
          </p:cNvPr>
          <p:cNvSpPr/>
          <p:nvPr/>
        </p:nvSpPr>
        <p:spPr>
          <a:xfrm>
            <a:off x="1987089" y="1975329"/>
            <a:ext cx="1042432" cy="2156706"/>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游ゴシック" panose="020B0400000000000000" pitchFamily="50" charset="-128"/>
            </a:endParaRPr>
          </a:p>
        </p:txBody>
      </p:sp>
      <p:sp>
        <p:nvSpPr>
          <p:cNvPr id="15" name="직사각형 14">
            <a:extLst>
              <a:ext uri="{FF2B5EF4-FFF2-40B4-BE49-F238E27FC236}">
                <a16:creationId xmlns:a16="http://schemas.microsoft.com/office/drawing/2014/main" id="{8771635D-538E-F024-5864-019395CA912D}"/>
              </a:ext>
            </a:extLst>
          </p:cNvPr>
          <p:cNvSpPr/>
          <p:nvPr/>
        </p:nvSpPr>
        <p:spPr>
          <a:xfrm>
            <a:off x="4251294" y="1999115"/>
            <a:ext cx="1286432" cy="2156706"/>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游ゴシック" panose="020B0400000000000000" pitchFamily="50" charset="-128"/>
            </a:endParaRPr>
          </a:p>
        </p:txBody>
      </p:sp>
      <p:sp>
        <p:nvSpPr>
          <p:cNvPr id="16" name="Google Shape;212;p7">
            <a:extLst>
              <a:ext uri="{FF2B5EF4-FFF2-40B4-BE49-F238E27FC236}">
                <a16:creationId xmlns:a16="http://schemas.microsoft.com/office/drawing/2014/main" id="{37DA7747-91D8-3BBA-07E9-0176E6246E95}"/>
              </a:ext>
            </a:extLst>
          </p:cNvPr>
          <p:cNvSpPr txBox="1"/>
          <p:nvPr/>
        </p:nvSpPr>
        <p:spPr>
          <a:xfrm>
            <a:off x="3858180" y="5536250"/>
            <a:ext cx="2528333" cy="1150275"/>
          </a:xfrm>
          <a:prstGeom prst="rect">
            <a:avLst/>
          </a:prstGeom>
          <a:solidFill>
            <a:schemeClr val="bg1"/>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ko-KR" altLang="en-US" sz="1100" dirty="0">
                <a:solidFill>
                  <a:srgbClr val="FF0000"/>
                </a:solidFill>
                <a:latin typeface="游ゴシック" panose="020B0400000000000000" pitchFamily="50" charset="-128"/>
                <a:ea typeface="MS Mincho"/>
                <a:cs typeface="MS Mincho"/>
                <a:sym typeface="MS Mincho"/>
              </a:rPr>
              <a:t>①</a:t>
            </a:r>
            <a:r>
              <a:rPr lang="ja-JP" altLang="ko-KR" sz="1100" dirty="0">
                <a:latin typeface="游ゴシック" panose="020B0400000000000000" pitchFamily="50" charset="-128"/>
                <a:ea typeface="游ゴシック" panose="020B0400000000000000" pitchFamily="50" charset="-128"/>
              </a:rPr>
              <a:t>コピー先の医療機関を選択します。</a:t>
            </a:r>
            <a:endParaRPr lang="en-US" altLang="ko-KR" sz="1100" dirty="0">
              <a:solidFill>
                <a:schemeClr val="dk1"/>
              </a:solidFill>
              <a:latin typeface="游ゴシック" panose="020B0400000000000000" pitchFamily="50" charset="-128"/>
              <a:ea typeface="游ゴシック" panose="020B0400000000000000" pitchFamily="50" charset="-128"/>
              <a:cs typeface="MS Mincho"/>
              <a:sym typeface="MS Mincho"/>
            </a:endParaRPr>
          </a:p>
          <a:p>
            <a:pPr>
              <a:lnSpc>
                <a:spcPct val="125000"/>
              </a:lnSpc>
            </a:pPr>
            <a:r>
              <a:rPr lang="ko-KR" altLang="en-US" sz="1100" dirty="0">
                <a:solidFill>
                  <a:srgbClr val="FF0000"/>
                </a:solidFill>
                <a:latin typeface="游ゴシック" panose="020B0400000000000000" pitchFamily="50" charset="-128"/>
                <a:ea typeface="MS Mincho"/>
                <a:cs typeface="MS Mincho"/>
                <a:sym typeface="MS Mincho"/>
              </a:rPr>
              <a:t>②</a:t>
            </a:r>
            <a:r>
              <a:rPr lang="ko-KR" altLang="en-US" sz="1100" dirty="0">
                <a:solidFill>
                  <a:schemeClr val="dk1"/>
                </a:solidFill>
                <a:latin typeface="游ゴシック" panose="020B0400000000000000" pitchFamily="50" charset="-128"/>
                <a:ea typeface="MS Mincho"/>
                <a:cs typeface="MS Mincho"/>
                <a:sym typeface="MS Mincho"/>
              </a:rPr>
              <a:t> </a:t>
            </a:r>
            <a:r>
              <a:rPr lang="ja-JP" altLang="ko-KR" sz="1100" dirty="0">
                <a:latin typeface="游ゴシック" panose="020B0400000000000000" pitchFamily="50" charset="-128"/>
                <a:ea typeface="游ゴシック" panose="020B0400000000000000" pitchFamily="50" charset="-128"/>
              </a:rPr>
              <a:t>「選択」ボタンをクリックします。 </a:t>
            </a:r>
            <a:r>
              <a:rPr lang="en-US" altLang="ja-JP" sz="1100" dirty="0">
                <a:latin typeface="游ゴシック" panose="020B0400000000000000" pitchFamily="50" charset="-128"/>
                <a:ea typeface="游ゴシック" panose="020B0400000000000000" pitchFamily="50" charset="-128"/>
              </a:rPr>
              <a:t>  </a:t>
            </a:r>
          </a:p>
          <a:p>
            <a:pPr>
              <a:lnSpc>
                <a:spcPct val="125000"/>
              </a:lnSpc>
            </a:pPr>
            <a:r>
              <a:rPr lang="en-US" altLang="ja-JP"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（または</a:t>
            </a:r>
            <a:r>
              <a:rPr lang="ja-JP" altLang="ko-KR" sz="1100" dirty="0">
                <a:solidFill>
                  <a:srgbClr val="FF0000"/>
                </a:solidFill>
                <a:latin typeface="游ゴシック" panose="020B0400000000000000" pitchFamily="50" charset="-128"/>
                <a:ea typeface="游ゴシック" panose="020B0400000000000000" pitchFamily="50" charset="-128"/>
              </a:rPr>
              <a:t>①</a:t>
            </a:r>
            <a:r>
              <a:rPr lang="ja-JP" altLang="ko-KR" sz="1100" dirty="0">
                <a:latin typeface="游ゴシック" panose="020B0400000000000000" pitchFamily="50" charset="-128"/>
                <a:ea typeface="游ゴシック" panose="020B0400000000000000" pitchFamily="50" charset="-128"/>
              </a:rPr>
              <a:t>行をダブルクリック）</a:t>
            </a:r>
            <a:endParaRPr lang="en-US" altLang="ko-KR" sz="1100" dirty="0">
              <a:latin typeface="游ゴシック" panose="020B0400000000000000" pitchFamily="50" charset="-128"/>
              <a:ea typeface="游ゴシック" panose="020B0400000000000000" pitchFamily="50" charset="-128"/>
              <a:cs typeface="MS Mincho"/>
              <a:sym typeface="MS Mincho"/>
            </a:endParaRPr>
          </a:p>
          <a:p>
            <a:pPr>
              <a:lnSpc>
                <a:spcPct val="125000"/>
              </a:lnSpc>
            </a:pPr>
            <a:r>
              <a:rPr lang="en-US" altLang="ko-KR" sz="1100" dirty="0">
                <a:latin typeface="游ゴシック" panose="020B0400000000000000" pitchFamily="50" charset="-128"/>
                <a:ea typeface="游ゴシック" panose="020B0400000000000000" pitchFamily="50" charset="-128"/>
                <a:cs typeface="MS Mincho"/>
                <a:sym typeface="MS Mincho"/>
              </a:rPr>
              <a:t> - </a:t>
            </a:r>
            <a:r>
              <a:rPr lang="ja-JP" altLang="ko-KR" sz="1100" dirty="0">
                <a:latin typeface="游ゴシック" panose="020B0400000000000000" pitchFamily="50" charset="-128"/>
                <a:ea typeface="游ゴシック" panose="020B0400000000000000" pitchFamily="50" charset="-128"/>
              </a:rPr>
              <a:t>学習したチェックデータ</a:t>
            </a:r>
            <a:r>
              <a:rPr lang="ja-JP" altLang="en-US" sz="1100" dirty="0">
                <a:latin typeface="游ゴシック" panose="020B0400000000000000" pitchFamily="50" charset="-128"/>
                <a:ea typeface="游ゴシック" panose="020B0400000000000000" pitchFamily="50" charset="-128"/>
              </a:rPr>
              <a:t>の</a:t>
            </a:r>
            <a:r>
              <a:rPr lang="ja-JP" altLang="ko-KR" sz="1100" dirty="0">
                <a:latin typeface="游ゴシック" panose="020B0400000000000000" pitchFamily="50" charset="-128"/>
                <a:ea typeface="游ゴシック" panose="020B0400000000000000" pitchFamily="50" charset="-128"/>
              </a:rPr>
              <a:t>照​​会</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ウ</a:t>
            </a:r>
            <a:r>
              <a:rPr lang="ja-JP" altLang="en-US" sz="1100" dirty="0">
                <a:latin typeface="游ゴシック" panose="020B0400000000000000" pitchFamily="50" charset="-128"/>
                <a:ea typeface="游ゴシック" panose="020B0400000000000000" pitchFamily="50" charset="-128"/>
              </a:rPr>
              <a:t>ィ</a:t>
            </a:r>
            <a:r>
              <a:rPr lang="ja-JP" altLang="ko-KR" sz="1100" dirty="0">
                <a:latin typeface="游ゴシック" panose="020B0400000000000000" pitchFamily="50" charset="-128"/>
                <a:ea typeface="游ゴシック" panose="020B0400000000000000" pitchFamily="50" charset="-128"/>
              </a:rPr>
              <a:t>ンドウに切り替わります。</a:t>
            </a:r>
            <a:endParaRPr lang="ko-KR" altLang="en-US" sz="1100" dirty="0">
              <a:latin typeface="游ゴシック" panose="020B0400000000000000" pitchFamily="50" charset="-128"/>
            </a:endParaRPr>
          </a:p>
        </p:txBody>
      </p:sp>
      <p:cxnSp>
        <p:nvCxnSpPr>
          <p:cNvPr id="17" name="Google Shape;210;p7">
            <a:extLst>
              <a:ext uri="{FF2B5EF4-FFF2-40B4-BE49-F238E27FC236}">
                <a16:creationId xmlns:a16="http://schemas.microsoft.com/office/drawing/2014/main" id="{E97BC7B3-FE69-E036-C89A-C22057C11151}"/>
              </a:ext>
            </a:extLst>
          </p:cNvPr>
          <p:cNvCxnSpPr>
            <a:stCxn id="18" idx="1"/>
            <a:endCxn id="20" idx="1"/>
          </p:cNvCxnSpPr>
          <p:nvPr/>
        </p:nvCxnSpPr>
        <p:spPr>
          <a:xfrm rot="10800000" flipH="1" flipV="1">
            <a:off x="941035" y="5249905"/>
            <a:ext cx="43023" cy="2398285"/>
          </a:xfrm>
          <a:prstGeom prst="bentConnector3">
            <a:avLst>
              <a:gd name="adj1" fmla="val -531344"/>
            </a:avLst>
          </a:prstGeom>
          <a:noFill/>
          <a:ln w="19050" cap="flat" cmpd="sng">
            <a:solidFill>
              <a:srgbClr val="FF0000"/>
            </a:solidFill>
            <a:prstDash val="solid"/>
            <a:miter lim="800000"/>
            <a:headEnd type="none" w="sm" len="sm"/>
            <a:tailEnd type="triangle" w="med" len="med"/>
          </a:ln>
        </p:spPr>
      </p:cxnSp>
      <p:sp>
        <p:nvSpPr>
          <p:cNvPr id="18" name="Google Shape;381;p17">
            <a:extLst>
              <a:ext uri="{FF2B5EF4-FFF2-40B4-BE49-F238E27FC236}">
                <a16:creationId xmlns:a16="http://schemas.microsoft.com/office/drawing/2014/main" id="{B547B030-3858-A177-4E3F-32BDD175CF24}"/>
              </a:ext>
            </a:extLst>
          </p:cNvPr>
          <p:cNvSpPr/>
          <p:nvPr/>
        </p:nvSpPr>
        <p:spPr>
          <a:xfrm>
            <a:off x="941036" y="5137642"/>
            <a:ext cx="434797" cy="224528"/>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sp>
        <p:nvSpPr>
          <p:cNvPr id="19" name="Google Shape;216;p7">
            <a:extLst>
              <a:ext uri="{FF2B5EF4-FFF2-40B4-BE49-F238E27FC236}">
                <a16:creationId xmlns:a16="http://schemas.microsoft.com/office/drawing/2014/main" id="{5E858B2B-B8A9-5350-25C9-C8E58C25022E}"/>
              </a:ext>
            </a:extLst>
          </p:cNvPr>
          <p:cNvSpPr txBox="1"/>
          <p:nvPr/>
        </p:nvSpPr>
        <p:spPr>
          <a:xfrm>
            <a:off x="3427485" y="6967824"/>
            <a:ext cx="3152276" cy="769401"/>
          </a:xfrm>
          <a:prstGeom prst="rect">
            <a:avLst/>
          </a:prstGeom>
          <a:solidFill>
            <a:schemeClr val="lt1"/>
          </a:solidFill>
          <a:ln>
            <a:noFill/>
          </a:ln>
        </p:spPr>
        <p:txBody>
          <a:bodyPr spcFirstLastPara="1" wrap="square" lIns="91425" tIns="45700" rIns="91425" bIns="45700" anchor="t" anchorCtr="0">
            <a:spAutoFit/>
          </a:bodyPr>
          <a:lstStyle/>
          <a:p>
            <a:pPr lvl="0"/>
            <a:r>
              <a:rPr lang="ko-KR" altLang="ko-KR" sz="1100" dirty="0">
                <a:solidFill>
                  <a:srgbClr val="FF0000"/>
                </a:solidFill>
                <a:latin typeface="游ゴシック" panose="020B0400000000000000" pitchFamily="50" charset="-128"/>
                <a:cs typeface="MS Mincho"/>
                <a:sym typeface="MS Mincho"/>
              </a:rPr>
              <a:t>③</a:t>
            </a:r>
            <a:r>
              <a:rPr lang="ja-JP" altLang="ko-KR" sz="1100" dirty="0">
                <a:latin typeface="游ゴシック" panose="020B0400000000000000" pitchFamily="50" charset="-128"/>
                <a:ea typeface="游ゴシック" panose="020B0400000000000000" pitchFamily="50" charset="-128"/>
              </a:rPr>
              <a:t>学習</a:t>
            </a:r>
            <a:r>
              <a:rPr lang="ja-JP" altLang="en-US" sz="1100" dirty="0">
                <a:latin typeface="游ゴシック" panose="020B0400000000000000" pitchFamily="50" charset="-128"/>
                <a:ea typeface="游ゴシック" panose="020B0400000000000000" pitchFamily="50" charset="-128"/>
              </a:rPr>
              <a:t>された</a:t>
            </a:r>
            <a:r>
              <a:rPr lang="ja-JP" altLang="ko-KR" sz="1100" dirty="0">
                <a:latin typeface="游ゴシック" panose="020B0400000000000000" pitchFamily="50" charset="-128"/>
                <a:ea typeface="游ゴシック" panose="020B0400000000000000" pitchFamily="50" charset="-128"/>
              </a:rPr>
              <a:t>チェックデータが照会されます。</a:t>
            </a:r>
            <a:endParaRPr sz="1100" dirty="0">
              <a:solidFill>
                <a:schemeClr val="dk1"/>
              </a:solidFill>
              <a:latin typeface="游ゴシック" panose="020B0400000000000000" pitchFamily="50" charset="-128"/>
              <a:ea typeface="游ゴシック" panose="020B0400000000000000" pitchFamily="50" charset="-128"/>
              <a:cs typeface="Century"/>
              <a:sym typeface="Century"/>
            </a:endParaRPr>
          </a:p>
          <a:p>
            <a:pPr marL="171450" lvl="0" indent="-171450">
              <a:buClr>
                <a:schemeClr val="dk1"/>
              </a:buClr>
              <a:buSzPts val="1100"/>
              <a:buFont typeface="Century"/>
              <a:buChar char="-"/>
            </a:pPr>
            <a:r>
              <a:rPr lang="ja-JP" altLang="ko-KR" sz="1100" dirty="0">
                <a:latin typeface="游ゴシック" panose="020B0400000000000000" pitchFamily="50" charset="-128"/>
                <a:ea typeface="游ゴシック" panose="020B0400000000000000" pitchFamily="50" charset="-128"/>
              </a:rPr>
              <a:t>コピー先のチェックデータはチェック選択/解除可能です。</a:t>
            </a:r>
            <a:r>
              <a:rPr lang="ja-JP" altLang="en-US" sz="1100" dirty="0">
                <a:latin typeface="游ゴシック" panose="020B0400000000000000" pitchFamily="50" charset="-128"/>
                <a:ea typeface="游ゴシック" panose="020B0400000000000000" pitchFamily="50" charset="-128"/>
              </a:rPr>
              <a:t>又、</a:t>
            </a:r>
            <a:r>
              <a:rPr lang="ja-JP" altLang="ko-KR" sz="1100" dirty="0">
                <a:latin typeface="游ゴシック" panose="020B0400000000000000" pitchFamily="50" charset="-128"/>
                <a:ea typeface="游ゴシック" panose="020B0400000000000000" pitchFamily="50" charset="-128"/>
              </a:rPr>
              <a:t>削除された学習データ</a:t>
            </a:r>
            <a:endParaRPr lang="en-US" altLang="ja-JP" sz="1100" dirty="0">
              <a:latin typeface="游ゴシック" panose="020B0400000000000000" pitchFamily="50" charset="-128"/>
              <a:ea typeface="游ゴシック" panose="020B0400000000000000" pitchFamily="50" charset="-128"/>
            </a:endParaRPr>
          </a:p>
          <a:p>
            <a:pPr lvl="0">
              <a:buClr>
                <a:schemeClr val="dk1"/>
              </a:buClr>
              <a:buSzPts val="1100"/>
            </a:pPr>
            <a:r>
              <a:rPr lang="ja-JP" altLang="en-US"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はデフォルトで選択解除されて除外されます。</a:t>
            </a:r>
            <a:endParaRPr dirty="0">
              <a:latin typeface="游ゴシック" panose="020B0400000000000000" pitchFamily="50" charset="-128"/>
              <a:ea typeface="游ゴシック" panose="020B0400000000000000" pitchFamily="50" charset="-128"/>
            </a:endParaRPr>
          </a:p>
        </p:txBody>
      </p:sp>
      <p:pic>
        <p:nvPicPr>
          <p:cNvPr id="20" name="그림 19">
            <a:extLst>
              <a:ext uri="{FF2B5EF4-FFF2-40B4-BE49-F238E27FC236}">
                <a16:creationId xmlns:a16="http://schemas.microsoft.com/office/drawing/2014/main" id="{C29C2CFC-27A7-3C5C-F10B-14FA6EA02301}"/>
              </a:ext>
            </a:extLst>
          </p:cNvPr>
          <p:cNvPicPr>
            <a:picLocks noChangeAspect="1"/>
          </p:cNvPicPr>
          <p:nvPr/>
        </p:nvPicPr>
        <p:blipFill>
          <a:blip r:embed="rId4" cstate="print"/>
          <a:srcRect b="12461"/>
          <a:stretch/>
        </p:blipFill>
        <p:spPr>
          <a:xfrm>
            <a:off x="984059" y="6304781"/>
            <a:ext cx="2371342" cy="2686820"/>
          </a:xfrm>
          <a:prstGeom prst="rect">
            <a:avLst/>
          </a:prstGeom>
          <a:ln>
            <a:solidFill>
              <a:srgbClr val="000000"/>
            </a:solidFill>
          </a:ln>
        </p:spPr>
      </p:pic>
      <p:sp>
        <p:nvSpPr>
          <p:cNvPr id="21" name="Google Shape;216;p7">
            <a:extLst>
              <a:ext uri="{FF2B5EF4-FFF2-40B4-BE49-F238E27FC236}">
                <a16:creationId xmlns:a16="http://schemas.microsoft.com/office/drawing/2014/main" id="{A6E4FF02-0ACE-5678-4CBB-2DB93B80D633}"/>
              </a:ext>
            </a:extLst>
          </p:cNvPr>
          <p:cNvSpPr txBox="1"/>
          <p:nvPr/>
        </p:nvSpPr>
        <p:spPr>
          <a:xfrm>
            <a:off x="3455830" y="8018524"/>
            <a:ext cx="3012481" cy="430847"/>
          </a:xfrm>
          <a:prstGeom prst="rect">
            <a:avLst/>
          </a:prstGeom>
          <a:solidFill>
            <a:schemeClr val="lt1"/>
          </a:solidFill>
          <a:ln>
            <a:noFill/>
          </a:ln>
        </p:spPr>
        <p:txBody>
          <a:bodyPr spcFirstLastPara="1" wrap="square" lIns="91425" tIns="45700" rIns="91425" bIns="45700" anchor="t" anchorCtr="0">
            <a:spAutoFit/>
          </a:bodyPr>
          <a:lstStyle/>
          <a:p>
            <a:pPr lvl="0"/>
            <a:r>
              <a:rPr lang="ko-KR" altLang="ko-KR" sz="1100" dirty="0">
                <a:solidFill>
                  <a:srgbClr val="FF0000"/>
                </a:solidFill>
                <a:latin typeface="游ゴシック" panose="020B0400000000000000" pitchFamily="50" charset="-128"/>
                <a:cs typeface="MS Mincho"/>
                <a:sym typeface="MS Mincho"/>
              </a:rPr>
              <a:t>④</a:t>
            </a:r>
            <a:r>
              <a:rPr lang="ja-JP" altLang="ko-KR" sz="1100" dirty="0">
                <a:latin typeface="游ゴシック" panose="020B0400000000000000" pitchFamily="50" charset="-128"/>
                <a:ea typeface="游ゴシック" panose="020B0400000000000000" pitchFamily="50" charset="-128"/>
              </a:rPr>
              <a:t>戻るボタンをクリックすると</a:t>
            </a:r>
            <a:r>
              <a:rPr lang="ja-JP" altLang="en-US" sz="1100" dirty="0">
                <a:latin typeface="游ゴシック" panose="020B0400000000000000" pitchFamily="50" charset="-128"/>
                <a:ea typeface="游ゴシック" panose="020B0400000000000000" pitchFamily="50" charset="-128"/>
              </a:rPr>
              <a:t>はじめの医療　</a:t>
            </a:r>
            <a:endParaRPr lang="en-US" altLang="ja-JP" sz="1100" dirty="0">
              <a:latin typeface="游ゴシック" panose="020B0400000000000000" pitchFamily="50" charset="-128"/>
              <a:ea typeface="游ゴシック" panose="020B0400000000000000" pitchFamily="50" charset="-128"/>
            </a:endParaRPr>
          </a:p>
          <a:p>
            <a:pPr lvl="0"/>
            <a:r>
              <a:rPr lang="ja-JP" altLang="en-US"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機関選択</a:t>
            </a:r>
            <a:r>
              <a:rPr lang="en-US" altLang="ja-JP"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画面に切り替わります。</a:t>
            </a:r>
            <a:endParaRPr lang="en-US" altLang="ko-KR" sz="1100" dirty="0">
              <a:solidFill>
                <a:schemeClr val="dk1"/>
              </a:solidFill>
              <a:latin typeface="游ゴシック" panose="020B0400000000000000" pitchFamily="50" charset="-128"/>
              <a:ea typeface="游ゴシック" panose="020B0400000000000000" pitchFamily="50" charset="-128"/>
              <a:cs typeface="Century"/>
              <a:sym typeface="Century"/>
            </a:endParaRPr>
          </a:p>
        </p:txBody>
      </p:sp>
      <p:sp>
        <p:nvSpPr>
          <p:cNvPr id="22" name="Google Shape;235;p8">
            <a:extLst>
              <a:ext uri="{FF2B5EF4-FFF2-40B4-BE49-F238E27FC236}">
                <a16:creationId xmlns:a16="http://schemas.microsoft.com/office/drawing/2014/main" id="{1DB70083-6DAF-84FE-40E0-D3E52578C2C6}"/>
              </a:ext>
            </a:extLst>
          </p:cNvPr>
          <p:cNvSpPr txBox="1"/>
          <p:nvPr/>
        </p:nvSpPr>
        <p:spPr>
          <a:xfrm>
            <a:off x="2027303" y="7210916"/>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游ゴシック" panose="020B0400000000000000" pitchFamily="50" charset="-128"/>
                <a:ea typeface="Century"/>
                <a:cs typeface="Century"/>
                <a:sym typeface="Century"/>
              </a:rPr>
              <a:t>③</a:t>
            </a:r>
            <a:endParaRPr sz="1800" dirty="0">
              <a:solidFill>
                <a:srgbClr val="FF0000"/>
              </a:solidFill>
              <a:latin typeface="游ゴシック" panose="020B0400000000000000" pitchFamily="50" charset="-128"/>
              <a:ea typeface="游ゴシック" panose="020B0400000000000000" pitchFamily="50" charset="-128"/>
              <a:cs typeface="Century"/>
              <a:sym typeface="Century"/>
            </a:endParaRPr>
          </a:p>
        </p:txBody>
      </p:sp>
      <p:sp>
        <p:nvSpPr>
          <p:cNvPr id="23" name="Google Shape;381;p17">
            <a:extLst>
              <a:ext uri="{FF2B5EF4-FFF2-40B4-BE49-F238E27FC236}">
                <a16:creationId xmlns:a16="http://schemas.microsoft.com/office/drawing/2014/main" id="{E2FCEE55-30F0-D6C5-F56D-853FD1009F32}"/>
              </a:ext>
            </a:extLst>
          </p:cNvPr>
          <p:cNvSpPr/>
          <p:nvPr/>
        </p:nvSpPr>
        <p:spPr>
          <a:xfrm>
            <a:off x="1060152" y="6787235"/>
            <a:ext cx="434797" cy="224528"/>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sp>
        <p:nvSpPr>
          <p:cNvPr id="24" name="Google Shape;286;p11">
            <a:extLst>
              <a:ext uri="{FF2B5EF4-FFF2-40B4-BE49-F238E27FC236}">
                <a16:creationId xmlns:a16="http://schemas.microsoft.com/office/drawing/2014/main" id="{2E2FD320-D39D-2C80-B902-0CCC517D22F2}"/>
              </a:ext>
            </a:extLst>
          </p:cNvPr>
          <p:cNvSpPr txBox="1"/>
          <p:nvPr/>
        </p:nvSpPr>
        <p:spPr>
          <a:xfrm>
            <a:off x="1461081" y="671483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游ゴシック" panose="020B0400000000000000" pitchFamily="50" charset="-128"/>
                <a:ea typeface="Century"/>
                <a:cs typeface="Century"/>
                <a:sym typeface="Century"/>
              </a:rPr>
              <a:t>④</a:t>
            </a:r>
            <a:endParaRPr sz="1800" dirty="0">
              <a:solidFill>
                <a:srgbClr val="FF0000"/>
              </a:solidFill>
              <a:latin typeface="游ゴシック" panose="020B0400000000000000" pitchFamily="50" charset="-128"/>
              <a:ea typeface="游ゴシック" panose="020B0400000000000000" pitchFamily="50" charset="-128"/>
              <a:cs typeface="Century"/>
              <a:sym typeface="Century"/>
            </a:endParaRPr>
          </a:p>
        </p:txBody>
      </p:sp>
      <p:sp>
        <p:nvSpPr>
          <p:cNvPr id="27" name="正方形/長方形 8">
            <a:extLst>
              <a:ext uri="{FF2B5EF4-FFF2-40B4-BE49-F238E27FC236}">
                <a16:creationId xmlns:a16="http://schemas.microsoft.com/office/drawing/2014/main" id="{6DB0FBAA-B15B-B61B-F694-D22BB5C77A75}"/>
              </a:ext>
            </a:extLst>
          </p:cNvPr>
          <p:cNvSpPr/>
          <p:nvPr/>
        </p:nvSpPr>
        <p:spPr>
          <a:xfrm>
            <a:off x="1775336" y="5023661"/>
            <a:ext cx="993788" cy="68481"/>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8" name="正方形/長方形 9">
            <a:extLst>
              <a:ext uri="{FF2B5EF4-FFF2-40B4-BE49-F238E27FC236}">
                <a16:creationId xmlns:a16="http://schemas.microsoft.com/office/drawing/2014/main" id="{E1451DF8-2C57-2A60-31A3-3C379211B50B}"/>
              </a:ext>
            </a:extLst>
          </p:cNvPr>
          <p:cNvSpPr/>
          <p:nvPr/>
        </p:nvSpPr>
        <p:spPr>
          <a:xfrm>
            <a:off x="1876579" y="6540872"/>
            <a:ext cx="941582" cy="70639"/>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30" name="テキスト ボックス 1">
            <a:extLst>
              <a:ext uri="{FF2B5EF4-FFF2-40B4-BE49-F238E27FC236}">
                <a16:creationId xmlns:a16="http://schemas.microsoft.com/office/drawing/2014/main" id="{086FD7F0-DE8D-C85F-FDD8-07A154D001D1}"/>
              </a:ext>
            </a:extLst>
          </p:cNvPr>
          <p:cNvSpPr txBox="1"/>
          <p:nvPr/>
        </p:nvSpPr>
        <p:spPr>
          <a:xfrm>
            <a:off x="204963" y="575775"/>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　</a:t>
            </a:r>
            <a:r>
              <a:rPr lang="en-US" altLang="ja-JP" sz="1200" b="1" spc="-5" dirty="0">
                <a:latin typeface="游ゴシック" panose="020B0400000000000000" pitchFamily="50" charset="-128"/>
                <a:ea typeface="游ゴシック" panose="020B0400000000000000" pitchFamily="50" charset="-128"/>
                <a:cs typeface="함초롬바탕" panose="02030604000101010101" pitchFamily="18" charset="-128"/>
              </a:rPr>
              <a:t>2. </a:t>
            </a: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　</a:t>
            </a:r>
            <a:r>
              <a:rPr kumimoji="1" lang="ja-JP" altLang="en-US" sz="1200" b="1" dirty="0">
                <a:latin typeface="+mn-ea"/>
              </a:rPr>
              <a:t>チェックデータの比較</a:t>
            </a: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 </a:t>
            </a:r>
            <a:endParaRPr kumimoji="1" lang="ja-JP" altLang="en-US" sz="12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3009950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1525D-C677-C8DE-4799-3AB80836E11D}"/>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9078E630-B535-19A1-28BC-9C214EF98A15}"/>
              </a:ext>
            </a:extLst>
          </p:cNvPr>
          <p:cNvSpPr>
            <a:spLocks noGrp="1"/>
          </p:cNvSpPr>
          <p:nvPr>
            <p:ph type="sldNum" sz="quarter" idx="12"/>
          </p:nvPr>
        </p:nvSpPr>
        <p:spPr/>
        <p:txBody>
          <a:bodyPr/>
          <a:lstStyle/>
          <a:p>
            <a:fld id="{AE8EA5A1-38AB-4AA0-89CC-DE1004BC27E5}" type="slidenum">
              <a:rPr kumimoji="1" lang="ja-JP" altLang="en-US" smtClean="0"/>
              <a:t>219</a:t>
            </a:fld>
            <a:endParaRPr kumimoji="1" lang="ja-JP" altLang="en-US"/>
          </a:p>
        </p:txBody>
      </p:sp>
      <p:grpSp>
        <p:nvGrpSpPr>
          <p:cNvPr id="3" name="그룹 12">
            <a:extLst>
              <a:ext uri="{FF2B5EF4-FFF2-40B4-BE49-F238E27FC236}">
                <a16:creationId xmlns:a16="http://schemas.microsoft.com/office/drawing/2014/main" id="{3BB3BECC-31AE-F752-0424-628509B7CFE5}"/>
              </a:ext>
            </a:extLst>
          </p:cNvPr>
          <p:cNvGrpSpPr/>
          <p:nvPr/>
        </p:nvGrpSpPr>
        <p:grpSpPr>
          <a:xfrm>
            <a:off x="775877" y="4454358"/>
            <a:ext cx="5367524" cy="3497365"/>
            <a:chOff x="1252127" y="5187783"/>
            <a:chExt cx="5367524" cy="3497365"/>
          </a:xfrm>
        </p:grpSpPr>
        <p:pic>
          <p:nvPicPr>
            <p:cNvPr id="4" name="그림 3">
              <a:extLst>
                <a:ext uri="{FF2B5EF4-FFF2-40B4-BE49-F238E27FC236}">
                  <a16:creationId xmlns:a16="http://schemas.microsoft.com/office/drawing/2014/main" id="{E1709ACC-8AC4-6C5D-3A72-5D30C6AC8188}"/>
                </a:ext>
              </a:extLst>
            </p:cNvPr>
            <p:cNvPicPr>
              <a:picLocks noChangeAspect="1"/>
            </p:cNvPicPr>
            <p:nvPr/>
          </p:nvPicPr>
          <p:blipFill>
            <a:blip r:embed="rId2" cstate="print"/>
            <a:stretch>
              <a:fillRect/>
            </a:stretch>
          </p:blipFill>
          <p:spPr>
            <a:xfrm>
              <a:off x="1252127" y="5187783"/>
              <a:ext cx="5367524" cy="3497365"/>
            </a:xfrm>
            <a:prstGeom prst="rect">
              <a:avLst/>
            </a:prstGeom>
            <a:ln>
              <a:solidFill>
                <a:srgbClr val="000000"/>
              </a:solidFill>
            </a:ln>
          </p:spPr>
        </p:pic>
        <p:pic>
          <p:nvPicPr>
            <p:cNvPr id="5" name="그림 4">
              <a:extLst>
                <a:ext uri="{FF2B5EF4-FFF2-40B4-BE49-F238E27FC236}">
                  <a16:creationId xmlns:a16="http://schemas.microsoft.com/office/drawing/2014/main" id="{B7FFB0CF-90B3-06AB-4C63-EC0C4FA719BC}"/>
                </a:ext>
              </a:extLst>
            </p:cNvPr>
            <p:cNvPicPr>
              <a:picLocks noChangeAspect="1"/>
            </p:cNvPicPr>
            <p:nvPr/>
          </p:nvPicPr>
          <p:blipFill>
            <a:blip r:embed="rId3" cstate="print"/>
            <a:stretch>
              <a:fillRect/>
            </a:stretch>
          </p:blipFill>
          <p:spPr>
            <a:xfrm>
              <a:off x="5337893" y="5720696"/>
              <a:ext cx="1225112" cy="217179"/>
            </a:xfrm>
            <a:prstGeom prst="rect">
              <a:avLst/>
            </a:prstGeom>
          </p:spPr>
        </p:pic>
      </p:grpSp>
      <p:sp>
        <p:nvSpPr>
          <p:cNvPr id="6" name="テキスト ボックス 4">
            <a:extLst>
              <a:ext uri="{FF2B5EF4-FFF2-40B4-BE49-F238E27FC236}">
                <a16:creationId xmlns:a16="http://schemas.microsoft.com/office/drawing/2014/main" id="{D26C0AFF-148F-2FFA-CE41-6B8702AF12FF}"/>
              </a:ext>
            </a:extLst>
          </p:cNvPr>
          <p:cNvSpPr txBox="1"/>
          <p:nvPr/>
        </p:nvSpPr>
        <p:spPr>
          <a:xfrm>
            <a:off x="470854" y="4055454"/>
            <a:ext cx="5501902" cy="290657"/>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游ゴシック" panose="020B0400000000000000" pitchFamily="50" charset="-128"/>
                <a:ea typeface="游ゴシック" panose="020B0400000000000000" pitchFamily="50" charset="-128"/>
              </a:rPr>
              <a:t> ●２</a:t>
            </a:r>
            <a:r>
              <a:rPr lang="ja-JP" altLang="ko-KR" sz="1100" dirty="0">
                <a:latin typeface="游ゴシック" panose="020B0400000000000000" pitchFamily="50" charset="-128"/>
                <a:ea typeface="游ゴシック" panose="020B0400000000000000" pitchFamily="50" charset="-128"/>
              </a:rPr>
              <a:t>つの医療機関のチェックデータ</a:t>
            </a:r>
            <a:r>
              <a:rPr lang="ja-JP" altLang="en-US" sz="1100" dirty="0">
                <a:latin typeface="游ゴシック" panose="020B0400000000000000" pitchFamily="50" charset="-128"/>
                <a:ea typeface="游ゴシック" panose="020B0400000000000000" pitchFamily="50" charset="-128"/>
              </a:rPr>
              <a:t>の</a:t>
            </a:r>
            <a:r>
              <a:rPr lang="ja-JP" altLang="ko-KR" sz="1100" dirty="0">
                <a:latin typeface="游ゴシック" panose="020B0400000000000000" pitchFamily="50" charset="-128"/>
                <a:ea typeface="游ゴシック" panose="020B0400000000000000" pitchFamily="50" charset="-128"/>
              </a:rPr>
              <a:t>比較</a:t>
            </a:r>
            <a:endParaRPr lang="en-US" altLang="ja-JP" sz="1100" dirty="0">
              <a:latin typeface="游ゴシック" panose="020B0400000000000000" pitchFamily="50" charset="-128"/>
              <a:ea typeface="游ゴシック" panose="020B0400000000000000" pitchFamily="50" charset="-128"/>
            </a:endParaRPr>
          </a:p>
        </p:txBody>
      </p:sp>
      <p:sp>
        <p:nvSpPr>
          <p:cNvPr id="7" name="Google Shape;368;p16">
            <a:extLst>
              <a:ext uri="{FF2B5EF4-FFF2-40B4-BE49-F238E27FC236}">
                <a16:creationId xmlns:a16="http://schemas.microsoft.com/office/drawing/2014/main" id="{B778EDEB-C775-B1DE-D425-7CE5E4430C73}"/>
              </a:ext>
            </a:extLst>
          </p:cNvPr>
          <p:cNvSpPr txBox="1"/>
          <p:nvPr/>
        </p:nvSpPr>
        <p:spPr>
          <a:xfrm>
            <a:off x="3490902" y="5159352"/>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游ゴシック" panose="020B0400000000000000" pitchFamily="50" charset="-128"/>
                <a:ea typeface="Century"/>
                <a:cs typeface="Century"/>
                <a:sym typeface="Century"/>
              </a:rPr>
              <a:t>①</a:t>
            </a:r>
            <a:endParaRPr dirty="0">
              <a:latin typeface="游ゴシック" panose="020B0400000000000000" pitchFamily="50" charset="-128"/>
              <a:ea typeface="游ゴシック" panose="020B0400000000000000" pitchFamily="50" charset="-128"/>
            </a:endParaRPr>
          </a:p>
        </p:txBody>
      </p:sp>
      <p:sp>
        <p:nvSpPr>
          <p:cNvPr id="8" name="Google Shape;371;p16">
            <a:extLst>
              <a:ext uri="{FF2B5EF4-FFF2-40B4-BE49-F238E27FC236}">
                <a16:creationId xmlns:a16="http://schemas.microsoft.com/office/drawing/2014/main" id="{47E6C96B-BFC8-4258-C932-951E8CFB52A9}"/>
              </a:ext>
            </a:extLst>
          </p:cNvPr>
          <p:cNvSpPr txBox="1"/>
          <p:nvPr/>
        </p:nvSpPr>
        <p:spPr>
          <a:xfrm>
            <a:off x="824772" y="5159352"/>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游ゴシック" panose="020B0400000000000000" pitchFamily="50" charset="-128"/>
                <a:ea typeface="Century"/>
                <a:cs typeface="Century"/>
                <a:sym typeface="Century"/>
              </a:rPr>
              <a:t>②</a:t>
            </a:r>
            <a:endParaRPr dirty="0">
              <a:latin typeface="游ゴシック" panose="020B0400000000000000" pitchFamily="50" charset="-128"/>
              <a:ea typeface="游ゴシック" panose="020B0400000000000000" pitchFamily="50" charset="-128"/>
            </a:endParaRPr>
          </a:p>
        </p:txBody>
      </p:sp>
      <p:sp>
        <p:nvSpPr>
          <p:cNvPr id="9" name="テキスト ボックス 4">
            <a:extLst>
              <a:ext uri="{FF2B5EF4-FFF2-40B4-BE49-F238E27FC236}">
                <a16:creationId xmlns:a16="http://schemas.microsoft.com/office/drawing/2014/main" id="{2B4DF703-F8A3-0586-AD36-0CB9E5BA9FFA}"/>
              </a:ext>
            </a:extLst>
          </p:cNvPr>
          <p:cNvSpPr txBox="1"/>
          <p:nvPr/>
        </p:nvSpPr>
        <p:spPr>
          <a:xfrm>
            <a:off x="499429" y="579449"/>
            <a:ext cx="5400000" cy="290657"/>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游ゴシック" panose="020B0400000000000000" pitchFamily="50" charset="-128"/>
                <a:ea typeface="游ゴシック" panose="020B0400000000000000" pitchFamily="50" charset="-128"/>
              </a:rPr>
              <a:t>●</a:t>
            </a:r>
            <a:r>
              <a:rPr lang="ja-JP" altLang="ko-KR" sz="1100" dirty="0">
                <a:latin typeface="游ゴシック" panose="020B0400000000000000" pitchFamily="50" charset="-128"/>
                <a:ea typeface="游ゴシック" panose="020B0400000000000000" pitchFamily="50" charset="-128"/>
              </a:rPr>
              <a:t>貼り付け対象の医療機関の選択</a:t>
            </a:r>
            <a:endParaRPr lang="en-US" altLang="ja-JP" sz="1100" dirty="0">
              <a:latin typeface="游ゴシック" panose="020B0400000000000000" pitchFamily="50" charset="-128"/>
              <a:ea typeface="游ゴシック" panose="020B0400000000000000" pitchFamily="50" charset="-128"/>
            </a:endParaRPr>
          </a:p>
        </p:txBody>
      </p:sp>
      <p:sp>
        <p:nvSpPr>
          <p:cNvPr id="10" name="Google Shape;381;p17">
            <a:extLst>
              <a:ext uri="{FF2B5EF4-FFF2-40B4-BE49-F238E27FC236}">
                <a16:creationId xmlns:a16="http://schemas.microsoft.com/office/drawing/2014/main" id="{66C037B7-49EA-014D-B008-5918F371BBEB}"/>
              </a:ext>
            </a:extLst>
          </p:cNvPr>
          <p:cNvSpPr/>
          <p:nvPr/>
        </p:nvSpPr>
        <p:spPr>
          <a:xfrm>
            <a:off x="3490902" y="5483586"/>
            <a:ext cx="2580510" cy="827256"/>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grpSp>
        <p:nvGrpSpPr>
          <p:cNvPr id="11" name="그룹 4">
            <a:extLst>
              <a:ext uri="{FF2B5EF4-FFF2-40B4-BE49-F238E27FC236}">
                <a16:creationId xmlns:a16="http://schemas.microsoft.com/office/drawing/2014/main" id="{CE971ABA-4010-3C74-8E1C-F3B10826E74B}"/>
              </a:ext>
            </a:extLst>
          </p:cNvPr>
          <p:cNvGrpSpPr/>
          <p:nvPr/>
        </p:nvGrpSpPr>
        <p:grpSpPr>
          <a:xfrm>
            <a:off x="788773" y="965555"/>
            <a:ext cx="5238864" cy="1878499"/>
            <a:chOff x="1255498" y="1689455"/>
            <a:chExt cx="5238864" cy="1878499"/>
          </a:xfrm>
        </p:grpSpPr>
        <p:pic>
          <p:nvPicPr>
            <p:cNvPr id="12" name="그림 11">
              <a:extLst>
                <a:ext uri="{FF2B5EF4-FFF2-40B4-BE49-F238E27FC236}">
                  <a16:creationId xmlns:a16="http://schemas.microsoft.com/office/drawing/2014/main" id="{78A5606B-64A0-3FA2-D3DC-D3E0FB121908}"/>
                </a:ext>
              </a:extLst>
            </p:cNvPr>
            <p:cNvPicPr>
              <a:picLocks noChangeAspect="1"/>
            </p:cNvPicPr>
            <p:nvPr/>
          </p:nvPicPr>
          <p:blipFill>
            <a:blip r:embed="rId4" cstate="print"/>
            <a:stretch>
              <a:fillRect/>
            </a:stretch>
          </p:blipFill>
          <p:spPr>
            <a:xfrm>
              <a:off x="1255498" y="1689455"/>
              <a:ext cx="5238864" cy="1878499"/>
            </a:xfrm>
            <a:prstGeom prst="rect">
              <a:avLst/>
            </a:prstGeom>
            <a:ln>
              <a:solidFill>
                <a:srgbClr val="000000"/>
              </a:solidFill>
            </a:ln>
          </p:spPr>
        </p:pic>
        <p:sp>
          <p:nvSpPr>
            <p:cNvPr id="13" name="직사각형 12">
              <a:extLst>
                <a:ext uri="{FF2B5EF4-FFF2-40B4-BE49-F238E27FC236}">
                  <a16:creationId xmlns:a16="http://schemas.microsoft.com/office/drawing/2014/main" id="{B5B5A65B-1A6B-B486-0DB9-8F33C30AAD50}"/>
                </a:ext>
              </a:extLst>
            </p:cNvPr>
            <p:cNvSpPr/>
            <p:nvPr/>
          </p:nvSpPr>
          <p:spPr>
            <a:xfrm>
              <a:off x="5075329" y="2718106"/>
              <a:ext cx="1029138" cy="849848"/>
            </a:xfrm>
            <a:prstGeom prst="rect">
              <a:avLst/>
            </a:prstGeom>
            <a:solidFill>
              <a:schemeClr val="bg1">
                <a:lumMod val="95000"/>
                <a:alpha val="93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游ゴシック" panose="020B0400000000000000" pitchFamily="50" charset="-128"/>
              </a:endParaRPr>
            </a:p>
          </p:txBody>
        </p:sp>
      </p:grpSp>
      <p:sp>
        <p:nvSpPr>
          <p:cNvPr id="14" name="Google Shape;368;p16">
            <a:extLst>
              <a:ext uri="{FF2B5EF4-FFF2-40B4-BE49-F238E27FC236}">
                <a16:creationId xmlns:a16="http://schemas.microsoft.com/office/drawing/2014/main" id="{A6425A92-43E7-E63F-BCD1-7E20055D7043}"/>
              </a:ext>
            </a:extLst>
          </p:cNvPr>
          <p:cNvSpPr txBox="1"/>
          <p:nvPr/>
        </p:nvSpPr>
        <p:spPr>
          <a:xfrm>
            <a:off x="4535227" y="2089681"/>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游ゴシック" panose="020B0400000000000000" pitchFamily="50" charset="-128"/>
                <a:ea typeface="Century"/>
                <a:cs typeface="Century"/>
                <a:sym typeface="Century"/>
              </a:rPr>
              <a:t>①</a:t>
            </a:r>
            <a:endParaRPr dirty="0">
              <a:latin typeface="游ゴシック" panose="020B0400000000000000" pitchFamily="50" charset="-128"/>
              <a:ea typeface="游ゴシック" panose="020B0400000000000000" pitchFamily="50" charset="-128"/>
            </a:endParaRPr>
          </a:p>
        </p:txBody>
      </p:sp>
      <p:sp>
        <p:nvSpPr>
          <p:cNvPr id="15" name="Google Shape;371;p16">
            <a:extLst>
              <a:ext uri="{FF2B5EF4-FFF2-40B4-BE49-F238E27FC236}">
                <a16:creationId xmlns:a16="http://schemas.microsoft.com/office/drawing/2014/main" id="{09A3159C-1410-F0D8-8B75-811DCCE46694}"/>
              </a:ext>
            </a:extLst>
          </p:cNvPr>
          <p:cNvSpPr txBox="1"/>
          <p:nvPr/>
        </p:nvSpPr>
        <p:spPr>
          <a:xfrm>
            <a:off x="3840878" y="1269560"/>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游ゴシック" panose="020B0400000000000000" pitchFamily="50" charset="-128"/>
                <a:ea typeface="Century"/>
                <a:cs typeface="Century"/>
                <a:sym typeface="Century"/>
              </a:rPr>
              <a:t>②</a:t>
            </a:r>
            <a:endParaRPr dirty="0">
              <a:latin typeface="游ゴシック" panose="020B0400000000000000" pitchFamily="50" charset="-128"/>
              <a:ea typeface="游ゴシック" panose="020B0400000000000000" pitchFamily="50" charset="-128"/>
            </a:endParaRPr>
          </a:p>
        </p:txBody>
      </p:sp>
      <p:sp>
        <p:nvSpPr>
          <p:cNvPr id="16" name="Google Shape;381;p17">
            <a:extLst>
              <a:ext uri="{FF2B5EF4-FFF2-40B4-BE49-F238E27FC236}">
                <a16:creationId xmlns:a16="http://schemas.microsoft.com/office/drawing/2014/main" id="{2B03A053-87B6-729C-A6E8-9300663B5EFA}"/>
              </a:ext>
            </a:extLst>
          </p:cNvPr>
          <p:cNvSpPr/>
          <p:nvPr/>
        </p:nvSpPr>
        <p:spPr>
          <a:xfrm>
            <a:off x="3450235" y="1979081"/>
            <a:ext cx="2441507" cy="18415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sp>
        <p:nvSpPr>
          <p:cNvPr id="17" name="Google Shape;381;p17">
            <a:extLst>
              <a:ext uri="{FF2B5EF4-FFF2-40B4-BE49-F238E27FC236}">
                <a16:creationId xmlns:a16="http://schemas.microsoft.com/office/drawing/2014/main" id="{72754559-C442-0091-762B-5EEABAA823D5}"/>
              </a:ext>
            </a:extLst>
          </p:cNvPr>
          <p:cNvSpPr/>
          <p:nvPr/>
        </p:nvSpPr>
        <p:spPr>
          <a:xfrm>
            <a:off x="3452380" y="1351737"/>
            <a:ext cx="434797" cy="224528"/>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sp>
        <p:nvSpPr>
          <p:cNvPr id="18" name="Google Shape;279;p11">
            <a:extLst>
              <a:ext uri="{FF2B5EF4-FFF2-40B4-BE49-F238E27FC236}">
                <a16:creationId xmlns:a16="http://schemas.microsoft.com/office/drawing/2014/main" id="{3CE2C0E1-2AEF-107D-A66D-CAC2B3FC6E58}"/>
              </a:ext>
            </a:extLst>
          </p:cNvPr>
          <p:cNvSpPr txBox="1"/>
          <p:nvPr/>
        </p:nvSpPr>
        <p:spPr>
          <a:xfrm>
            <a:off x="724665" y="2872533"/>
            <a:ext cx="5814248" cy="1102184"/>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050" dirty="0">
                <a:latin typeface="游ゴシック" panose="020B0400000000000000" pitchFamily="50" charset="-128"/>
                <a:ea typeface="游ゴシック" panose="020B0400000000000000" pitchFamily="50" charset="-128"/>
              </a:rPr>
              <a:t>貼り付け対象の医療機関を右側から選択するようにします。</a:t>
            </a:r>
            <a:endParaRPr lang="en-US" altLang="ja-JP" sz="1050" dirty="0">
              <a:latin typeface="游ゴシック" panose="020B0400000000000000" pitchFamily="50" charset="-128"/>
              <a:ea typeface="游ゴシック" panose="020B0400000000000000" pitchFamily="50" charset="-128"/>
            </a:endParaRPr>
          </a:p>
          <a:p>
            <a:pPr lvl="0">
              <a:lnSpc>
                <a:spcPct val="125000"/>
              </a:lnSpc>
            </a:pPr>
            <a:r>
              <a:rPr lang="ko-KR" altLang="en-US" sz="1050" dirty="0">
                <a:solidFill>
                  <a:srgbClr val="FF0000"/>
                </a:solidFill>
                <a:latin typeface="游ゴシック" panose="020B0400000000000000" pitchFamily="50" charset="-128"/>
                <a:ea typeface="MS Mincho"/>
                <a:cs typeface="MS Mincho"/>
                <a:sym typeface="MS Mincho"/>
              </a:rPr>
              <a:t>①</a:t>
            </a:r>
            <a:r>
              <a:rPr lang="ja-JP" altLang="en-US" sz="1050" dirty="0">
                <a:solidFill>
                  <a:srgbClr val="FF0000"/>
                </a:solidFill>
                <a:latin typeface="游ゴシック" panose="020B0400000000000000" pitchFamily="50" charset="-128"/>
                <a:ea typeface="游ゴシック" panose="020B0400000000000000" pitchFamily="50" charset="-128"/>
                <a:cs typeface="MS Mincho"/>
                <a:sym typeface="MS Mincho"/>
              </a:rPr>
              <a:t>　</a:t>
            </a:r>
            <a:r>
              <a:rPr lang="ja-JP" altLang="ko-KR" sz="1050" dirty="0">
                <a:latin typeface="游ゴシック" panose="020B0400000000000000" pitchFamily="50" charset="-128"/>
                <a:ea typeface="游ゴシック" panose="020B0400000000000000" pitchFamily="50" charset="-128"/>
              </a:rPr>
              <a:t>貼り付け対象の医療機関をクリックします。 （ダブルクリック</a:t>
            </a:r>
            <a:r>
              <a:rPr lang="ja-JP" altLang="en-US" sz="1050" dirty="0">
                <a:latin typeface="游ゴシック" panose="020B0400000000000000" pitchFamily="50" charset="-128"/>
                <a:ea typeface="游ゴシック" panose="020B0400000000000000" pitchFamily="50" charset="-128"/>
              </a:rPr>
              <a:t>すると</a:t>
            </a:r>
            <a:r>
              <a:rPr lang="ja-JP" altLang="ko-KR" sz="1050" dirty="0">
                <a:latin typeface="游ゴシック" panose="020B0400000000000000" pitchFamily="50" charset="-128"/>
                <a:ea typeface="游ゴシック" panose="020B0400000000000000" pitchFamily="50" charset="-128"/>
              </a:rPr>
              <a:t>②選択</a:t>
            </a:r>
            <a:r>
              <a:rPr lang="ja-JP" altLang="en-US" sz="1050" dirty="0">
                <a:latin typeface="游ゴシック" panose="020B0400000000000000" pitchFamily="50" charset="-128"/>
                <a:ea typeface="游ゴシック" panose="020B0400000000000000" pitchFamily="50" charset="-128"/>
              </a:rPr>
              <a:t>するの</a:t>
            </a:r>
            <a:r>
              <a:rPr lang="ja-JP" altLang="ko-KR" sz="1050" dirty="0">
                <a:latin typeface="游ゴシック" panose="020B0400000000000000" pitchFamily="50" charset="-128"/>
                <a:ea typeface="游ゴシック" panose="020B0400000000000000" pitchFamily="50" charset="-128"/>
              </a:rPr>
              <a:t>と同じです。）</a:t>
            </a:r>
            <a:endParaRPr lang="en-US" altLang="ko-KR" sz="1050" dirty="0">
              <a:solidFill>
                <a:schemeClr val="dk1"/>
              </a:solidFill>
              <a:latin typeface="游ゴシック" panose="020B0400000000000000" pitchFamily="50" charset="-128"/>
              <a:ea typeface="游ゴシック" panose="020B0400000000000000" pitchFamily="50" charset="-128"/>
              <a:cs typeface="MS Mincho"/>
              <a:sym typeface="MS Mincho"/>
            </a:endParaRPr>
          </a:p>
          <a:p>
            <a:pPr>
              <a:lnSpc>
                <a:spcPct val="125000"/>
              </a:lnSpc>
            </a:pPr>
            <a:r>
              <a:rPr lang="ko-KR" altLang="en-US" sz="1050" dirty="0">
                <a:solidFill>
                  <a:srgbClr val="FF0000"/>
                </a:solidFill>
                <a:latin typeface="游ゴシック" panose="020B0400000000000000" pitchFamily="50" charset="-128"/>
                <a:ea typeface="MS Mincho"/>
                <a:cs typeface="MS Mincho"/>
                <a:sym typeface="MS Mincho"/>
              </a:rPr>
              <a:t>②</a:t>
            </a:r>
            <a:r>
              <a:rPr lang="ja-JP" altLang="ko-KR" sz="1050" dirty="0">
                <a:latin typeface="游ゴシック" panose="020B0400000000000000" pitchFamily="50" charset="-128"/>
                <a:ea typeface="游ゴシック" panose="020B0400000000000000" pitchFamily="50" charset="-128"/>
              </a:rPr>
              <a:t>「選択」ボタンをクリックすると該当医療機関の学習チェックデータ照​​会ウィンドウに切り替わります。</a:t>
            </a:r>
            <a:endParaRPr lang="ko-KR" altLang="en-US" sz="1050" dirty="0">
              <a:latin typeface="游ゴシック" panose="020B0400000000000000" pitchFamily="50" charset="-128"/>
            </a:endParaRPr>
          </a:p>
        </p:txBody>
      </p:sp>
      <p:sp>
        <p:nvSpPr>
          <p:cNvPr id="19" name="Google Shape;381;p17">
            <a:extLst>
              <a:ext uri="{FF2B5EF4-FFF2-40B4-BE49-F238E27FC236}">
                <a16:creationId xmlns:a16="http://schemas.microsoft.com/office/drawing/2014/main" id="{F34EB205-75CF-DBFC-2A10-2FC75064FFF7}"/>
              </a:ext>
            </a:extLst>
          </p:cNvPr>
          <p:cNvSpPr/>
          <p:nvPr/>
        </p:nvSpPr>
        <p:spPr>
          <a:xfrm>
            <a:off x="734190" y="5483586"/>
            <a:ext cx="2580510" cy="228352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sp>
        <p:nvSpPr>
          <p:cNvPr id="20" name="Google Shape;216;p7">
            <a:extLst>
              <a:ext uri="{FF2B5EF4-FFF2-40B4-BE49-F238E27FC236}">
                <a16:creationId xmlns:a16="http://schemas.microsoft.com/office/drawing/2014/main" id="{926AC753-5F96-011B-0359-57272FA7B6DB}"/>
              </a:ext>
            </a:extLst>
          </p:cNvPr>
          <p:cNvSpPr txBox="1"/>
          <p:nvPr/>
        </p:nvSpPr>
        <p:spPr>
          <a:xfrm>
            <a:off x="769955" y="8097065"/>
            <a:ext cx="5295535" cy="896359"/>
          </a:xfrm>
          <a:prstGeom prst="rect">
            <a:avLst/>
          </a:prstGeom>
          <a:solidFill>
            <a:schemeClr val="lt1"/>
          </a:solidFill>
          <a:ln>
            <a:noFill/>
          </a:ln>
        </p:spPr>
        <p:txBody>
          <a:bodyPr spcFirstLastPara="1" wrap="square" lIns="91425" tIns="45700" rIns="91425" bIns="45700" anchor="t" anchorCtr="0">
            <a:spAutoFit/>
          </a:bodyPr>
          <a:lstStyle/>
          <a:p>
            <a:pPr lvl="0"/>
            <a:r>
              <a:rPr lang="ko-KR" altLang="en-US" sz="1100" dirty="0">
                <a:solidFill>
                  <a:srgbClr val="FF0000"/>
                </a:solidFill>
                <a:latin typeface="游ゴシック" panose="020B0400000000000000" pitchFamily="50" charset="-128"/>
                <a:ea typeface="MS Mincho"/>
                <a:cs typeface="MS Mincho"/>
                <a:sym typeface="MS Mincho"/>
              </a:rPr>
              <a:t>①</a:t>
            </a:r>
            <a:r>
              <a:rPr lang="ja-JP" altLang="ko-KR" sz="1100" dirty="0">
                <a:latin typeface="游ゴシック" panose="020B0400000000000000" pitchFamily="50" charset="-128"/>
                <a:ea typeface="游ゴシック" panose="020B0400000000000000" pitchFamily="50" charset="-128"/>
              </a:rPr>
              <a:t>貼り付け対象医療機関の既存の学習済みチェックデータが照会されます。</a:t>
            </a:r>
            <a:endParaRPr lang="en-US" altLang="ko-KR" sz="1100" dirty="0">
              <a:solidFill>
                <a:schemeClr val="dk1"/>
              </a:solidFill>
              <a:latin typeface="游ゴシック" panose="020B0400000000000000" pitchFamily="50" charset="-128"/>
              <a:ea typeface="游ゴシック" panose="020B0400000000000000" pitchFamily="50" charset="-128"/>
              <a:cs typeface="Century"/>
              <a:sym typeface="Century"/>
            </a:endParaRPr>
          </a:p>
          <a:p>
            <a:pPr>
              <a:lnSpc>
                <a:spcPct val="125000"/>
              </a:lnSpc>
            </a:pPr>
            <a:r>
              <a:rPr lang="ko-KR" altLang="en-US" sz="1100" dirty="0">
                <a:solidFill>
                  <a:srgbClr val="FF0000"/>
                </a:solidFill>
                <a:latin typeface="游ゴシック" panose="020B0400000000000000" pitchFamily="50" charset="-128"/>
                <a:ea typeface="MS Mincho"/>
                <a:cs typeface="MS Mincho"/>
                <a:sym typeface="MS Mincho"/>
              </a:rPr>
              <a:t>②</a:t>
            </a:r>
            <a:r>
              <a:rPr lang="ja-JP" altLang="ko-KR" sz="1100" dirty="0">
                <a:latin typeface="游ゴシック" panose="020B0400000000000000" pitchFamily="50" charset="-128"/>
                <a:ea typeface="游ゴシック" panose="020B0400000000000000" pitchFamily="50" charset="-128"/>
              </a:rPr>
              <a:t>コピー対象医療機関のチェックデータです。</a:t>
            </a:r>
            <a:endParaRPr lang="en-US" altLang="ko-KR" sz="1100" dirty="0">
              <a:solidFill>
                <a:schemeClr val="dk1"/>
              </a:solidFill>
              <a:latin typeface="游ゴシック" panose="020B0400000000000000" pitchFamily="50" charset="-128"/>
              <a:ea typeface="游ゴシック" panose="020B0400000000000000" pitchFamily="50" charset="-128"/>
              <a:cs typeface="MS Mincho"/>
              <a:sym typeface="MS Mincho"/>
            </a:endParaRPr>
          </a:p>
          <a:p>
            <a:pPr>
              <a:lnSpc>
                <a:spcPct val="125000"/>
              </a:lnSpc>
            </a:pPr>
            <a:r>
              <a:rPr lang="en-US" altLang="ko-KR" sz="1100" dirty="0">
                <a:latin typeface="游ゴシック" panose="020B0400000000000000" pitchFamily="50" charset="-128"/>
                <a:ea typeface="游ゴシック" panose="020B0400000000000000" pitchFamily="50" charset="-128"/>
                <a:cs typeface="MS Mincho"/>
                <a:sym typeface="MS Mincho"/>
              </a:rPr>
              <a:t> - </a:t>
            </a:r>
            <a:r>
              <a:rPr lang="ja-JP" altLang="ko-KR" sz="1100" dirty="0">
                <a:latin typeface="游ゴシック" panose="020B0400000000000000" pitchFamily="50" charset="-128"/>
                <a:ea typeface="游ゴシック" panose="020B0400000000000000" pitchFamily="50" charset="-128"/>
              </a:rPr>
              <a:t>2つの医療機関の学習されたチェックデータを確認します。</a:t>
            </a:r>
            <a:endParaRPr lang="en-US" altLang="ko-KR" sz="1100" dirty="0">
              <a:latin typeface="游ゴシック" panose="020B0400000000000000" pitchFamily="50" charset="-128"/>
              <a:ea typeface="游ゴシック" panose="020B0400000000000000" pitchFamily="50" charset="-128"/>
              <a:cs typeface="MS Mincho"/>
              <a:sym typeface="MS Mincho"/>
            </a:endParaRPr>
          </a:p>
          <a:p>
            <a:pPr>
              <a:lnSpc>
                <a:spcPct val="125000"/>
              </a:lnSpc>
            </a:pPr>
            <a:r>
              <a:rPr lang="en-US" altLang="ko-KR" sz="1100" dirty="0">
                <a:latin typeface="游ゴシック" panose="020B0400000000000000" pitchFamily="50" charset="-128"/>
                <a:ea typeface="游ゴシック" panose="020B0400000000000000" pitchFamily="50" charset="-128"/>
                <a:sym typeface="MS Mincho"/>
              </a:rPr>
              <a:t> - </a:t>
            </a:r>
            <a:r>
              <a:rPr lang="ja-JP" altLang="ko-KR" sz="1100" dirty="0">
                <a:latin typeface="游ゴシック" panose="020B0400000000000000" pitchFamily="50" charset="-128"/>
                <a:ea typeface="游ゴシック" panose="020B0400000000000000" pitchFamily="50" charset="-128"/>
              </a:rPr>
              <a:t>貼り付け対象のチェックデータを確認して選択/解除します</a:t>
            </a:r>
            <a:r>
              <a:rPr lang="ja-JP" altLang="en-US" sz="1100" dirty="0">
                <a:latin typeface="游ゴシック" panose="020B0400000000000000" pitchFamily="50" charset="-128"/>
                <a:ea typeface="游ゴシック" panose="020B0400000000000000" pitchFamily="50" charset="-128"/>
              </a:rPr>
              <a:t>。</a:t>
            </a:r>
            <a:endParaRPr lang="ko-KR" altLang="en-US" sz="1100" dirty="0">
              <a:latin typeface="游ゴシック" panose="020B0400000000000000" pitchFamily="50" charset="-128"/>
            </a:endParaRPr>
          </a:p>
        </p:txBody>
      </p:sp>
      <p:sp>
        <p:nvSpPr>
          <p:cNvPr id="21" name="正方形/長方形 5">
            <a:extLst>
              <a:ext uri="{FF2B5EF4-FFF2-40B4-BE49-F238E27FC236}">
                <a16:creationId xmlns:a16="http://schemas.microsoft.com/office/drawing/2014/main" id="{8ABED14E-1CD9-92C2-6B32-983A4531E894}"/>
              </a:ext>
            </a:extLst>
          </p:cNvPr>
          <p:cNvSpPr/>
          <p:nvPr/>
        </p:nvSpPr>
        <p:spPr>
          <a:xfrm>
            <a:off x="1704975" y="4656806"/>
            <a:ext cx="1085952" cy="89283"/>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2" name="正方形/長方形 6">
            <a:extLst>
              <a:ext uri="{FF2B5EF4-FFF2-40B4-BE49-F238E27FC236}">
                <a16:creationId xmlns:a16="http://schemas.microsoft.com/office/drawing/2014/main" id="{8A8962A3-2C25-A864-61BE-6CF6989CF8F5}"/>
              </a:ext>
            </a:extLst>
          </p:cNvPr>
          <p:cNvSpPr/>
          <p:nvPr/>
        </p:nvSpPr>
        <p:spPr>
          <a:xfrm>
            <a:off x="1777606" y="1197669"/>
            <a:ext cx="1008480" cy="89282"/>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3" name="正方形/長方形 7">
            <a:extLst>
              <a:ext uri="{FF2B5EF4-FFF2-40B4-BE49-F238E27FC236}">
                <a16:creationId xmlns:a16="http://schemas.microsoft.com/office/drawing/2014/main" id="{6DEABAF5-B388-1AA1-0161-232C4E22BEDB}"/>
              </a:ext>
            </a:extLst>
          </p:cNvPr>
          <p:cNvSpPr/>
          <p:nvPr/>
        </p:nvSpPr>
        <p:spPr>
          <a:xfrm>
            <a:off x="4327477" y="1194457"/>
            <a:ext cx="1149397" cy="89282"/>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4" name="正方形/長方形 8">
            <a:extLst>
              <a:ext uri="{FF2B5EF4-FFF2-40B4-BE49-F238E27FC236}">
                <a16:creationId xmlns:a16="http://schemas.microsoft.com/office/drawing/2014/main" id="{D0A6EBFB-AD8F-1DB7-8844-6F693E53E239}"/>
              </a:ext>
            </a:extLst>
          </p:cNvPr>
          <p:cNvSpPr/>
          <p:nvPr/>
        </p:nvSpPr>
        <p:spPr>
          <a:xfrm>
            <a:off x="4388520" y="4681070"/>
            <a:ext cx="1225112" cy="157954"/>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8234921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18CDB-70DF-E768-ADE2-5A8F9796D669}"/>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BAAA54C1-445D-4CD2-35D1-84C5D65251C7}"/>
              </a:ext>
            </a:extLst>
          </p:cNvPr>
          <p:cNvSpPr>
            <a:spLocks noGrp="1"/>
          </p:cNvSpPr>
          <p:nvPr>
            <p:ph type="sldNum" sz="quarter" idx="12"/>
          </p:nvPr>
        </p:nvSpPr>
        <p:spPr/>
        <p:txBody>
          <a:bodyPr/>
          <a:lstStyle/>
          <a:p>
            <a:fld id="{AE8EA5A1-38AB-4AA0-89CC-DE1004BC27E5}" type="slidenum">
              <a:rPr kumimoji="1" lang="ja-JP" altLang="en-US" smtClean="0"/>
              <a:t>220</a:t>
            </a:fld>
            <a:endParaRPr kumimoji="1" lang="ja-JP" altLang="en-US"/>
          </a:p>
        </p:txBody>
      </p:sp>
      <p:pic>
        <p:nvPicPr>
          <p:cNvPr id="29" name="그림 28">
            <a:extLst>
              <a:ext uri="{FF2B5EF4-FFF2-40B4-BE49-F238E27FC236}">
                <a16:creationId xmlns:a16="http://schemas.microsoft.com/office/drawing/2014/main" id="{EDBA7B12-6DC5-DE4A-28FA-48F09835DD20}"/>
              </a:ext>
            </a:extLst>
          </p:cNvPr>
          <p:cNvPicPr>
            <a:picLocks noChangeAspect="1"/>
          </p:cNvPicPr>
          <p:nvPr/>
        </p:nvPicPr>
        <p:blipFill>
          <a:blip r:embed="rId2" cstate="print"/>
          <a:stretch>
            <a:fillRect/>
          </a:stretch>
        </p:blipFill>
        <p:spPr>
          <a:xfrm>
            <a:off x="1199973" y="6889667"/>
            <a:ext cx="5007749" cy="2098190"/>
          </a:xfrm>
          <a:prstGeom prst="rect">
            <a:avLst/>
          </a:prstGeom>
        </p:spPr>
      </p:pic>
      <p:pic>
        <p:nvPicPr>
          <p:cNvPr id="30" name="그림 29">
            <a:extLst>
              <a:ext uri="{FF2B5EF4-FFF2-40B4-BE49-F238E27FC236}">
                <a16:creationId xmlns:a16="http://schemas.microsoft.com/office/drawing/2014/main" id="{215DD643-62BE-132E-CC1B-86FFF8BACBAE}"/>
              </a:ext>
            </a:extLst>
          </p:cNvPr>
          <p:cNvPicPr>
            <a:picLocks noChangeAspect="1"/>
          </p:cNvPicPr>
          <p:nvPr/>
        </p:nvPicPr>
        <p:blipFill>
          <a:blip r:embed="rId3" cstate="print"/>
          <a:stretch>
            <a:fillRect/>
          </a:stretch>
        </p:blipFill>
        <p:spPr>
          <a:xfrm>
            <a:off x="1091729" y="3664685"/>
            <a:ext cx="4975824" cy="2086967"/>
          </a:xfrm>
          <a:prstGeom prst="rect">
            <a:avLst/>
          </a:prstGeom>
        </p:spPr>
      </p:pic>
      <p:pic>
        <p:nvPicPr>
          <p:cNvPr id="31" name="그림 30">
            <a:extLst>
              <a:ext uri="{FF2B5EF4-FFF2-40B4-BE49-F238E27FC236}">
                <a16:creationId xmlns:a16="http://schemas.microsoft.com/office/drawing/2014/main" id="{70E812A7-27E2-B046-0860-EACD78450937}"/>
              </a:ext>
            </a:extLst>
          </p:cNvPr>
          <p:cNvPicPr>
            <a:picLocks noChangeAspect="1"/>
          </p:cNvPicPr>
          <p:nvPr/>
        </p:nvPicPr>
        <p:blipFill>
          <a:blip r:embed="rId4" cstate="print"/>
          <a:stretch>
            <a:fillRect/>
          </a:stretch>
        </p:blipFill>
        <p:spPr>
          <a:xfrm>
            <a:off x="585375" y="976346"/>
            <a:ext cx="5509626" cy="2285307"/>
          </a:xfrm>
          <a:prstGeom prst="rect">
            <a:avLst/>
          </a:prstGeom>
        </p:spPr>
      </p:pic>
      <p:sp>
        <p:nvSpPr>
          <p:cNvPr id="32" name="テキスト ボックス 4">
            <a:extLst>
              <a:ext uri="{FF2B5EF4-FFF2-40B4-BE49-F238E27FC236}">
                <a16:creationId xmlns:a16="http://schemas.microsoft.com/office/drawing/2014/main" id="{EEE67A00-15A3-138A-B4B9-E780281663EC}"/>
              </a:ext>
            </a:extLst>
          </p:cNvPr>
          <p:cNvSpPr txBox="1"/>
          <p:nvPr/>
        </p:nvSpPr>
        <p:spPr>
          <a:xfrm>
            <a:off x="585375" y="608024"/>
            <a:ext cx="5400000" cy="290657"/>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游ゴシック" panose="020B0400000000000000" pitchFamily="50" charset="-128"/>
                <a:ea typeface="游ゴシック" panose="020B0400000000000000" pitchFamily="50" charset="-128"/>
              </a:rPr>
              <a:t>●</a:t>
            </a:r>
            <a:r>
              <a:rPr lang="ja-JP" altLang="ko-KR" sz="1100" dirty="0">
                <a:latin typeface="游ゴシック" panose="020B0400000000000000" pitchFamily="50" charset="-128"/>
                <a:ea typeface="游ゴシック" panose="020B0400000000000000" pitchFamily="50" charset="-128"/>
              </a:rPr>
              <a:t>チェックデータのコピー</a:t>
            </a:r>
            <a:endParaRPr lang="en-US" altLang="ja-JP" sz="1100" dirty="0">
              <a:latin typeface="游ゴシック" panose="020B0400000000000000" pitchFamily="50" charset="-128"/>
              <a:ea typeface="游ゴシック" panose="020B0400000000000000" pitchFamily="50" charset="-128"/>
            </a:endParaRPr>
          </a:p>
        </p:txBody>
      </p:sp>
      <p:sp>
        <p:nvSpPr>
          <p:cNvPr id="33" name="Google Shape;300;p12">
            <a:extLst>
              <a:ext uri="{FF2B5EF4-FFF2-40B4-BE49-F238E27FC236}">
                <a16:creationId xmlns:a16="http://schemas.microsoft.com/office/drawing/2014/main" id="{B59E2D72-3020-DE5D-336C-46F8FB2C1379}"/>
              </a:ext>
            </a:extLst>
          </p:cNvPr>
          <p:cNvSpPr/>
          <p:nvPr/>
        </p:nvSpPr>
        <p:spPr>
          <a:xfrm>
            <a:off x="3830422" y="1521108"/>
            <a:ext cx="824349" cy="209314"/>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sp>
        <p:nvSpPr>
          <p:cNvPr id="34" name="Google Shape;216;p7">
            <a:extLst>
              <a:ext uri="{FF2B5EF4-FFF2-40B4-BE49-F238E27FC236}">
                <a16:creationId xmlns:a16="http://schemas.microsoft.com/office/drawing/2014/main" id="{73C49617-1312-4599-F953-5D79FA56D7CD}"/>
              </a:ext>
            </a:extLst>
          </p:cNvPr>
          <p:cNvSpPr txBox="1"/>
          <p:nvPr/>
        </p:nvSpPr>
        <p:spPr>
          <a:xfrm>
            <a:off x="585375" y="3373324"/>
            <a:ext cx="5295535" cy="261570"/>
          </a:xfrm>
          <a:prstGeom prst="rect">
            <a:avLst/>
          </a:prstGeom>
          <a:solidFill>
            <a:schemeClr val="lt1"/>
          </a:solidFill>
          <a:ln>
            <a:noFill/>
          </a:ln>
        </p:spPr>
        <p:txBody>
          <a:bodyPr spcFirstLastPara="1" wrap="square" lIns="91425" tIns="45700" rIns="91425" bIns="45700" anchor="t" anchorCtr="0">
            <a:spAutoFit/>
          </a:bodyPr>
          <a:lstStyle/>
          <a:p>
            <a:pPr lvl="0"/>
            <a:r>
              <a:rPr lang="ko-KR" altLang="en-US" sz="1100" dirty="0">
                <a:solidFill>
                  <a:srgbClr val="FF0000"/>
                </a:solidFill>
                <a:latin typeface="游ゴシック" panose="020B0400000000000000" pitchFamily="50" charset="-128"/>
                <a:ea typeface="MS Mincho"/>
                <a:cs typeface="MS Mincho"/>
                <a:sym typeface="MS Mincho"/>
              </a:rPr>
              <a:t>①</a:t>
            </a:r>
            <a:r>
              <a:rPr lang="ko-KR" altLang="en-US" sz="1100" dirty="0">
                <a:solidFill>
                  <a:schemeClr val="dk1"/>
                </a:solidFill>
                <a:latin typeface="游ゴシック" panose="020B0400000000000000" pitchFamily="50" charset="-128"/>
                <a:ea typeface="MS Mincho"/>
                <a:cs typeface="MS Mincho"/>
                <a:sym typeface="MS Mincho"/>
              </a:rPr>
              <a:t> </a:t>
            </a:r>
            <a:r>
              <a:rPr lang="ja-JP" altLang="ko-KR" sz="1100" dirty="0">
                <a:latin typeface="游ゴシック" panose="020B0400000000000000" pitchFamily="50" charset="-128"/>
                <a:ea typeface="游ゴシック" panose="020B0400000000000000" pitchFamily="50" charset="-128"/>
              </a:rPr>
              <a:t>（左）コピー先のチェックデータを（右）貼り付け（インポート）します。</a:t>
            </a:r>
            <a:endParaRPr lang="ko-KR" altLang="en-US" sz="1100" dirty="0">
              <a:latin typeface="游ゴシック" panose="020B0400000000000000" pitchFamily="50" charset="-128"/>
            </a:endParaRPr>
          </a:p>
        </p:txBody>
      </p:sp>
      <p:sp>
        <p:nvSpPr>
          <p:cNvPr id="35" name="Google Shape;212;p7">
            <a:extLst>
              <a:ext uri="{FF2B5EF4-FFF2-40B4-BE49-F238E27FC236}">
                <a16:creationId xmlns:a16="http://schemas.microsoft.com/office/drawing/2014/main" id="{6765BBAC-7EA0-55FC-6037-3D0131183ECA}"/>
              </a:ext>
            </a:extLst>
          </p:cNvPr>
          <p:cNvSpPr txBox="1"/>
          <p:nvPr/>
        </p:nvSpPr>
        <p:spPr>
          <a:xfrm>
            <a:off x="2446586" y="2224288"/>
            <a:ext cx="1734051" cy="303889"/>
          </a:xfrm>
          <a:prstGeom prst="rect">
            <a:avLst/>
          </a:prstGeom>
          <a:noFill/>
          <a:ln w="12700"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endParaRPr lang="ko-KR" altLang="en-US" sz="1100" dirty="0">
              <a:latin typeface="游ゴシック" panose="020B0400000000000000" pitchFamily="50" charset="-128"/>
            </a:endParaRPr>
          </a:p>
        </p:txBody>
      </p:sp>
      <p:cxnSp>
        <p:nvCxnSpPr>
          <p:cNvPr id="36" name="Google Shape;210;p7">
            <a:extLst>
              <a:ext uri="{FF2B5EF4-FFF2-40B4-BE49-F238E27FC236}">
                <a16:creationId xmlns:a16="http://schemas.microsoft.com/office/drawing/2014/main" id="{C829881F-F4A4-D1FA-5CC3-B91F051C9A94}"/>
              </a:ext>
            </a:extLst>
          </p:cNvPr>
          <p:cNvCxnSpPr>
            <a:cxnSpLocks/>
            <a:stCxn id="33" idx="2"/>
            <a:endCxn id="35" idx="0"/>
          </p:cNvCxnSpPr>
          <p:nvPr/>
        </p:nvCxnSpPr>
        <p:spPr>
          <a:xfrm rot="5400000">
            <a:off x="3531172" y="1512863"/>
            <a:ext cx="493866" cy="928985"/>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37" name="Google Shape;318;p13">
            <a:extLst>
              <a:ext uri="{FF2B5EF4-FFF2-40B4-BE49-F238E27FC236}">
                <a16:creationId xmlns:a16="http://schemas.microsoft.com/office/drawing/2014/main" id="{4DE94180-6059-2BDF-4EC0-5256CF93B6EB}"/>
              </a:ext>
            </a:extLst>
          </p:cNvPr>
          <p:cNvSpPr txBox="1"/>
          <p:nvPr/>
        </p:nvSpPr>
        <p:spPr>
          <a:xfrm>
            <a:off x="4039818" y="1218944"/>
            <a:ext cx="368464"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游ゴシック" panose="020B0400000000000000" pitchFamily="50" charset="-128"/>
                <a:ea typeface="Century"/>
                <a:cs typeface="Century"/>
                <a:sym typeface="Century"/>
              </a:rPr>
              <a:t>①</a:t>
            </a:r>
            <a:endParaRPr dirty="0">
              <a:latin typeface="游ゴシック" panose="020B0400000000000000" pitchFamily="50" charset="-128"/>
              <a:ea typeface="游ゴシック" panose="020B0400000000000000" pitchFamily="50" charset="-128"/>
            </a:endParaRPr>
          </a:p>
        </p:txBody>
      </p:sp>
      <p:sp>
        <p:nvSpPr>
          <p:cNvPr id="38" name="四角形: 角を丸くする 14">
            <a:extLst>
              <a:ext uri="{FF2B5EF4-FFF2-40B4-BE49-F238E27FC236}">
                <a16:creationId xmlns:a16="http://schemas.microsoft.com/office/drawing/2014/main" id="{3FAEBE10-B23B-7881-6105-C5B4344C9DA7}"/>
              </a:ext>
            </a:extLst>
          </p:cNvPr>
          <p:cNvSpPr/>
          <p:nvPr/>
        </p:nvSpPr>
        <p:spPr>
          <a:xfrm>
            <a:off x="1099819" y="4214021"/>
            <a:ext cx="2147463" cy="479020"/>
          </a:xfrm>
          <a:prstGeom prst="roundRect">
            <a:avLst/>
          </a:prstGeom>
          <a:solidFill>
            <a:srgbClr val="FFFFCC"/>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endParaRPr lang="en-US" altLang="ja-JP" sz="1100" dirty="0">
              <a:solidFill>
                <a:schemeClr val="tx1"/>
              </a:solidFill>
              <a:latin typeface="游ゴシック" panose="020B0400000000000000" pitchFamily="50" charset="-128"/>
              <a:ea typeface="游ゴシック" panose="020B0400000000000000" pitchFamily="50" charset="-128"/>
            </a:endParaRPr>
          </a:p>
          <a:p>
            <a:pPr>
              <a:lnSpc>
                <a:spcPct val="125000"/>
              </a:lnSpc>
            </a:pPr>
            <a:r>
              <a:rPr lang="ja-JP" altLang="ko-KR" sz="1100" dirty="0">
                <a:solidFill>
                  <a:schemeClr val="tx1"/>
                </a:solidFill>
                <a:latin typeface="游ゴシック" panose="020B0400000000000000" pitchFamily="50" charset="-128"/>
                <a:ea typeface="游ゴシック" panose="020B0400000000000000" pitchFamily="50" charset="-128"/>
              </a:rPr>
              <a:t>正常にインポート処理が完了しました</a:t>
            </a:r>
            <a:r>
              <a:rPr lang="ja-JP" altLang="en-US" sz="1100" dirty="0">
                <a:solidFill>
                  <a:schemeClr val="tx1"/>
                </a:solidFill>
                <a:latin typeface="游ゴシック" panose="020B0400000000000000" pitchFamily="50" charset="-128"/>
                <a:ea typeface="游ゴシック" panose="020B0400000000000000" pitchFamily="50" charset="-128"/>
              </a:rPr>
              <a:t>。</a:t>
            </a:r>
            <a:endParaRPr lang="en-US" altLang="ja-JP" sz="1100" dirty="0">
              <a:solidFill>
                <a:schemeClr val="tx1"/>
              </a:solidFill>
              <a:latin typeface="游ゴシック" panose="020B0400000000000000" pitchFamily="50" charset="-128"/>
              <a:ea typeface="游ゴシック" panose="020B0400000000000000" pitchFamily="50" charset="-128"/>
            </a:endParaRPr>
          </a:p>
          <a:p>
            <a:pPr>
              <a:lnSpc>
                <a:spcPct val="125000"/>
              </a:lnSpc>
            </a:pPr>
            <a:endParaRPr kumimoji="1" lang="ja-JP" altLang="en-US" sz="1100" dirty="0">
              <a:solidFill>
                <a:schemeClr val="tx1"/>
              </a:solidFill>
              <a:latin typeface="游ゴシック" panose="020B0400000000000000" pitchFamily="50" charset="-128"/>
              <a:ea typeface="游ゴシック" panose="020B0400000000000000" pitchFamily="50" charset="-128"/>
            </a:endParaRPr>
          </a:p>
        </p:txBody>
      </p:sp>
      <p:pic>
        <p:nvPicPr>
          <p:cNvPr id="39" name="그림 38">
            <a:extLst>
              <a:ext uri="{FF2B5EF4-FFF2-40B4-BE49-F238E27FC236}">
                <a16:creationId xmlns:a16="http://schemas.microsoft.com/office/drawing/2014/main" id="{3060FAA3-F303-0B62-0C0D-132F8F59612E}"/>
              </a:ext>
            </a:extLst>
          </p:cNvPr>
          <p:cNvPicPr>
            <a:picLocks noChangeAspect="1"/>
          </p:cNvPicPr>
          <p:nvPr/>
        </p:nvPicPr>
        <p:blipFill>
          <a:blip r:embed="rId5" cstate="print"/>
          <a:stretch>
            <a:fillRect/>
          </a:stretch>
        </p:blipFill>
        <p:spPr>
          <a:xfrm>
            <a:off x="4224050" y="5839024"/>
            <a:ext cx="2089281" cy="1017682"/>
          </a:xfrm>
          <a:prstGeom prst="rect">
            <a:avLst/>
          </a:prstGeom>
        </p:spPr>
      </p:pic>
      <p:sp>
        <p:nvSpPr>
          <p:cNvPr id="40" name="Google Shape;300;p12">
            <a:extLst>
              <a:ext uri="{FF2B5EF4-FFF2-40B4-BE49-F238E27FC236}">
                <a16:creationId xmlns:a16="http://schemas.microsoft.com/office/drawing/2014/main" id="{5FE53A5C-3066-CACB-F562-D6E3B7F59624}"/>
              </a:ext>
            </a:extLst>
          </p:cNvPr>
          <p:cNvSpPr/>
          <p:nvPr/>
        </p:nvSpPr>
        <p:spPr>
          <a:xfrm>
            <a:off x="4781733" y="4155726"/>
            <a:ext cx="1241742" cy="209314"/>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cxnSp>
        <p:nvCxnSpPr>
          <p:cNvPr id="42" name="Google Shape;321;p13">
            <a:extLst>
              <a:ext uri="{FF2B5EF4-FFF2-40B4-BE49-F238E27FC236}">
                <a16:creationId xmlns:a16="http://schemas.microsoft.com/office/drawing/2014/main" id="{EEAB2466-62FF-7ABB-DB9C-4377075AFDC0}"/>
              </a:ext>
            </a:extLst>
          </p:cNvPr>
          <p:cNvCxnSpPr>
            <a:cxnSpLocks/>
          </p:cNvCxnSpPr>
          <p:nvPr/>
        </p:nvCxnSpPr>
        <p:spPr>
          <a:xfrm rot="5400000">
            <a:off x="2681282" y="3978394"/>
            <a:ext cx="1560333" cy="4"/>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43" name="Google Shape;212;p7">
            <a:extLst>
              <a:ext uri="{FF2B5EF4-FFF2-40B4-BE49-F238E27FC236}">
                <a16:creationId xmlns:a16="http://schemas.microsoft.com/office/drawing/2014/main" id="{A0A251FA-B6E5-5A84-8C31-23F814992069}"/>
              </a:ext>
            </a:extLst>
          </p:cNvPr>
          <p:cNvSpPr txBox="1"/>
          <p:nvPr/>
        </p:nvSpPr>
        <p:spPr>
          <a:xfrm>
            <a:off x="2790825" y="4762427"/>
            <a:ext cx="1567140" cy="303889"/>
          </a:xfrm>
          <a:prstGeom prst="rect">
            <a:avLst/>
          </a:prstGeom>
          <a:noFill/>
          <a:ln w="12700"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endParaRPr lang="ko-KR" altLang="en-US" sz="1100" dirty="0">
              <a:latin typeface="游ゴシック" panose="020B0400000000000000" pitchFamily="50" charset="-128"/>
            </a:endParaRPr>
          </a:p>
        </p:txBody>
      </p:sp>
      <p:sp>
        <p:nvSpPr>
          <p:cNvPr id="44" name="Google Shape;315;p13">
            <a:extLst>
              <a:ext uri="{FF2B5EF4-FFF2-40B4-BE49-F238E27FC236}">
                <a16:creationId xmlns:a16="http://schemas.microsoft.com/office/drawing/2014/main" id="{1CE23793-2C03-C4B5-23AA-C667C1AF3D30}"/>
              </a:ext>
            </a:extLst>
          </p:cNvPr>
          <p:cNvSpPr txBox="1"/>
          <p:nvPr/>
        </p:nvSpPr>
        <p:spPr>
          <a:xfrm>
            <a:off x="935826" y="5865280"/>
            <a:ext cx="3288224"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游ゴシック" panose="020B0400000000000000" pitchFamily="50" charset="-128"/>
                <a:ea typeface="MS Mincho"/>
                <a:cs typeface="MS Mincho"/>
                <a:sym typeface="MS Mincho"/>
              </a:rPr>
              <a:t>②</a:t>
            </a:r>
            <a:r>
              <a:rPr lang="ja-JP" altLang="ko-KR" sz="1100" dirty="0">
                <a:latin typeface="游ゴシック" panose="020B0400000000000000" pitchFamily="50" charset="-128"/>
                <a:ea typeface="游ゴシック" panose="020B0400000000000000" pitchFamily="50" charset="-128"/>
              </a:rPr>
              <a:t>貼り付け（インポート）をキャンセルします。</a:t>
            </a:r>
            <a:endParaRPr dirty="0">
              <a:latin typeface="游ゴシック" panose="020B0400000000000000" pitchFamily="50" charset="-128"/>
              <a:ea typeface="游ゴシック" panose="020B0400000000000000" pitchFamily="50" charset="-128"/>
            </a:endParaRPr>
          </a:p>
        </p:txBody>
      </p:sp>
      <p:cxnSp>
        <p:nvCxnSpPr>
          <p:cNvPr id="46" name="Google Shape;210;p7">
            <a:extLst>
              <a:ext uri="{FF2B5EF4-FFF2-40B4-BE49-F238E27FC236}">
                <a16:creationId xmlns:a16="http://schemas.microsoft.com/office/drawing/2014/main" id="{B40CEDB4-0775-DC05-AFC8-3B3BA346B3C9}"/>
              </a:ext>
            </a:extLst>
          </p:cNvPr>
          <p:cNvCxnSpPr>
            <a:cxnSpLocks/>
            <a:stCxn id="40" idx="2"/>
          </p:cNvCxnSpPr>
          <p:nvPr/>
        </p:nvCxnSpPr>
        <p:spPr>
          <a:xfrm rot="16200000" flipH="1">
            <a:off x="4665611" y="5102032"/>
            <a:ext cx="1473986" cy="1"/>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47" name="Google Shape;212;p7">
            <a:extLst>
              <a:ext uri="{FF2B5EF4-FFF2-40B4-BE49-F238E27FC236}">
                <a16:creationId xmlns:a16="http://schemas.microsoft.com/office/drawing/2014/main" id="{6B83CE57-F6EA-240E-E656-94AA201A5A56}"/>
              </a:ext>
            </a:extLst>
          </p:cNvPr>
          <p:cNvSpPr txBox="1"/>
          <p:nvPr/>
        </p:nvSpPr>
        <p:spPr>
          <a:xfrm>
            <a:off x="2911080" y="7982039"/>
            <a:ext cx="1578336" cy="303889"/>
          </a:xfrm>
          <a:prstGeom prst="rect">
            <a:avLst/>
          </a:prstGeom>
          <a:noFill/>
          <a:ln w="12700"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endParaRPr lang="ko-KR" altLang="en-US" sz="1100" dirty="0">
              <a:latin typeface="游ゴシック" panose="020B0400000000000000" pitchFamily="50" charset="-128"/>
            </a:endParaRPr>
          </a:p>
        </p:txBody>
      </p:sp>
      <p:sp>
        <p:nvSpPr>
          <p:cNvPr id="48" name="四角形: 角を丸くする 14">
            <a:extLst>
              <a:ext uri="{FF2B5EF4-FFF2-40B4-BE49-F238E27FC236}">
                <a16:creationId xmlns:a16="http://schemas.microsoft.com/office/drawing/2014/main" id="{E69C0038-5041-7470-3C26-A7F26B779EB1}"/>
              </a:ext>
            </a:extLst>
          </p:cNvPr>
          <p:cNvSpPr/>
          <p:nvPr/>
        </p:nvSpPr>
        <p:spPr>
          <a:xfrm>
            <a:off x="697833" y="8012418"/>
            <a:ext cx="2213245" cy="545643"/>
          </a:xfrm>
          <a:prstGeom prst="roundRect">
            <a:avLst/>
          </a:prstGeom>
          <a:solidFill>
            <a:srgbClr val="FFFFCC"/>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ja-JP" altLang="en-US" sz="1100" dirty="0">
                <a:solidFill>
                  <a:schemeClr val="tx1"/>
                </a:solidFill>
                <a:latin typeface="游ゴシック" panose="020B0400000000000000" pitchFamily="50" charset="-128"/>
                <a:ea typeface="游ゴシック" panose="020B0400000000000000" pitchFamily="50" charset="-128"/>
              </a:rPr>
              <a:t>イ</a:t>
            </a:r>
            <a:r>
              <a:rPr lang="ja-JP" altLang="ko-KR" sz="1100" dirty="0">
                <a:solidFill>
                  <a:schemeClr val="tx1"/>
                </a:solidFill>
                <a:latin typeface="游ゴシック" panose="020B0400000000000000" pitchFamily="50" charset="-128"/>
                <a:ea typeface="游ゴシック" panose="020B0400000000000000" pitchFamily="50" charset="-128"/>
              </a:rPr>
              <a:t>ンポートキャンセル処理完了</a:t>
            </a:r>
            <a:endParaRPr kumimoji="1" lang="ja-JP" altLang="en-US" sz="1100" dirty="0">
              <a:solidFill>
                <a:schemeClr val="tx1"/>
              </a:solidFill>
              <a:latin typeface="游ゴシック" panose="020B0400000000000000" pitchFamily="50" charset="-128"/>
              <a:ea typeface="游ゴシック" panose="020B0400000000000000" pitchFamily="50" charset="-128"/>
            </a:endParaRPr>
          </a:p>
        </p:txBody>
      </p:sp>
      <p:sp>
        <p:nvSpPr>
          <p:cNvPr id="49" name="正方形/長方形 2">
            <a:extLst>
              <a:ext uri="{FF2B5EF4-FFF2-40B4-BE49-F238E27FC236}">
                <a16:creationId xmlns:a16="http://schemas.microsoft.com/office/drawing/2014/main" id="{07421E73-F71E-C5F4-26B4-20E3C925DBD3}"/>
              </a:ext>
            </a:extLst>
          </p:cNvPr>
          <p:cNvSpPr/>
          <p:nvPr/>
        </p:nvSpPr>
        <p:spPr>
          <a:xfrm>
            <a:off x="2173551" y="1225703"/>
            <a:ext cx="494498" cy="89282"/>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50" name="正方形/長方形 3">
            <a:extLst>
              <a:ext uri="{FF2B5EF4-FFF2-40B4-BE49-F238E27FC236}">
                <a16:creationId xmlns:a16="http://schemas.microsoft.com/office/drawing/2014/main" id="{FF53F8E6-A88D-140C-79C2-C25E3197B7B0}"/>
              </a:ext>
            </a:extLst>
          </p:cNvPr>
          <p:cNvSpPr/>
          <p:nvPr/>
        </p:nvSpPr>
        <p:spPr>
          <a:xfrm>
            <a:off x="5021442" y="1225231"/>
            <a:ext cx="494498" cy="89282"/>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51" name="正方形/長方形 4">
            <a:extLst>
              <a:ext uri="{FF2B5EF4-FFF2-40B4-BE49-F238E27FC236}">
                <a16:creationId xmlns:a16="http://schemas.microsoft.com/office/drawing/2014/main" id="{C36EC3A2-2641-BAA8-02C1-2F1989C1FFCC}"/>
              </a:ext>
            </a:extLst>
          </p:cNvPr>
          <p:cNvSpPr/>
          <p:nvPr/>
        </p:nvSpPr>
        <p:spPr>
          <a:xfrm>
            <a:off x="1943216" y="3874198"/>
            <a:ext cx="967861" cy="97622"/>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53" name="正方形/長方形 6">
            <a:extLst>
              <a:ext uri="{FF2B5EF4-FFF2-40B4-BE49-F238E27FC236}">
                <a16:creationId xmlns:a16="http://schemas.microsoft.com/office/drawing/2014/main" id="{4797485F-9E74-91D6-E851-8A4596303773}"/>
              </a:ext>
            </a:extLst>
          </p:cNvPr>
          <p:cNvSpPr/>
          <p:nvPr/>
        </p:nvSpPr>
        <p:spPr>
          <a:xfrm>
            <a:off x="2080678" y="7084251"/>
            <a:ext cx="981610" cy="102361"/>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 name="正方形/長方形 4">
            <a:extLst>
              <a:ext uri="{FF2B5EF4-FFF2-40B4-BE49-F238E27FC236}">
                <a16:creationId xmlns:a16="http://schemas.microsoft.com/office/drawing/2014/main" id="{FF8CB735-EBBB-0299-4BD5-C9BEB3972D2E}"/>
              </a:ext>
            </a:extLst>
          </p:cNvPr>
          <p:cNvSpPr/>
          <p:nvPr/>
        </p:nvSpPr>
        <p:spPr>
          <a:xfrm>
            <a:off x="4407016" y="3866637"/>
            <a:ext cx="1108924" cy="98833"/>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1" name="Google Shape;329;p13">
            <a:extLst>
              <a:ext uri="{FF2B5EF4-FFF2-40B4-BE49-F238E27FC236}">
                <a16:creationId xmlns:a16="http://schemas.microsoft.com/office/drawing/2014/main" id="{B45E50F6-9A9C-5EC8-51EF-C0B1655A45F6}"/>
              </a:ext>
            </a:extLst>
          </p:cNvPr>
          <p:cNvSpPr txBox="1"/>
          <p:nvPr/>
        </p:nvSpPr>
        <p:spPr>
          <a:xfrm>
            <a:off x="4737655" y="3844730"/>
            <a:ext cx="340250"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游ゴシック" panose="020B0400000000000000" pitchFamily="50" charset="-128"/>
                <a:ea typeface="Century"/>
                <a:cs typeface="Century"/>
                <a:sym typeface="Century"/>
              </a:rPr>
              <a:t>②</a:t>
            </a:r>
            <a:endParaRPr dirty="0">
              <a:latin typeface="游ゴシック" panose="020B0400000000000000" pitchFamily="50" charset="-128"/>
              <a:ea typeface="游ゴシック" panose="020B0400000000000000" pitchFamily="50" charset="-128"/>
            </a:endParaRPr>
          </a:p>
        </p:txBody>
      </p:sp>
      <p:sp>
        <p:nvSpPr>
          <p:cNvPr id="4" name="正方形/長方形 6">
            <a:extLst>
              <a:ext uri="{FF2B5EF4-FFF2-40B4-BE49-F238E27FC236}">
                <a16:creationId xmlns:a16="http://schemas.microsoft.com/office/drawing/2014/main" id="{992F0A80-974F-E8F1-1016-51EBCC71202A}"/>
              </a:ext>
            </a:extLst>
          </p:cNvPr>
          <p:cNvSpPr/>
          <p:nvPr/>
        </p:nvSpPr>
        <p:spPr>
          <a:xfrm>
            <a:off x="4484653" y="7084251"/>
            <a:ext cx="1125571" cy="102361"/>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latin typeface="游ゴシック" panose="020B0400000000000000" pitchFamily="50" charset="-128"/>
              <a:ea typeface="游ゴシック" panose="020B0400000000000000" pitchFamily="50" charset="-128"/>
            </a:endParaRPr>
          </a:p>
        </p:txBody>
      </p:sp>
      <p:cxnSp>
        <p:nvCxnSpPr>
          <p:cNvPr id="45" name="Google Shape;326;p13">
            <a:extLst>
              <a:ext uri="{FF2B5EF4-FFF2-40B4-BE49-F238E27FC236}">
                <a16:creationId xmlns:a16="http://schemas.microsoft.com/office/drawing/2014/main" id="{650CB7DE-C7D1-1B39-987C-0B66F3554656}"/>
              </a:ext>
            </a:extLst>
          </p:cNvPr>
          <p:cNvCxnSpPr>
            <a:cxnSpLocks/>
            <a:stCxn id="39" idx="2"/>
            <a:endCxn id="47" idx="3"/>
          </p:cNvCxnSpPr>
          <p:nvPr/>
        </p:nvCxnSpPr>
        <p:spPr>
          <a:xfrm rot="5400000">
            <a:off x="4240415" y="7105708"/>
            <a:ext cx="1277278" cy="779275"/>
          </a:xfrm>
          <a:prstGeom prst="bentConnector2">
            <a:avLst/>
          </a:prstGeom>
          <a:noFill/>
          <a:ln w="19050" cap="flat" cmpd="sng">
            <a:solidFill>
              <a:srgbClr val="FF0000"/>
            </a:solidFill>
            <a:prstDash val="solid"/>
            <a:miter lim="800000"/>
            <a:headEnd type="none" w="sm" len="sm"/>
            <a:tailEnd type="triangle" w="med" len="med"/>
          </a:ln>
        </p:spPr>
      </p:cxnSp>
    </p:spTree>
    <p:extLst>
      <p:ext uri="{BB962C8B-B14F-4D97-AF65-F5344CB8AC3E}">
        <p14:creationId xmlns:p14="http://schemas.microsoft.com/office/powerpoint/2010/main" val="19694913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A8B8D-9DC0-5B35-8288-BA5CE59AA791}"/>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723A3AD0-292E-5E22-370B-8466A557776E}"/>
              </a:ext>
            </a:extLst>
          </p:cNvPr>
          <p:cNvSpPr>
            <a:spLocks noGrp="1"/>
          </p:cNvSpPr>
          <p:nvPr>
            <p:ph type="sldNum" sz="quarter" idx="12"/>
          </p:nvPr>
        </p:nvSpPr>
        <p:spPr/>
        <p:txBody>
          <a:bodyPr/>
          <a:lstStyle/>
          <a:p>
            <a:fld id="{AE8EA5A1-38AB-4AA0-89CC-DE1004BC27E5}" type="slidenum">
              <a:rPr kumimoji="1" lang="ja-JP" altLang="en-US" smtClean="0"/>
              <a:t>221</a:t>
            </a:fld>
            <a:endParaRPr kumimoji="1" lang="ja-JP" altLang="en-US"/>
          </a:p>
        </p:txBody>
      </p:sp>
      <p:pic>
        <p:nvPicPr>
          <p:cNvPr id="3" name="그림 2">
            <a:extLst>
              <a:ext uri="{FF2B5EF4-FFF2-40B4-BE49-F238E27FC236}">
                <a16:creationId xmlns:a16="http://schemas.microsoft.com/office/drawing/2014/main" id="{6D5991F4-D363-CE9C-2324-79157D71B472}"/>
              </a:ext>
            </a:extLst>
          </p:cNvPr>
          <p:cNvPicPr>
            <a:picLocks noChangeAspect="1"/>
          </p:cNvPicPr>
          <p:nvPr/>
        </p:nvPicPr>
        <p:blipFill>
          <a:blip r:embed="rId2" cstate="print"/>
          <a:srcRect t="10237"/>
          <a:stretch/>
        </p:blipFill>
        <p:spPr>
          <a:xfrm>
            <a:off x="689475" y="2361388"/>
            <a:ext cx="1995912" cy="2976694"/>
          </a:xfrm>
          <a:prstGeom prst="rect">
            <a:avLst/>
          </a:prstGeom>
          <a:ln>
            <a:solidFill>
              <a:srgbClr val="000000"/>
            </a:solidFill>
          </a:ln>
        </p:spPr>
      </p:pic>
      <p:sp>
        <p:nvSpPr>
          <p:cNvPr id="4" name="正方形/長方形 2">
            <a:extLst>
              <a:ext uri="{FF2B5EF4-FFF2-40B4-BE49-F238E27FC236}">
                <a16:creationId xmlns:a16="http://schemas.microsoft.com/office/drawing/2014/main" id="{76B9758E-0451-5A50-2FF2-B51DC7BBF614}"/>
              </a:ext>
            </a:extLst>
          </p:cNvPr>
          <p:cNvSpPr/>
          <p:nvPr/>
        </p:nvSpPr>
        <p:spPr>
          <a:xfrm>
            <a:off x="575175" y="637774"/>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rgbClr val="002060"/>
                </a:solidFill>
                <a:latin typeface="游ゴシック" panose="020B0400000000000000" pitchFamily="50" charset="-128"/>
                <a:ea typeface="游ゴシック" panose="020B0400000000000000" pitchFamily="50" charset="-128"/>
              </a:rPr>
              <a:t>問い合わせ一覧</a:t>
            </a:r>
          </a:p>
        </p:txBody>
      </p:sp>
      <p:sp>
        <p:nvSpPr>
          <p:cNvPr id="5" name="四角形: 角を丸くする 15">
            <a:extLst>
              <a:ext uri="{FF2B5EF4-FFF2-40B4-BE49-F238E27FC236}">
                <a16:creationId xmlns:a16="http://schemas.microsoft.com/office/drawing/2014/main" id="{9B5045AC-6679-1356-ECD4-AE86BC833C93}"/>
              </a:ext>
            </a:extLst>
          </p:cNvPr>
          <p:cNvSpPr/>
          <p:nvPr/>
        </p:nvSpPr>
        <p:spPr>
          <a:xfrm>
            <a:off x="970597" y="5080088"/>
            <a:ext cx="1447392" cy="23622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6" name="四角形: 角を丸くする 25">
            <a:extLst>
              <a:ext uri="{FF2B5EF4-FFF2-40B4-BE49-F238E27FC236}">
                <a16:creationId xmlns:a16="http://schemas.microsoft.com/office/drawing/2014/main" id="{410C720F-FE8E-B74B-2108-8DF7FAB1D8BC}"/>
              </a:ext>
            </a:extLst>
          </p:cNvPr>
          <p:cNvSpPr/>
          <p:nvPr/>
        </p:nvSpPr>
        <p:spPr>
          <a:xfrm>
            <a:off x="2699111" y="4561449"/>
            <a:ext cx="3541752" cy="829195"/>
          </a:xfrm>
          <a:prstGeom prst="roundRect">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ja-JP" altLang="ko-KR" sz="1100" dirty="0">
                <a:solidFill>
                  <a:schemeClr val="tx1"/>
                </a:solidFill>
                <a:latin typeface="游ゴシック" panose="020B0400000000000000" pitchFamily="50" charset="-128"/>
                <a:ea typeface="游ゴシック" panose="020B0400000000000000" pitchFamily="50" charset="-128"/>
              </a:rPr>
              <a:t>ナビゲーションウィンドウの「Admin」&gt;「</a:t>
            </a:r>
            <a:r>
              <a:rPr lang="ja-JP" altLang="en-US" sz="1100" dirty="0">
                <a:solidFill>
                  <a:schemeClr val="tx1"/>
                </a:solidFill>
                <a:latin typeface="游ゴシック" panose="020B0400000000000000" pitchFamily="50" charset="-128"/>
                <a:ea typeface="游ゴシック" panose="020B0400000000000000" pitchFamily="50" charset="-128"/>
              </a:rPr>
              <a:t>問い合わせ一覧</a:t>
            </a:r>
            <a:r>
              <a:rPr lang="ja-JP" altLang="ko-KR" sz="1100" dirty="0">
                <a:solidFill>
                  <a:schemeClr val="tx1"/>
                </a:solidFill>
                <a:latin typeface="游ゴシック" panose="020B0400000000000000" pitchFamily="50" charset="-128"/>
                <a:ea typeface="游ゴシック" panose="020B0400000000000000" pitchFamily="50" charset="-128"/>
              </a:rPr>
              <a:t>」をダブルクリックします。</a:t>
            </a:r>
            <a:endParaRPr lang="ja-JP" altLang="en-US" sz="1100" dirty="0">
              <a:solidFill>
                <a:schemeClr val="tx1"/>
              </a:solidFill>
              <a:latin typeface="游ゴシック" panose="020B0400000000000000" pitchFamily="50" charset="-128"/>
              <a:ea typeface="游ゴシック" panose="020B0400000000000000" pitchFamily="50" charset="-128"/>
            </a:endParaRPr>
          </a:p>
        </p:txBody>
      </p:sp>
      <p:sp>
        <p:nvSpPr>
          <p:cNvPr id="7" name="Google Shape;357;p15">
            <a:extLst>
              <a:ext uri="{FF2B5EF4-FFF2-40B4-BE49-F238E27FC236}">
                <a16:creationId xmlns:a16="http://schemas.microsoft.com/office/drawing/2014/main" id="{710041B8-15B1-E724-9C47-AC350B51E3EC}"/>
              </a:ext>
            </a:extLst>
          </p:cNvPr>
          <p:cNvSpPr/>
          <p:nvPr/>
        </p:nvSpPr>
        <p:spPr>
          <a:xfrm>
            <a:off x="200025" y="5495086"/>
            <a:ext cx="3801835" cy="965603"/>
          </a:xfrm>
          <a:prstGeom prst="roundRect">
            <a:avLst>
              <a:gd name="adj" fmla="val 16667"/>
            </a:avLst>
          </a:prstGeom>
          <a:solidFill>
            <a:schemeClr val="lt1"/>
          </a:solidFill>
          <a:ln w="1270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医療機関ユーザーの場合はチェックアイDX右上のツール</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バーボタンをクリックして「問い合わせ」</a:t>
            </a:r>
            <a:r>
              <a:rPr lang="ja-JP" altLang="en-US" sz="1100" dirty="0">
                <a:latin typeface="MS Mincho" pitchFamily="49" charset="-128"/>
                <a:ea typeface="MS Mincho" pitchFamily="49" charset="-128"/>
              </a:rPr>
              <a:t>内容</a:t>
            </a:r>
            <a:r>
              <a:rPr lang="ja-JP" altLang="ko-KR" sz="1100" dirty="0">
                <a:latin typeface="MS Mincho" pitchFamily="49" charset="-128"/>
                <a:ea typeface="MS Mincho" pitchFamily="49" charset="-128"/>
              </a:rPr>
              <a:t>を作成し</a:t>
            </a:r>
            <a:r>
              <a:rPr lang="ja-JP" altLang="en-US" sz="1100" dirty="0">
                <a:latin typeface="MS Mincho" pitchFamily="49" charset="-128"/>
                <a:ea typeface="MS Mincho" pitchFamily="49" charset="-128"/>
              </a:rPr>
              <a:t>、</a:t>
            </a:r>
            <a:r>
              <a:rPr lang="ja-JP" altLang="ko-KR" sz="1100" dirty="0">
                <a:latin typeface="MS Mincho" pitchFamily="49" charset="-128"/>
                <a:ea typeface="MS Mincho" pitchFamily="49" charset="-128"/>
              </a:rPr>
              <a:t>返信リクエストをすることができます。</a:t>
            </a:r>
            <a:endParaRPr sz="1100" dirty="0">
              <a:solidFill>
                <a:schemeClr val="dk1"/>
              </a:solidFill>
              <a:latin typeface="MS Mincho" pitchFamily="49" charset="-128"/>
              <a:ea typeface="MS Mincho" pitchFamily="49" charset="-128"/>
              <a:cs typeface="MS Mincho"/>
              <a:sym typeface="MS Mincho"/>
            </a:endParaRPr>
          </a:p>
        </p:txBody>
      </p:sp>
      <p:pic>
        <p:nvPicPr>
          <p:cNvPr id="8" name="그림 7">
            <a:extLst>
              <a:ext uri="{FF2B5EF4-FFF2-40B4-BE49-F238E27FC236}">
                <a16:creationId xmlns:a16="http://schemas.microsoft.com/office/drawing/2014/main" id="{0A39C9B9-B791-75D2-2214-F036BA0187A8}"/>
              </a:ext>
            </a:extLst>
          </p:cNvPr>
          <p:cNvPicPr>
            <a:picLocks noChangeAspect="1"/>
          </p:cNvPicPr>
          <p:nvPr/>
        </p:nvPicPr>
        <p:blipFill>
          <a:blip r:embed="rId3" cstate="print"/>
          <a:stretch>
            <a:fillRect/>
          </a:stretch>
        </p:blipFill>
        <p:spPr>
          <a:xfrm>
            <a:off x="4172922" y="5558788"/>
            <a:ext cx="2362200" cy="838200"/>
          </a:xfrm>
          <a:prstGeom prst="rect">
            <a:avLst/>
          </a:prstGeom>
        </p:spPr>
      </p:pic>
      <p:sp>
        <p:nvSpPr>
          <p:cNvPr id="9" name="직사각형 8">
            <a:extLst>
              <a:ext uri="{FF2B5EF4-FFF2-40B4-BE49-F238E27FC236}">
                <a16:creationId xmlns:a16="http://schemas.microsoft.com/office/drawing/2014/main" id="{E6E0FF5B-1E57-5C45-5999-4C7FB2399ABF}"/>
              </a:ext>
            </a:extLst>
          </p:cNvPr>
          <p:cNvSpPr/>
          <p:nvPr/>
        </p:nvSpPr>
        <p:spPr>
          <a:xfrm>
            <a:off x="2727804" y="2563406"/>
            <a:ext cx="3658710" cy="925574"/>
          </a:xfrm>
          <a:prstGeom prst="rect">
            <a:avLst/>
          </a:prstGeom>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注：</a:t>
            </a:r>
            <a:r>
              <a:rPr lang="en-US" altLang="ja-JP" sz="1100" dirty="0">
                <a:solidFill>
                  <a:srgbClr val="FF0000"/>
                </a:solidFill>
                <a:latin typeface="游ゴシック" panose="020B0400000000000000" pitchFamily="50" charset="-128"/>
                <a:ea typeface="游ゴシック" panose="020B0400000000000000" pitchFamily="50" charset="-128"/>
              </a:rPr>
              <a:t> </a:t>
            </a:r>
            <a:r>
              <a:rPr lang="ja-JP" altLang="ko-KR" sz="1100" dirty="0">
                <a:solidFill>
                  <a:srgbClr val="FF0000"/>
                </a:solidFill>
                <a:latin typeface="游ゴシック" panose="020B0400000000000000" pitchFamily="50" charset="-128"/>
                <a:ea typeface="游ゴシック" panose="020B0400000000000000" pitchFamily="50" charset="-128"/>
              </a:rPr>
              <a:t>「お問い合わせ一覧」は</a:t>
            </a:r>
            <a:r>
              <a:rPr lang="en-US" altLang="ja-JP" sz="1100" dirty="0">
                <a:solidFill>
                  <a:srgbClr val="FF0000"/>
                </a:solidFill>
                <a:latin typeface="游ゴシック" panose="020B0400000000000000" pitchFamily="50" charset="-128"/>
                <a:ea typeface="游ゴシック" panose="020B0400000000000000" pitchFamily="50" charset="-128"/>
              </a:rPr>
              <a:t>DX CARE</a:t>
            </a:r>
            <a:r>
              <a:rPr lang="ja-JP" altLang="en-US" sz="1100" dirty="0">
                <a:solidFill>
                  <a:srgbClr val="FF0000"/>
                </a:solidFill>
                <a:latin typeface="游ゴシック" panose="020B0400000000000000" pitchFamily="50" charset="-128"/>
                <a:ea typeface="游ゴシック" panose="020B0400000000000000" pitchFamily="50" charset="-128"/>
              </a:rPr>
              <a:t>サポートデスク</a:t>
            </a:r>
            <a:r>
              <a:rPr lang="ja-JP" altLang="ko-KR" sz="1100" dirty="0">
                <a:solidFill>
                  <a:srgbClr val="FF0000"/>
                </a:solidFill>
                <a:latin typeface="游ゴシック" panose="020B0400000000000000" pitchFamily="50" charset="-128"/>
                <a:ea typeface="游ゴシック" panose="020B0400000000000000" pitchFamily="50" charset="-128"/>
              </a:rPr>
              <a:t> </a:t>
            </a:r>
            <a:r>
              <a:rPr lang="en-US" altLang="ja-JP" sz="1100" dirty="0">
                <a:solidFill>
                  <a:srgbClr val="FF0000"/>
                </a:solidFill>
                <a:latin typeface="游ゴシック" panose="020B0400000000000000" pitchFamily="50" charset="-128"/>
                <a:ea typeface="游ゴシック" panose="020B0400000000000000" pitchFamily="50" charset="-128"/>
              </a:rPr>
              <a:t> </a:t>
            </a:r>
          </a:p>
          <a:p>
            <a:pPr>
              <a:lnSpc>
                <a:spcPct val="125000"/>
              </a:lnSpc>
            </a:pPr>
            <a:r>
              <a:rPr lang="en-US" altLang="ja-JP" sz="1100" dirty="0">
                <a:solidFill>
                  <a:srgbClr val="FF0000"/>
                </a:solidFill>
                <a:latin typeface="游ゴシック" panose="020B0400000000000000" pitchFamily="50" charset="-128"/>
                <a:ea typeface="游ゴシック" panose="020B0400000000000000" pitchFamily="50" charset="-128"/>
              </a:rPr>
              <a:t>      </a:t>
            </a:r>
            <a:r>
              <a:rPr lang="ja-JP" altLang="en-US" sz="1100" dirty="0">
                <a:solidFill>
                  <a:srgbClr val="FF0000"/>
                </a:solidFill>
                <a:latin typeface="游ゴシック" panose="020B0400000000000000" pitchFamily="50" charset="-128"/>
                <a:ea typeface="游ゴシック" panose="020B0400000000000000" pitchFamily="50" charset="-128"/>
              </a:rPr>
              <a:t>や</a:t>
            </a:r>
            <a:r>
              <a:rPr lang="ja-JP" altLang="ko-KR" sz="1100" dirty="0">
                <a:solidFill>
                  <a:srgbClr val="FF0000"/>
                </a:solidFill>
                <a:latin typeface="游ゴシック" panose="020B0400000000000000" pitchFamily="50" charset="-128"/>
                <a:ea typeface="游ゴシック" panose="020B0400000000000000" pitchFamily="50" charset="-128"/>
              </a:rPr>
              <a:t>チェックアイDX運営者</a:t>
            </a:r>
            <a:r>
              <a:rPr lang="ja-JP" altLang="en-US" sz="1100" dirty="0">
                <a:solidFill>
                  <a:srgbClr val="FF0000"/>
                </a:solidFill>
                <a:latin typeface="游ゴシック" panose="020B0400000000000000" pitchFamily="50" charset="-128"/>
                <a:ea typeface="游ゴシック" panose="020B0400000000000000" pitchFamily="50" charset="-128"/>
              </a:rPr>
              <a:t>と</a:t>
            </a:r>
            <a:r>
              <a:rPr lang="ja-JP" altLang="ko-KR" sz="1100" dirty="0">
                <a:solidFill>
                  <a:srgbClr val="FF0000"/>
                </a:solidFill>
                <a:latin typeface="游ゴシック" panose="020B0400000000000000" pitchFamily="50" charset="-128"/>
                <a:ea typeface="游ゴシック" panose="020B0400000000000000" pitchFamily="50" charset="-128"/>
              </a:rPr>
              <a:t>サポーターユーザーが</a:t>
            </a:r>
            <a:endParaRPr lang="en-US" altLang="ja-JP" sz="1100" dirty="0">
              <a:solidFill>
                <a:srgbClr val="FF0000"/>
              </a:solidFill>
              <a:latin typeface="游ゴシック" panose="020B0400000000000000" pitchFamily="50" charset="-128"/>
              <a:ea typeface="游ゴシック" panose="020B0400000000000000" pitchFamily="50" charset="-128"/>
            </a:endParaRPr>
          </a:p>
          <a:p>
            <a:pPr>
              <a:lnSpc>
                <a:spcPct val="125000"/>
              </a:lnSpc>
            </a:pPr>
            <a:r>
              <a:rPr lang="en-US" altLang="ja-JP" sz="1100" dirty="0">
                <a:solidFill>
                  <a:srgbClr val="FF0000"/>
                </a:solidFill>
                <a:latin typeface="游ゴシック" panose="020B0400000000000000" pitchFamily="50" charset="-128"/>
                <a:ea typeface="游ゴシック" panose="020B0400000000000000" pitchFamily="50" charset="-128"/>
              </a:rPr>
              <a:t>      </a:t>
            </a:r>
            <a:r>
              <a:rPr lang="ja-JP" altLang="ko-KR" sz="1100" dirty="0">
                <a:solidFill>
                  <a:srgbClr val="FF0000"/>
                </a:solidFill>
                <a:latin typeface="游ゴシック" panose="020B0400000000000000" pitchFamily="50" charset="-128"/>
                <a:ea typeface="游ゴシック" panose="020B0400000000000000" pitchFamily="50" charset="-128"/>
              </a:rPr>
              <a:t>アクセス可能です。</a:t>
            </a:r>
            <a:r>
              <a:rPr lang="ja-JP" altLang="en-US" sz="1100" dirty="0">
                <a:solidFill>
                  <a:srgbClr val="FF0000"/>
                </a:solidFill>
                <a:latin typeface="游ゴシック" panose="020B0400000000000000" pitchFamily="50" charset="-128"/>
                <a:ea typeface="游ゴシック" panose="020B0400000000000000" pitchFamily="50" charset="-128"/>
              </a:rPr>
              <a:t>又、</a:t>
            </a:r>
            <a:r>
              <a:rPr lang="ja-JP" altLang="ko-KR" sz="1100" dirty="0">
                <a:solidFill>
                  <a:srgbClr val="FF0000"/>
                </a:solidFill>
                <a:latin typeface="游ゴシック" panose="020B0400000000000000" pitchFamily="50" charset="-128"/>
                <a:ea typeface="游ゴシック" panose="020B0400000000000000" pitchFamily="50" charset="-128"/>
              </a:rPr>
              <a:t>一般医療機関のユーザー</a:t>
            </a:r>
            <a:endParaRPr lang="en-US" altLang="ja-JP" sz="1100" dirty="0">
              <a:solidFill>
                <a:srgbClr val="FF0000"/>
              </a:solidFill>
              <a:latin typeface="游ゴシック" panose="020B0400000000000000" pitchFamily="50" charset="-128"/>
              <a:ea typeface="游ゴシック" panose="020B0400000000000000" pitchFamily="50" charset="-128"/>
            </a:endParaRPr>
          </a:p>
          <a:p>
            <a:pPr>
              <a:lnSpc>
                <a:spcPct val="125000"/>
              </a:lnSpc>
            </a:pPr>
            <a:r>
              <a:rPr lang="en-US" altLang="ja-JP" sz="1100" dirty="0">
                <a:solidFill>
                  <a:srgbClr val="FF0000"/>
                </a:solidFill>
                <a:latin typeface="游ゴシック" panose="020B0400000000000000" pitchFamily="50" charset="-128"/>
                <a:ea typeface="游ゴシック" panose="020B0400000000000000" pitchFamily="50" charset="-128"/>
              </a:rPr>
              <a:t>      </a:t>
            </a:r>
            <a:r>
              <a:rPr lang="ja-JP" altLang="ko-KR" sz="1100" dirty="0">
                <a:solidFill>
                  <a:srgbClr val="FF0000"/>
                </a:solidFill>
                <a:latin typeface="游ゴシック" panose="020B0400000000000000" pitchFamily="50" charset="-128"/>
                <a:ea typeface="游ゴシック" panose="020B0400000000000000" pitchFamily="50" charset="-128"/>
              </a:rPr>
              <a:t>には本画面のアクセスを許可しません。</a:t>
            </a:r>
            <a:endParaRPr lang="en-US" altLang="ko-KR" sz="1100" dirty="0">
              <a:solidFill>
                <a:srgbClr val="FF0000"/>
              </a:solidFill>
              <a:latin typeface="游ゴシック" panose="020B0400000000000000" pitchFamily="50" charset="-128"/>
              <a:ea typeface="游ゴシック" panose="020B0400000000000000" pitchFamily="50" charset="-128"/>
            </a:endParaRPr>
          </a:p>
        </p:txBody>
      </p:sp>
      <p:sp>
        <p:nvSpPr>
          <p:cNvPr id="10" name="四角形: 角を丸くする 15">
            <a:extLst>
              <a:ext uri="{FF2B5EF4-FFF2-40B4-BE49-F238E27FC236}">
                <a16:creationId xmlns:a16="http://schemas.microsoft.com/office/drawing/2014/main" id="{131BD075-EDB9-0E3F-D790-82017FBCE666}"/>
              </a:ext>
            </a:extLst>
          </p:cNvPr>
          <p:cNvSpPr/>
          <p:nvPr/>
        </p:nvSpPr>
        <p:spPr>
          <a:xfrm>
            <a:off x="4172922" y="5559986"/>
            <a:ext cx="474587" cy="376775"/>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pic>
        <p:nvPicPr>
          <p:cNvPr id="11" name="그림 10">
            <a:extLst>
              <a:ext uri="{FF2B5EF4-FFF2-40B4-BE49-F238E27FC236}">
                <a16:creationId xmlns:a16="http://schemas.microsoft.com/office/drawing/2014/main" id="{9A6E04D4-375C-72EA-33E6-761AA17BA501}"/>
              </a:ext>
            </a:extLst>
          </p:cNvPr>
          <p:cNvPicPr>
            <a:picLocks noChangeAspect="1"/>
          </p:cNvPicPr>
          <p:nvPr/>
        </p:nvPicPr>
        <p:blipFill>
          <a:blip r:embed="rId4" cstate="print"/>
          <a:stretch>
            <a:fillRect/>
          </a:stretch>
        </p:blipFill>
        <p:spPr>
          <a:xfrm>
            <a:off x="1573131" y="6651090"/>
            <a:ext cx="4957535" cy="1617137"/>
          </a:xfrm>
          <a:prstGeom prst="rect">
            <a:avLst/>
          </a:prstGeom>
          <a:ln>
            <a:solidFill>
              <a:schemeClr val="tx1"/>
            </a:solidFill>
          </a:ln>
        </p:spPr>
      </p:pic>
      <p:cxnSp>
        <p:nvCxnSpPr>
          <p:cNvPr id="12" name="Google Shape;326;p13">
            <a:extLst>
              <a:ext uri="{FF2B5EF4-FFF2-40B4-BE49-F238E27FC236}">
                <a16:creationId xmlns:a16="http://schemas.microsoft.com/office/drawing/2014/main" id="{A3B95CCE-F152-BEED-B7C9-62F0B5350F1E}"/>
              </a:ext>
            </a:extLst>
          </p:cNvPr>
          <p:cNvCxnSpPr>
            <a:stCxn id="10" idx="2"/>
            <a:endCxn id="11" idx="0"/>
          </p:cNvCxnSpPr>
          <p:nvPr/>
        </p:nvCxnSpPr>
        <p:spPr>
          <a:xfrm rot="5400000">
            <a:off x="3873894" y="6114767"/>
            <a:ext cx="714329" cy="358317"/>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13" name="직사각형 12">
            <a:extLst>
              <a:ext uri="{FF2B5EF4-FFF2-40B4-BE49-F238E27FC236}">
                <a16:creationId xmlns:a16="http://schemas.microsoft.com/office/drawing/2014/main" id="{60DCB93F-C670-25BF-DFEB-F15A237FA269}"/>
              </a:ext>
            </a:extLst>
          </p:cNvPr>
          <p:cNvSpPr/>
          <p:nvPr/>
        </p:nvSpPr>
        <p:spPr>
          <a:xfrm>
            <a:off x="1297143" y="8395557"/>
            <a:ext cx="5694947" cy="515526"/>
          </a:xfrm>
          <a:prstGeom prst="rect">
            <a:avLst/>
          </a:prstGeom>
        </p:spPr>
        <p:txBody>
          <a:bodyPr wrap="square">
            <a:spAutoFit/>
          </a:bodyPr>
          <a:lstStyle/>
          <a:p>
            <a:pPr>
              <a:lnSpc>
                <a:spcPct val="125000"/>
              </a:lnSpc>
            </a:pPr>
            <a:r>
              <a:rPr lang="ja-JP" altLang="en-US" sz="1100" dirty="0">
                <a:solidFill>
                  <a:srgbClr val="FF0000"/>
                </a:solidFill>
                <a:latin typeface="MS Mincho" pitchFamily="49" charset="-128"/>
                <a:ea typeface="MS Mincho" pitchFamily="49" charset="-128"/>
              </a:rPr>
              <a:t>注：</a:t>
            </a:r>
            <a:r>
              <a:rPr lang="ja-JP" altLang="ko-KR" sz="1100" dirty="0">
                <a:solidFill>
                  <a:srgbClr val="FF0000"/>
                </a:solidFill>
                <a:latin typeface="MS Mincho" pitchFamily="49" charset="-128"/>
                <a:ea typeface="MS Mincho" pitchFamily="49" charset="-128"/>
              </a:rPr>
              <a:t>本マニュアルはAdmin運営者マニュアルで</a:t>
            </a:r>
            <a:r>
              <a:rPr lang="ja-JP" altLang="en-US" sz="1100" dirty="0">
                <a:solidFill>
                  <a:srgbClr val="FF0000"/>
                </a:solidFill>
                <a:latin typeface="MS Mincho" pitchFamily="49" charset="-128"/>
                <a:ea typeface="MS Mincho" pitchFamily="49" charset="-128"/>
              </a:rPr>
              <a:t>あり、</a:t>
            </a:r>
            <a:r>
              <a:rPr lang="ja-JP" altLang="ko-KR" sz="1100" dirty="0">
                <a:solidFill>
                  <a:srgbClr val="FF0000"/>
                </a:solidFill>
                <a:latin typeface="MS Mincho" pitchFamily="49" charset="-128"/>
                <a:ea typeface="MS Mincho" pitchFamily="49" charset="-128"/>
              </a:rPr>
              <a:t>一般医療機関の「問い合わせ」</a:t>
            </a:r>
            <a:endParaRPr lang="en-US" altLang="ja-JP" sz="1100" dirty="0">
              <a:solidFill>
                <a:srgbClr val="FF0000"/>
              </a:solidFill>
              <a:latin typeface="MS Mincho" pitchFamily="49" charset="-128"/>
              <a:ea typeface="MS Mincho" pitchFamily="49" charset="-128"/>
            </a:endParaRPr>
          </a:p>
          <a:p>
            <a:pPr>
              <a:lnSpc>
                <a:spcPct val="125000"/>
              </a:lnSpc>
            </a:pPr>
            <a:r>
              <a:rPr lang="ja-JP" altLang="en-US" sz="1100" dirty="0">
                <a:solidFill>
                  <a:srgbClr val="FF0000"/>
                </a:solidFill>
                <a:latin typeface="MS Mincho" pitchFamily="49" charset="-128"/>
                <a:ea typeface="MS Mincho" pitchFamily="49" charset="-128"/>
              </a:rPr>
              <a:t>　　</a:t>
            </a:r>
            <a:r>
              <a:rPr lang="ja-JP" altLang="ko-KR" sz="1100" dirty="0">
                <a:solidFill>
                  <a:srgbClr val="FF0000"/>
                </a:solidFill>
                <a:latin typeface="MS Mincho" pitchFamily="49" charset="-128"/>
                <a:ea typeface="MS Mincho" pitchFamily="49" charset="-128"/>
              </a:rPr>
              <a:t>作成の説明は省略します。</a:t>
            </a:r>
            <a:endParaRPr lang="en-US" altLang="ko-KR" sz="1100" dirty="0">
              <a:solidFill>
                <a:srgbClr val="FF0000"/>
              </a:solidFill>
              <a:latin typeface="MS Mincho" pitchFamily="49" charset="-128"/>
              <a:ea typeface="MS Mincho" pitchFamily="49" charset="-128"/>
            </a:endParaRPr>
          </a:p>
        </p:txBody>
      </p:sp>
      <p:sp>
        <p:nvSpPr>
          <p:cNvPr id="14" name="テキスト ボックス 1">
            <a:extLst>
              <a:ext uri="{FF2B5EF4-FFF2-40B4-BE49-F238E27FC236}">
                <a16:creationId xmlns:a16="http://schemas.microsoft.com/office/drawing/2014/main" id="{D0375801-744B-9271-804C-BFEA199FB32C}"/>
              </a:ext>
            </a:extLst>
          </p:cNvPr>
          <p:cNvSpPr txBox="1"/>
          <p:nvPr/>
        </p:nvSpPr>
        <p:spPr>
          <a:xfrm>
            <a:off x="457200" y="1053413"/>
            <a:ext cx="5838825" cy="1319592"/>
          </a:xfrm>
          <a:prstGeom prst="rect">
            <a:avLst/>
          </a:prstGeom>
          <a:solidFill>
            <a:schemeClr val="bg1"/>
          </a:solidFill>
        </p:spPr>
        <p:txBody>
          <a:bodyPr wrap="square" rtlCol="0">
            <a:spAutoFit/>
          </a:bodyPr>
          <a:lstStyle/>
          <a:p>
            <a:pPr>
              <a:lnSpc>
                <a:spcPct val="125000"/>
              </a:lnSpc>
            </a:pPr>
            <a:r>
              <a:rPr lang="ja-JP" altLang="ko-KR" sz="1100" dirty="0">
                <a:latin typeface="游ゴシック" panose="020B0400000000000000" pitchFamily="50" charset="-128"/>
                <a:ea typeface="游ゴシック" panose="020B0400000000000000" pitchFamily="50" charset="-128"/>
              </a:rPr>
              <a:t>チェックアイDXには医療機関のユーザーが</a:t>
            </a:r>
            <a:r>
              <a:rPr lang="ja-JP" altLang="en-US" sz="1100" dirty="0">
                <a:latin typeface="游ゴシック" panose="020B0400000000000000" pitchFamily="50" charset="-128"/>
                <a:ea typeface="游ゴシック" panose="020B0400000000000000" pitchFamily="50" charset="-128"/>
              </a:rPr>
              <a:t>分からないことや気になる事項について直接質問や問合せを</a:t>
            </a:r>
            <a:r>
              <a:rPr lang="ja-JP" altLang="ko-KR" sz="1100" dirty="0">
                <a:latin typeface="游ゴシック" panose="020B0400000000000000" pitchFamily="50" charset="-128"/>
                <a:ea typeface="游ゴシック" panose="020B0400000000000000" pitchFamily="50" charset="-128"/>
              </a:rPr>
              <a:t>作成して送信する機能があります。</a:t>
            </a:r>
            <a:r>
              <a:rPr lang="ja-JP" altLang="en-US" sz="1100" dirty="0">
                <a:latin typeface="游ゴシック" panose="020B0400000000000000" pitchFamily="50" charset="-128"/>
                <a:ea typeface="游ゴシック" panose="020B0400000000000000" pitchFamily="50" charset="-128"/>
              </a:rPr>
              <a:t>それに対しサポートデスクおよび運営者とサポーター管理者は</a:t>
            </a:r>
            <a:r>
              <a:rPr lang="ja-JP" altLang="ko-KR" sz="1100" dirty="0">
                <a:latin typeface="游ゴシック" panose="020B0400000000000000" pitchFamily="50" charset="-128"/>
                <a:ea typeface="游ゴシック" panose="020B0400000000000000" pitchFamily="50" charset="-128"/>
              </a:rPr>
              <a:t>ユーザーの問い合わせ内容を確認し、返信内容を作成して</a:t>
            </a:r>
            <a:r>
              <a:rPr lang="ja-JP" altLang="en-US" sz="1100" dirty="0">
                <a:latin typeface="游ゴシック" panose="020B0400000000000000" pitchFamily="50" charset="-128"/>
                <a:ea typeface="游ゴシック" panose="020B0400000000000000" pitchFamily="50" charset="-128"/>
              </a:rPr>
              <a:t>回答</a:t>
            </a:r>
            <a:r>
              <a:rPr lang="ja-JP" altLang="ko-KR" sz="1100" dirty="0">
                <a:latin typeface="游ゴシック" panose="020B0400000000000000" pitchFamily="50" charset="-128"/>
                <a:ea typeface="游ゴシック" panose="020B0400000000000000" pitchFamily="50" charset="-128"/>
              </a:rPr>
              <a:t>処理を行います。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ko-KR" sz="1100" dirty="0">
                <a:latin typeface="游ゴシック" panose="020B0400000000000000" pitchFamily="50" charset="-128"/>
                <a:ea typeface="游ゴシック" panose="020B0400000000000000" pitchFamily="50" charset="-128"/>
              </a:rPr>
              <a:t>これらの機能説明を記載します。</a:t>
            </a:r>
            <a:endParaRPr lang="en-US" altLang="ko-KR" sz="1100" dirty="0">
              <a:latin typeface="游ゴシック" panose="020B0400000000000000" pitchFamily="50" charset="-128"/>
              <a:ea typeface="游ゴシック" panose="020B0400000000000000" pitchFamily="50" charset="-128"/>
            </a:endParaRPr>
          </a:p>
          <a:p>
            <a:pPr algn="l"/>
            <a:endParaRPr kumimoji="1" lang="ja-JP" altLang="en-US" sz="11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5850893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C34F6-A8BE-DEA2-DF77-1579D3A19232}"/>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D76C065C-4F34-9385-F2ED-CC021332A929}"/>
              </a:ext>
            </a:extLst>
          </p:cNvPr>
          <p:cNvSpPr>
            <a:spLocks noGrp="1"/>
          </p:cNvSpPr>
          <p:nvPr>
            <p:ph type="sldNum" sz="quarter" idx="12"/>
          </p:nvPr>
        </p:nvSpPr>
        <p:spPr/>
        <p:txBody>
          <a:bodyPr/>
          <a:lstStyle/>
          <a:p>
            <a:fld id="{AE8EA5A1-38AB-4AA0-89CC-DE1004BC27E5}" type="slidenum">
              <a:rPr kumimoji="1" lang="ja-JP" altLang="en-US" smtClean="0"/>
              <a:t>222</a:t>
            </a:fld>
            <a:endParaRPr kumimoji="1" lang="ja-JP" altLang="en-US"/>
          </a:p>
        </p:txBody>
      </p:sp>
      <p:sp>
        <p:nvSpPr>
          <p:cNvPr id="3" name="テキスト ボックス 4">
            <a:extLst>
              <a:ext uri="{FF2B5EF4-FFF2-40B4-BE49-F238E27FC236}">
                <a16:creationId xmlns:a16="http://schemas.microsoft.com/office/drawing/2014/main" id="{221C0D8C-D06E-F7FE-5CD8-6B2DF373500E}"/>
              </a:ext>
            </a:extLst>
          </p:cNvPr>
          <p:cNvSpPr txBox="1"/>
          <p:nvPr/>
        </p:nvSpPr>
        <p:spPr>
          <a:xfrm>
            <a:off x="584075" y="830036"/>
            <a:ext cx="5957138" cy="290657"/>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チェックアイDX運営者の機能</a:t>
            </a:r>
            <a:r>
              <a:rPr lang="ja-JP" altLang="en-US" sz="1100" dirty="0">
                <a:latin typeface="游ゴシック" panose="020B0400000000000000" pitchFamily="50" charset="-128"/>
                <a:ea typeface="游ゴシック" panose="020B0400000000000000" pitchFamily="50" charset="-128"/>
              </a:rPr>
              <a:t>として</a:t>
            </a:r>
            <a:r>
              <a:rPr lang="ja-JP" altLang="ko-KR" sz="1100" dirty="0">
                <a:latin typeface="游ゴシック" panose="020B0400000000000000" pitchFamily="50" charset="-128"/>
                <a:ea typeface="游ゴシック" panose="020B0400000000000000" pitchFamily="50" charset="-128"/>
              </a:rPr>
              <a:t>「問い合わせ」</a:t>
            </a:r>
            <a:r>
              <a:rPr lang="ja-JP" altLang="en-US" sz="1100" dirty="0">
                <a:latin typeface="游ゴシック" panose="020B0400000000000000" pitchFamily="50" charset="-128"/>
                <a:ea typeface="游ゴシック" panose="020B0400000000000000" pitchFamily="50" charset="-128"/>
              </a:rPr>
              <a:t>に対する</a:t>
            </a:r>
            <a:r>
              <a:rPr lang="ja-JP" altLang="ko-KR" sz="1100" dirty="0">
                <a:latin typeface="游ゴシック" panose="020B0400000000000000" pitchFamily="50" charset="-128"/>
                <a:ea typeface="游ゴシック" panose="020B0400000000000000" pitchFamily="50" charset="-128"/>
              </a:rPr>
              <a:t>回答機能です。</a:t>
            </a:r>
            <a:endParaRPr lang="ko-KR" altLang="en-US" sz="1100" b="1" kern="0" dirty="0">
              <a:effectLst/>
              <a:latin typeface="游ゴシック" panose="020B0400000000000000" pitchFamily="50" charset="-128"/>
              <a:ea typeface="ＭＳ 明朝" panose="02020609040205080304" pitchFamily="17" charset="-128"/>
              <a:cs typeface="KozGoPro-Medium"/>
            </a:endParaRPr>
          </a:p>
        </p:txBody>
      </p:sp>
      <p:sp>
        <p:nvSpPr>
          <p:cNvPr id="4" name="Google Shape;443;p20">
            <a:extLst>
              <a:ext uri="{FF2B5EF4-FFF2-40B4-BE49-F238E27FC236}">
                <a16:creationId xmlns:a16="http://schemas.microsoft.com/office/drawing/2014/main" id="{08C8DF79-367B-3E49-8846-CE48D5B356F1}"/>
              </a:ext>
            </a:extLst>
          </p:cNvPr>
          <p:cNvSpPr txBox="1"/>
          <p:nvPr/>
        </p:nvSpPr>
        <p:spPr>
          <a:xfrm>
            <a:off x="657291" y="1241574"/>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游ゴシック" panose="020B0400000000000000" pitchFamily="50" charset="-128"/>
                <a:ea typeface="MS Mincho"/>
                <a:cs typeface="MS Mincho"/>
                <a:sym typeface="MS Mincho"/>
              </a:rPr>
              <a:t>●</a:t>
            </a:r>
            <a:r>
              <a:rPr lang="en-US" altLang="ko-KR" sz="1100" b="1" dirty="0">
                <a:solidFill>
                  <a:srgbClr val="7F7F7F"/>
                </a:solidFill>
                <a:latin typeface="游ゴシック" panose="020B0400000000000000" pitchFamily="50" charset="-128"/>
                <a:ea typeface="游ゴシック" panose="020B0400000000000000" pitchFamily="50" charset="-128"/>
                <a:cs typeface="MS Mincho"/>
                <a:sym typeface="MS Mincho"/>
              </a:rPr>
              <a:t> </a:t>
            </a:r>
            <a:r>
              <a:rPr lang="ja-JP" altLang="en-US" sz="1100" b="1" dirty="0">
                <a:latin typeface="游ゴシック" panose="020B0400000000000000" pitchFamily="50" charset="-128"/>
                <a:ea typeface="游ゴシック" panose="020B0400000000000000" pitchFamily="50" charset="-128"/>
              </a:rPr>
              <a:t>上部エリアに</a:t>
            </a:r>
            <a:r>
              <a:rPr lang="ja-JP" altLang="ko-KR" sz="1100" b="1" dirty="0">
                <a:latin typeface="游ゴシック" panose="020B0400000000000000" pitchFamily="50" charset="-128"/>
                <a:ea typeface="游ゴシック" panose="020B0400000000000000" pitchFamily="50" charset="-128"/>
              </a:rPr>
              <a:t>照会条件とボタンが存在します。</a:t>
            </a:r>
            <a:endParaRPr sz="1100" b="1" dirty="0">
              <a:solidFill>
                <a:schemeClr val="dk1"/>
              </a:solidFill>
              <a:latin typeface="游ゴシック" panose="020B0400000000000000" pitchFamily="50" charset="-128"/>
              <a:ea typeface="游ゴシック" panose="020B0400000000000000" pitchFamily="50" charset="-128"/>
              <a:cs typeface="MS Mincho"/>
              <a:sym typeface="MS Mincho"/>
            </a:endParaRPr>
          </a:p>
        </p:txBody>
      </p:sp>
      <p:pic>
        <p:nvPicPr>
          <p:cNvPr id="5" name="그림 4">
            <a:extLst>
              <a:ext uri="{FF2B5EF4-FFF2-40B4-BE49-F238E27FC236}">
                <a16:creationId xmlns:a16="http://schemas.microsoft.com/office/drawing/2014/main" id="{B3AC48C3-7C04-263B-2A0E-1009822119B9}"/>
              </a:ext>
            </a:extLst>
          </p:cNvPr>
          <p:cNvPicPr>
            <a:picLocks noChangeAspect="1"/>
          </p:cNvPicPr>
          <p:nvPr/>
        </p:nvPicPr>
        <p:blipFill>
          <a:blip r:embed="rId2" cstate="print"/>
          <a:stretch>
            <a:fillRect/>
          </a:stretch>
        </p:blipFill>
        <p:spPr>
          <a:xfrm>
            <a:off x="682650" y="1562552"/>
            <a:ext cx="5425907" cy="837014"/>
          </a:xfrm>
          <a:prstGeom prst="rect">
            <a:avLst/>
          </a:prstGeom>
          <a:ln>
            <a:solidFill>
              <a:srgbClr val="000000"/>
            </a:solidFill>
          </a:ln>
        </p:spPr>
      </p:pic>
      <p:sp>
        <p:nvSpPr>
          <p:cNvPr id="6" name="Google Shape;437;p20">
            <a:extLst>
              <a:ext uri="{FF2B5EF4-FFF2-40B4-BE49-F238E27FC236}">
                <a16:creationId xmlns:a16="http://schemas.microsoft.com/office/drawing/2014/main" id="{CDD79205-3716-DB4E-240D-B933D7182AB0}"/>
              </a:ext>
            </a:extLst>
          </p:cNvPr>
          <p:cNvSpPr txBox="1"/>
          <p:nvPr/>
        </p:nvSpPr>
        <p:spPr>
          <a:xfrm>
            <a:off x="358689" y="1542038"/>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游ゴシック" panose="020B0400000000000000" pitchFamily="50" charset="-128"/>
                <a:ea typeface="Century"/>
                <a:cs typeface="Century"/>
                <a:sym typeface="Century"/>
              </a:rPr>
              <a:t>①</a:t>
            </a:r>
            <a:endParaRPr dirty="0">
              <a:latin typeface="游ゴシック" panose="020B0400000000000000" pitchFamily="50" charset="-128"/>
              <a:ea typeface="游ゴシック" panose="020B0400000000000000" pitchFamily="50" charset="-128"/>
            </a:endParaRPr>
          </a:p>
        </p:txBody>
      </p:sp>
      <p:sp>
        <p:nvSpPr>
          <p:cNvPr id="7" name="Google Shape;438;p20">
            <a:extLst>
              <a:ext uri="{FF2B5EF4-FFF2-40B4-BE49-F238E27FC236}">
                <a16:creationId xmlns:a16="http://schemas.microsoft.com/office/drawing/2014/main" id="{CE4C6453-F053-373D-D2C4-A79EAF6F1ACA}"/>
              </a:ext>
            </a:extLst>
          </p:cNvPr>
          <p:cNvSpPr txBox="1"/>
          <p:nvPr/>
        </p:nvSpPr>
        <p:spPr>
          <a:xfrm>
            <a:off x="5471210" y="154843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游ゴシック" panose="020B0400000000000000" pitchFamily="50" charset="-128"/>
                <a:ea typeface="Century"/>
                <a:cs typeface="Century"/>
                <a:sym typeface="Century"/>
              </a:rPr>
              <a:t>③</a:t>
            </a:r>
            <a:endParaRPr sz="1800" dirty="0">
              <a:solidFill>
                <a:srgbClr val="FF0000"/>
              </a:solidFill>
              <a:latin typeface="游ゴシック" panose="020B0400000000000000" pitchFamily="50" charset="-128"/>
              <a:ea typeface="游ゴシック" panose="020B0400000000000000" pitchFamily="50" charset="-128"/>
              <a:cs typeface="Century"/>
              <a:sym typeface="Century"/>
            </a:endParaRPr>
          </a:p>
        </p:txBody>
      </p:sp>
      <p:sp>
        <p:nvSpPr>
          <p:cNvPr id="8" name="Google Shape;445;p20">
            <a:extLst>
              <a:ext uri="{FF2B5EF4-FFF2-40B4-BE49-F238E27FC236}">
                <a16:creationId xmlns:a16="http://schemas.microsoft.com/office/drawing/2014/main" id="{5C6D5D13-45FB-596F-5AA5-75F87C8015B9}"/>
              </a:ext>
            </a:extLst>
          </p:cNvPr>
          <p:cNvSpPr txBox="1"/>
          <p:nvPr/>
        </p:nvSpPr>
        <p:spPr>
          <a:xfrm>
            <a:off x="358689" y="1958756"/>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游ゴシック" panose="020B0400000000000000" pitchFamily="50" charset="-128"/>
                <a:ea typeface="Century"/>
                <a:cs typeface="Century"/>
                <a:sym typeface="Century"/>
              </a:rPr>
              <a:t>②</a:t>
            </a:r>
            <a:endParaRPr dirty="0">
              <a:latin typeface="游ゴシック" panose="020B0400000000000000" pitchFamily="50" charset="-128"/>
              <a:ea typeface="游ゴシック" panose="020B0400000000000000" pitchFamily="50" charset="-128"/>
            </a:endParaRPr>
          </a:p>
        </p:txBody>
      </p:sp>
      <p:sp>
        <p:nvSpPr>
          <p:cNvPr id="9" name="Google Shape;439;p20">
            <a:extLst>
              <a:ext uri="{FF2B5EF4-FFF2-40B4-BE49-F238E27FC236}">
                <a16:creationId xmlns:a16="http://schemas.microsoft.com/office/drawing/2014/main" id="{BBF65CD3-BEFD-17BE-9393-B111D45FDE80}"/>
              </a:ext>
            </a:extLst>
          </p:cNvPr>
          <p:cNvSpPr/>
          <p:nvPr/>
        </p:nvSpPr>
        <p:spPr>
          <a:xfrm>
            <a:off x="850775" y="1597960"/>
            <a:ext cx="4090896" cy="270291"/>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sp>
        <p:nvSpPr>
          <p:cNvPr id="10" name="Google Shape;432;p20">
            <a:extLst>
              <a:ext uri="{FF2B5EF4-FFF2-40B4-BE49-F238E27FC236}">
                <a16:creationId xmlns:a16="http://schemas.microsoft.com/office/drawing/2014/main" id="{8E12021B-7CE3-8CFC-96DE-E959F09824C1}"/>
              </a:ext>
            </a:extLst>
          </p:cNvPr>
          <p:cNvSpPr txBox="1"/>
          <p:nvPr/>
        </p:nvSpPr>
        <p:spPr>
          <a:xfrm>
            <a:off x="650750" y="2406832"/>
            <a:ext cx="5593807" cy="1361871"/>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游ゴシック" panose="020B0400000000000000" pitchFamily="50" charset="-128"/>
                <a:ea typeface="MS Mincho"/>
                <a:cs typeface="MS Mincho"/>
                <a:sym typeface="MS Mincho"/>
              </a:rPr>
              <a:t>①</a:t>
            </a:r>
            <a:r>
              <a:rPr lang="ja-JP" altLang="ko-KR" sz="1100" dirty="0">
                <a:latin typeface="游ゴシック" panose="020B0400000000000000" pitchFamily="50" charset="-128"/>
                <a:ea typeface="游ゴシック" panose="020B0400000000000000" pitchFamily="50" charset="-128"/>
              </a:rPr>
              <a:t>現在の状態に</a:t>
            </a:r>
            <a:r>
              <a:rPr lang="ja-JP" altLang="en-US" sz="1100" dirty="0">
                <a:latin typeface="游ゴシック" panose="020B0400000000000000" pitchFamily="50" charset="-128"/>
                <a:ea typeface="游ゴシック" panose="020B0400000000000000" pitchFamily="50" charset="-128"/>
              </a:rPr>
              <a:t>該当</a:t>
            </a:r>
            <a:r>
              <a:rPr lang="ja-JP" altLang="ko-KR" sz="1100" dirty="0">
                <a:latin typeface="游ゴシック" panose="020B0400000000000000" pitchFamily="50" charset="-128"/>
                <a:ea typeface="游ゴシック" panose="020B0400000000000000" pitchFamily="50" charset="-128"/>
              </a:rPr>
              <a:t>する問い合わせを照会します。「回答依頼発信中」状態は</a:t>
            </a:r>
            <a:endParaRPr lang="en-US" altLang="ja-JP" sz="1100" dirty="0">
              <a:latin typeface="游ゴシック" panose="020B0400000000000000" pitchFamily="50" charset="-128"/>
              <a:ea typeface="游ゴシック" panose="020B0400000000000000" pitchFamily="50" charset="-128"/>
            </a:endParaRPr>
          </a:p>
          <a:p>
            <a:pPr lvl="0">
              <a:lnSpc>
                <a:spcPct val="125000"/>
              </a:lnSpc>
            </a:pPr>
            <a:r>
              <a:rPr lang="ja-JP" altLang="en-US" sz="1100" dirty="0">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DX CARE</a:t>
            </a:r>
            <a:r>
              <a:rPr lang="ja-JP" altLang="en-US" sz="1100" dirty="0">
                <a:latin typeface="游ゴシック" panose="020B0400000000000000" pitchFamily="50" charset="-128"/>
                <a:ea typeface="游ゴシック" panose="020B0400000000000000" pitchFamily="50" charset="-128"/>
              </a:rPr>
              <a:t>サポートデスク</a:t>
            </a:r>
            <a:r>
              <a:rPr lang="ja-JP" altLang="ko-KR" sz="1100" dirty="0">
                <a:latin typeface="游ゴシック" panose="020B0400000000000000" pitchFamily="50" charset="-128"/>
                <a:ea typeface="游ゴシック" panose="020B0400000000000000" pitchFamily="50" charset="-128"/>
              </a:rPr>
              <a:t>に回答依頼要請中の問い合わせを照会します。 </a:t>
            </a:r>
            <a:r>
              <a:rPr lang="ja-JP" altLang="en-US" sz="1100" dirty="0">
                <a:latin typeface="游ゴシック" panose="020B0400000000000000" pitchFamily="50" charset="-128"/>
                <a:ea typeface="游ゴシック" panose="020B0400000000000000" pitchFamily="50" charset="-128"/>
              </a:rPr>
              <a:t>又、　</a:t>
            </a:r>
            <a:endParaRPr lang="en-US" altLang="ja-JP" sz="1100" dirty="0">
              <a:latin typeface="游ゴシック" panose="020B0400000000000000" pitchFamily="50" charset="-128"/>
              <a:ea typeface="游ゴシック" panose="020B0400000000000000" pitchFamily="50" charset="-128"/>
            </a:endParaRPr>
          </a:p>
          <a:p>
            <a:pPr lvl="0">
              <a:lnSpc>
                <a:spcPct val="125000"/>
              </a:lnSpc>
            </a:pPr>
            <a:r>
              <a:rPr lang="ja-JP" altLang="en-US"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「回答依頼受付」状態は本チェックアイDX運営者に回答依頼の問い合わせを照会</a:t>
            </a:r>
            <a:endParaRPr lang="en-US" altLang="ja-JP" sz="1100" dirty="0">
              <a:latin typeface="游ゴシック" panose="020B0400000000000000" pitchFamily="50" charset="-128"/>
              <a:ea typeface="游ゴシック" panose="020B0400000000000000" pitchFamily="50" charset="-128"/>
            </a:endParaRPr>
          </a:p>
          <a:p>
            <a:pPr lvl="0">
              <a:lnSpc>
                <a:spcPct val="125000"/>
              </a:lnSpc>
            </a:pPr>
            <a:r>
              <a:rPr lang="en-US" altLang="ja-JP"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します。</a:t>
            </a:r>
            <a:endParaRPr lang="en-US" altLang="ko-KR" sz="1100" dirty="0">
              <a:solidFill>
                <a:srgbClr val="FF0000"/>
              </a:solidFill>
              <a:latin typeface="游ゴシック" panose="020B0400000000000000" pitchFamily="50" charset="-128"/>
              <a:ea typeface="游ゴシック" panose="020B0400000000000000" pitchFamily="50" charset="-128"/>
              <a:cs typeface="MS Mincho"/>
              <a:sym typeface="MS Mincho"/>
            </a:endParaRPr>
          </a:p>
          <a:p>
            <a:pPr lvl="0">
              <a:lnSpc>
                <a:spcPct val="125000"/>
              </a:lnSpc>
            </a:pPr>
            <a:r>
              <a:rPr lang="ko-KR" altLang="ko-KR" sz="1100" dirty="0">
                <a:solidFill>
                  <a:srgbClr val="FF0000"/>
                </a:solidFill>
                <a:latin typeface="游ゴシック" panose="020B0400000000000000" pitchFamily="50" charset="-128"/>
                <a:ea typeface="MS Mincho"/>
                <a:cs typeface="MS Mincho"/>
                <a:sym typeface="MS Mincho"/>
              </a:rPr>
              <a:t>②</a:t>
            </a:r>
            <a:r>
              <a:rPr lang="ja-JP" altLang="ko-KR" sz="1100" dirty="0">
                <a:latin typeface="游ゴシック" panose="020B0400000000000000" pitchFamily="50" charset="-128"/>
                <a:ea typeface="游ゴシック" panose="020B0400000000000000" pitchFamily="50" charset="-128"/>
              </a:rPr>
              <a:t>追加照会条件</a:t>
            </a:r>
            <a:r>
              <a:rPr lang="ja-JP" altLang="en-US" sz="1100" dirty="0">
                <a:latin typeface="游ゴシック" panose="020B0400000000000000" pitchFamily="50" charset="-128"/>
                <a:ea typeface="游ゴシック" panose="020B0400000000000000" pitchFamily="50" charset="-128"/>
              </a:rPr>
              <a:t>として</a:t>
            </a:r>
            <a:r>
              <a:rPr lang="ja-JP" altLang="ko-KR" sz="1100" dirty="0">
                <a:latin typeface="游ゴシック" panose="020B0400000000000000" pitchFamily="50" charset="-128"/>
                <a:ea typeface="游ゴシック" panose="020B0400000000000000" pitchFamily="50" charset="-128"/>
              </a:rPr>
              <a:t>問い合わせのタイトル</a:t>
            </a:r>
            <a:r>
              <a:rPr lang="ja-JP" altLang="en-US" sz="1100" dirty="0">
                <a:latin typeface="游ゴシック" panose="020B0400000000000000" pitchFamily="50" charset="-128"/>
                <a:ea typeface="游ゴシック" panose="020B0400000000000000" pitchFamily="50" charset="-128"/>
              </a:rPr>
              <a:t>や</a:t>
            </a:r>
            <a:r>
              <a:rPr lang="ja-JP" altLang="ko-KR" sz="1100" dirty="0">
                <a:latin typeface="游ゴシック" panose="020B0400000000000000" pitchFamily="50" charset="-128"/>
                <a:ea typeface="游ゴシック" panose="020B0400000000000000" pitchFamily="50" charset="-128"/>
              </a:rPr>
              <a:t>医療機関顧客番号</a:t>
            </a:r>
            <a:r>
              <a:rPr lang="ja-JP" altLang="en-US" sz="1100" dirty="0">
                <a:latin typeface="游ゴシック" panose="020B0400000000000000" pitchFamily="50" charset="-128"/>
                <a:ea typeface="游ゴシック" panose="020B0400000000000000" pitchFamily="50" charset="-128"/>
              </a:rPr>
              <a:t>と</a:t>
            </a:r>
            <a:r>
              <a:rPr lang="ja-JP" altLang="ko-KR" sz="1100" dirty="0">
                <a:latin typeface="游ゴシック" panose="020B0400000000000000" pitchFamily="50" charset="-128"/>
                <a:ea typeface="游ゴシック" panose="020B0400000000000000" pitchFamily="50" charset="-128"/>
              </a:rPr>
              <a:t>医療機関名の</a:t>
            </a:r>
            <a:endParaRPr lang="en-US" altLang="ja-JP" sz="1100" dirty="0">
              <a:latin typeface="游ゴシック" panose="020B0400000000000000" pitchFamily="50" charset="-128"/>
              <a:ea typeface="游ゴシック" panose="020B0400000000000000" pitchFamily="50" charset="-128"/>
            </a:endParaRPr>
          </a:p>
          <a:p>
            <a:pPr lvl="0">
              <a:lnSpc>
                <a:spcPct val="125000"/>
              </a:lnSpc>
            </a:pPr>
            <a:r>
              <a:rPr lang="ja-JP" altLang="en-US"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前方一致照会条件で照会が可能です。</a:t>
            </a:r>
            <a:endParaRPr dirty="0">
              <a:latin typeface="游ゴシック" panose="020B0400000000000000" pitchFamily="50" charset="-128"/>
              <a:ea typeface="游ゴシック" panose="020B0400000000000000" pitchFamily="50" charset="-128"/>
            </a:endParaRPr>
          </a:p>
        </p:txBody>
      </p:sp>
      <p:sp>
        <p:nvSpPr>
          <p:cNvPr id="11" name="Google Shape;434;p20">
            <a:extLst>
              <a:ext uri="{FF2B5EF4-FFF2-40B4-BE49-F238E27FC236}">
                <a16:creationId xmlns:a16="http://schemas.microsoft.com/office/drawing/2014/main" id="{A976A29C-558E-4EBE-2B10-812F38DCCE79}"/>
              </a:ext>
            </a:extLst>
          </p:cNvPr>
          <p:cNvSpPr txBox="1"/>
          <p:nvPr/>
        </p:nvSpPr>
        <p:spPr>
          <a:xfrm>
            <a:off x="649975" y="3760652"/>
            <a:ext cx="5606025"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游ゴシック" panose="020B0400000000000000" pitchFamily="50" charset="-128"/>
                <a:ea typeface="MS Mincho"/>
                <a:cs typeface="MS Mincho"/>
                <a:sym typeface="MS Mincho"/>
              </a:rPr>
              <a:t>③</a:t>
            </a:r>
            <a:r>
              <a:rPr lang="ja-JP" altLang="ko-KR" sz="1100" dirty="0">
                <a:latin typeface="游ゴシック" panose="020B0400000000000000" pitchFamily="50" charset="-128"/>
                <a:ea typeface="游ゴシック" panose="020B0400000000000000" pitchFamily="50" charset="-128"/>
              </a:rPr>
              <a:t>照会ボタンをクリックすると検索されます。</a:t>
            </a:r>
            <a:endParaRPr dirty="0">
              <a:latin typeface="游ゴシック" panose="020B0400000000000000" pitchFamily="50" charset="-128"/>
              <a:ea typeface="游ゴシック" panose="020B0400000000000000" pitchFamily="50" charset="-128"/>
            </a:endParaRPr>
          </a:p>
        </p:txBody>
      </p:sp>
      <p:pic>
        <p:nvPicPr>
          <p:cNvPr id="12" name="그림 11">
            <a:extLst>
              <a:ext uri="{FF2B5EF4-FFF2-40B4-BE49-F238E27FC236}">
                <a16:creationId xmlns:a16="http://schemas.microsoft.com/office/drawing/2014/main" id="{9544739A-3FBA-AA41-CEB4-B9982A0D0E16}"/>
              </a:ext>
            </a:extLst>
          </p:cNvPr>
          <p:cNvPicPr>
            <a:picLocks noChangeAspect="1"/>
          </p:cNvPicPr>
          <p:nvPr/>
        </p:nvPicPr>
        <p:blipFill>
          <a:blip r:embed="rId3" cstate="print"/>
          <a:stretch>
            <a:fillRect/>
          </a:stretch>
        </p:blipFill>
        <p:spPr>
          <a:xfrm>
            <a:off x="383275" y="4377304"/>
            <a:ext cx="5940651" cy="797083"/>
          </a:xfrm>
          <a:prstGeom prst="rect">
            <a:avLst/>
          </a:prstGeom>
          <a:ln>
            <a:solidFill>
              <a:srgbClr val="000000"/>
            </a:solidFill>
          </a:ln>
        </p:spPr>
      </p:pic>
      <p:cxnSp>
        <p:nvCxnSpPr>
          <p:cNvPr id="13" name="Google Shape;326;p13">
            <a:extLst>
              <a:ext uri="{FF2B5EF4-FFF2-40B4-BE49-F238E27FC236}">
                <a16:creationId xmlns:a16="http://schemas.microsoft.com/office/drawing/2014/main" id="{DA376D70-BA41-6FF4-1323-0A4DA3C2B908}"/>
              </a:ext>
            </a:extLst>
          </p:cNvPr>
          <p:cNvCxnSpPr/>
          <p:nvPr/>
        </p:nvCxnSpPr>
        <p:spPr>
          <a:xfrm rot="5400000">
            <a:off x="910534" y="4193843"/>
            <a:ext cx="362981" cy="394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14" name="Google Shape;465;p21">
            <a:extLst>
              <a:ext uri="{FF2B5EF4-FFF2-40B4-BE49-F238E27FC236}">
                <a16:creationId xmlns:a16="http://schemas.microsoft.com/office/drawing/2014/main" id="{6BDA5CAE-5388-19AD-5EA7-D87D5F208DB8}"/>
              </a:ext>
            </a:extLst>
          </p:cNvPr>
          <p:cNvSpPr txBox="1"/>
          <p:nvPr/>
        </p:nvSpPr>
        <p:spPr>
          <a:xfrm>
            <a:off x="1875475" y="5136721"/>
            <a:ext cx="2757800" cy="727082"/>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游ゴシック" panose="020B0400000000000000" pitchFamily="50" charset="-128"/>
                <a:ea typeface="游ゴシック" panose="020B0400000000000000" pitchFamily="50" charset="-128"/>
              </a:rPr>
              <a:t>リストから選択してダブルクリックすると医療機関から送信された「問い合わせ内容」ウィンドウが表示されます。</a:t>
            </a:r>
            <a:endParaRPr dirty="0">
              <a:latin typeface="游ゴシック" panose="020B0400000000000000" pitchFamily="50" charset="-128"/>
              <a:ea typeface="游ゴシック" panose="020B0400000000000000" pitchFamily="50" charset="-128"/>
            </a:endParaRPr>
          </a:p>
        </p:txBody>
      </p:sp>
      <p:pic>
        <p:nvPicPr>
          <p:cNvPr id="15" name="그림 14">
            <a:extLst>
              <a:ext uri="{FF2B5EF4-FFF2-40B4-BE49-F238E27FC236}">
                <a16:creationId xmlns:a16="http://schemas.microsoft.com/office/drawing/2014/main" id="{86FE8605-99C1-A580-A3E9-097A28AA4740}"/>
              </a:ext>
            </a:extLst>
          </p:cNvPr>
          <p:cNvPicPr>
            <a:picLocks noChangeAspect="1"/>
          </p:cNvPicPr>
          <p:nvPr/>
        </p:nvPicPr>
        <p:blipFill>
          <a:blip r:embed="rId4" cstate="print"/>
          <a:stretch>
            <a:fillRect/>
          </a:stretch>
        </p:blipFill>
        <p:spPr>
          <a:xfrm>
            <a:off x="299206" y="6161718"/>
            <a:ext cx="6092070" cy="650671"/>
          </a:xfrm>
          <a:prstGeom prst="rect">
            <a:avLst/>
          </a:prstGeom>
          <a:ln>
            <a:solidFill>
              <a:srgbClr val="000000"/>
            </a:solidFill>
          </a:ln>
        </p:spPr>
      </p:pic>
      <p:sp>
        <p:nvSpPr>
          <p:cNvPr id="16" name="Google Shape;465;p21">
            <a:extLst>
              <a:ext uri="{FF2B5EF4-FFF2-40B4-BE49-F238E27FC236}">
                <a16:creationId xmlns:a16="http://schemas.microsoft.com/office/drawing/2014/main" id="{8B98F0FB-873A-E1E9-CA42-9DF957A56B05}"/>
              </a:ext>
            </a:extLst>
          </p:cNvPr>
          <p:cNvSpPr txBox="1"/>
          <p:nvPr/>
        </p:nvSpPr>
        <p:spPr>
          <a:xfrm>
            <a:off x="1875475" y="6851134"/>
            <a:ext cx="3932614" cy="938678"/>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游ゴシック" panose="020B0400000000000000" pitchFamily="50" charset="-128"/>
                <a:ea typeface="游ゴシック" panose="020B0400000000000000" pitchFamily="50" charset="-128"/>
              </a:rPr>
              <a:t>お問い合わせへの追加「</a:t>
            </a:r>
            <a:r>
              <a:rPr lang="ja-JP" altLang="en-US" sz="1100" dirty="0">
                <a:latin typeface="游ゴシック" panose="020B0400000000000000" pitchFamily="50" charset="-128"/>
                <a:ea typeface="游ゴシック" panose="020B0400000000000000" pitchFamily="50" charset="-128"/>
              </a:rPr>
              <a:t>子供</a:t>
            </a:r>
            <a:r>
              <a:rPr lang="ja-JP" altLang="ko-KR" sz="1100" dirty="0">
                <a:latin typeface="游ゴシック" panose="020B0400000000000000" pitchFamily="50" charset="-128"/>
                <a:ea typeface="游ゴシック" panose="020B0400000000000000" pitchFamily="50" charset="-128"/>
              </a:rPr>
              <a:t>問い合わせ」が作成された</a:t>
            </a:r>
            <a:endParaRPr lang="en-US" altLang="ja-JP" sz="1100" dirty="0">
              <a:latin typeface="游ゴシック" panose="020B0400000000000000" pitchFamily="50" charset="-128"/>
              <a:ea typeface="游ゴシック" panose="020B0400000000000000" pitchFamily="50" charset="-128"/>
            </a:endParaRPr>
          </a:p>
          <a:p>
            <a:pPr lvl="0">
              <a:lnSpc>
                <a:spcPct val="125000"/>
              </a:lnSpc>
            </a:pPr>
            <a:r>
              <a:rPr lang="ja-JP" altLang="ko-KR" sz="1100" dirty="0">
                <a:latin typeface="游ゴシック" panose="020B0400000000000000" pitchFamily="50" charset="-128"/>
                <a:ea typeface="游ゴシック" panose="020B0400000000000000" pitchFamily="50" charset="-128"/>
              </a:rPr>
              <a:t>場合のお問い合わせ一覧表示内容です。</a:t>
            </a:r>
            <a:endParaRPr lang="en-US" altLang="ja-JP" sz="1100" dirty="0">
              <a:latin typeface="游ゴシック" panose="020B0400000000000000" pitchFamily="50" charset="-128"/>
              <a:ea typeface="游ゴシック" panose="020B0400000000000000" pitchFamily="50" charset="-128"/>
            </a:endParaRPr>
          </a:p>
          <a:p>
            <a:pPr lvl="0">
              <a:lnSpc>
                <a:spcPct val="125000"/>
              </a:lnSpc>
            </a:pPr>
            <a:endParaRPr lang="en-US" altLang="ja-JP" sz="1100" dirty="0">
              <a:latin typeface="游ゴシック" panose="020B0400000000000000" pitchFamily="50" charset="-128"/>
              <a:ea typeface="游ゴシック" panose="020B0400000000000000" pitchFamily="50" charset="-128"/>
            </a:endParaRPr>
          </a:p>
          <a:p>
            <a:pPr lvl="0">
              <a:lnSpc>
                <a:spcPct val="125000"/>
              </a:lnSpc>
            </a:pPr>
            <a:r>
              <a:rPr lang="ja-JP" altLang="ko-KR" sz="1100" dirty="0">
                <a:latin typeface="游ゴシック" panose="020B0400000000000000" pitchFamily="50" charset="-128"/>
                <a:ea typeface="游ゴシック" panose="020B0400000000000000" pitchFamily="50" charset="-128"/>
              </a:rPr>
              <a:t> Ex）追加された</a:t>
            </a:r>
            <a:r>
              <a:rPr lang="ja-JP" altLang="en-US" sz="1100" dirty="0">
                <a:latin typeface="游ゴシック" panose="020B0400000000000000" pitchFamily="50" charset="-128"/>
                <a:ea typeface="游ゴシック" panose="020B0400000000000000" pitchFamily="50" charset="-128"/>
              </a:rPr>
              <a:t>子供</a:t>
            </a:r>
            <a:r>
              <a:rPr lang="ja-JP" altLang="ko-KR" sz="1100" dirty="0">
                <a:latin typeface="游ゴシック" panose="020B0400000000000000" pitchFamily="50" charset="-128"/>
                <a:ea typeface="游ゴシック" panose="020B0400000000000000" pitchFamily="50" charset="-128"/>
              </a:rPr>
              <a:t>問い合わせが2件ある場合</a:t>
            </a:r>
            <a:endParaRPr dirty="0">
              <a:latin typeface="游ゴシック" panose="020B0400000000000000" pitchFamily="50" charset="-128"/>
              <a:ea typeface="游ゴシック" panose="020B0400000000000000" pitchFamily="50" charset="-128"/>
            </a:endParaRPr>
          </a:p>
        </p:txBody>
      </p:sp>
      <p:sp>
        <p:nvSpPr>
          <p:cNvPr id="18" name="正方形/長方形 2">
            <a:extLst>
              <a:ext uri="{FF2B5EF4-FFF2-40B4-BE49-F238E27FC236}">
                <a16:creationId xmlns:a16="http://schemas.microsoft.com/office/drawing/2014/main" id="{2DDE0272-3727-EB49-DF91-CB9A606AC43E}"/>
              </a:ext>
            </a:extLst>
          </p:cNvPr>
          <p:cNvSpPr/>
          <p:nvPr/>
        </p:nvSpPr>
        <p:spPr>
          <a:xfrm>
            <a:off x="5790591" y="4722247"/>
            <a:ext cx="187266" cy="32962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9" name="正方形/長方形 4">
            <a:extLst>
              <a:ext uri="{FF2B5EF4-FFF2-40B4-BE49-F238E27FC236}">
                <a16:creationId xmlns:a16="http://schemas.microsoft.com/office/drawing/2014/main" id="{B98364EC-B73D-84C7-E3B5-761719B8440D}"/>
              </a:ext>
            </a:extLst>
          </p:cNvPr>
          <p:cNvSpPr/>
          <p:nvPr/>
        </p:nvSpPr>
        <p:spPr>
          <a:xfrm>
            <a:off x="2197926" y="6215643"/>
            <a:ext cx="213887" cy="10805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0" name="正方形/長方形 5">
            <a:extLst>
              <a:ext uri="{FF2B5EF4-FFF2-40B4-BE49-F238E27FC236}">
                <a16:creationId xmlns:a16="http://schemas.microsoft.com/office/drawing/2014/main" id="{F2756684-C1DC-43F7-CFBA-8C8E2CC10431}"/>
              </a:ext>
            </a:extLst>
          </p:cNvPr>
          <p:cNvSpPr/>
          <p:nvPr/>
        </p:nvSpPr>
        <p:spPr>
          <a:xfrm>
            <a:off x="2183348" y="6423700"/>
            <a:ext cx="213887" cy="10805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1" name="正方形/長方形 8">
            <a:extLst>
              <a:ext uri="{FF2B5EF4-FFF2-40B4-BE49-F238E27FC236}">
                <a16:creationId xmlns:a16="http://schemas.microsoft.com/office/drawing/2014/main" id="{FCA5DCF1-5D32-88CF-E23A-ABFBA8A5C71A}"/>
              </a:ext>
            </a:extLst>
          </p:cNvPr>
          <p:cNvSpPr/>
          <p:nvPr/>
        </p:nvSpPr>
        <p:spPr>
          <a:xfrm>
            <a:off x="2197926" y="6637453"/>
            <a:ext cx="213887" cy="10805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2" name="テキスト ボックス 1">
            <a:extLst>
              <a:ext uri="{FF2B5EF4-FFF2-40B4-BE49-F238E27FC236}">
                <a16:creationId xmlns:a16="http://schemas.microsoft.com/office/drawing/2014/main" id="{40757F75-BD49-45F8-1EE8-0F861E9C680C}"/>
              </a:ext>
            </a:extLst>
          </p:cNvPr>
          <p:cNvSpPr txBox="1"/>
          <p:nvPr/>
        </p:nvSpPr>
        <p:spPr>
          <a:xfrm>
            <a:off x="204963" y="575775"/>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　 </a:t>
            </a:r>
            <a:r>
              <a:rPr lang="en-US" altLang="ja-JP" sz="1200" b="1" spc="-5" dirty="0">
                <a:latin typeface="游ゴシック" panose="020B0400000000000000" pitchFamily="50" charset="-128"/>
                <a:ea typeface="游ゴシック" panose="020B0400000000000000" pitchFamily="50" charset="-128"/>
                <a:cs typeface="함초롬바탕" panose="02030604000101010101" pitchFamily="18" charset="-128"/>
              </a:rPr>
              <a:t>1. </a:t>
            </a: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　</a:t>
            </a:r>
            <a:r>
              <a:rPr lang="ja-JP" altLang="en-US" sz="1200" b="1" spc="-5" dirty="0">
                <a:solidFill>
                  <a:schemeClr val="tx1"/>
                </a:solidFill>
                <a:effectLst/>
                <a:latin typeface="+mn-ea"/>
              </a:rPr>
              <a:t>チェックアイ</a:t>
            </a:r>
            <a:r>
              <a:rPr lang="en-US" altLang="ja-JP" sz="1200" b="1" spc="-5" dirty="0">
                <a:solidFill>
                  <a:schemeClr val="tx1"/>
                </a:solidFill>
                <a:effectLst/>
                <a:latin typeface="+mn-ea"/>
              </a:rPr>
              <a:t>DX</a:t>
            </a:r>
            <a:r>
              <a:rPr lang="ja-JP" altLang="en-US" sz="1200" b="1" spc="-5" dirty="0">
                <a:solidFill>
                  <a:schemeClr val="tx1"/>
                </a:solidFill>
                <a:effectLst/>
                <a:latin typeface="+mn-ea"/>
              </a:rPr>
              <a:t>の運営者</a:t>
            </a: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 </a:t>
            </a:r>
            <a:endParaRPr kumimoji="1" lang="ja-JP" altLang="en-US" sz="12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9574401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C0D2C-B69B-BE41-15AD-05734E72DA5A}"/>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43EB4734-BFC9-8F9B-7745-671DABA80A14}"/>
              </a:ext>
            </a:extLst>
          </p:cNvPr>
          <p:cNvSpPr>
            <a:spLocks noGrp="1"/>
          </p:cNvSpPr>
          <p:nvPr>
            <p:ph type="sldNum" sz="quarter" idx="12"/>
          </p:nvPr>
        </p:nvSpPr>
        <p:spPr/>
        <p:txBody>
          <a:bodyPr/>
          <a:lstStyle/>
          <a:p>
            <a:fld id="{AE8EA5A1-38AB-4AA0-89CC-DE1004BC27E5}" type="slidenum">
              <a:rPr kumimoji="1" lang="ja-JP" altLang="en-US" smtClean="0"/>
              <a:t>223</a:t>
            </a:fld>
            <a:endParaRPr kumimoji="1" lang="ja-JP" altLang="en-US"/>
          </a:p>
        </p:txBody>
      </p:sp>
      <p:sp>
        <p:nvSpPr>
          <p:cNvPr id="3" name="Google Shape;197;p6">
            <a:extLst>
              <a:ext uri="{FF2B5EF4-FFF2-40B4-BE49-F238E27FC236}">
                <a16:creationId xmlns:a16="http://schemas.microsoft.com/office/drawing/2014/main" id="{30D9DB87-6B8C-96A9-BC11-ED1A7C04C051}"/>
              </a:ext>
            </a:extLst>
          </p:cNvPr>
          <p:cNvSpPr txBox="1"/>
          <p:nvPr/>
        </p:nvSpPr>
        <p:spPr>
          <a:xfrm>
            <a:off x="505638" y="4340145"/>
            <a:ext cx="6206377" cy="115027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游ゴシック" panose="020B0400000000000000" pitchFamily="50" charset="-128"/>
                <a:ea typeface="MS Mincho"/>
                <a:cs typeface="MS Mincho"/>
                <a:sym typeface="MS Mincho"/>
              </a:rPr>
              <a:t>①</a:t>
            </a:r>
            <a:r>
              <a:rPr lang="ja-JP" altLang="en-US" sz="1100" dirty="0">
                <a:latin typeface="游ゴシック" panose="020B0400000000000000" pitchFamily="50" charset="-128"/>
                <a:ea typeface="游ゴシック" panose="020B0400000000000000" pitchFamily="50" charset="-128"/>
              </a:rPr>
              <a:t>上部エリア</a:t>
            </a:r>
            <a:endParaRPr lang="en-US" altLang="ko-KR" sz="1100" b="1" dirty="0">
              <a:solidFill>
                <a:schemeClr val="dk1"/>
              </a:solidFill>
              <a:latin typeface="游ゴシック" panose="020B0400000000000000" pitchFamily="50" charset="-128"/>
              <a:ea typeface="游ゴシック" panose="020B0400000000000000" pitchFamily="50" charset="-128"/>
              <a:cs typeface="MS Mincho"/>
              <a:sym typeface="MS Mincho"/>
            </a:endParaRPr>
          </a:p>
          <a:p>
            <a:pPr marL="171450" lvl="0" indent="-171450">
              <a:lnSpc>
                <a:spcPct val="125000"/>
              </a:lnSpc>
              <a:buFontTx/>
              <a:buChar char="-"/>
            </a:pPr>
            <a:r>
              <a:rPr lang="ja-JP" altLang="ko-KR" sz="1100" dirty="0">
                <a:latin typeface="游ゴシック" panose="020B0400000000000000" pitchFamily="50" charset="-128"/>
                <a:ea typeface="游ゴシック" panose="020B0400000000000000" pitchFamily="50" charset="-128"/>
              </a:rPr>
              <a:t>医療機関名</a:t>
            </a:r>
            <a:r>
              <a:rPr lang="ja-JP" altLang="en-US" sz="1100" dirty="0">
                <a:latin typeface="游ゴシック" panose="020B0400000000000000" pitchFamily="50" charset="-128"/>
                <a:ea typeface="游ゴシック" panose="020B0400000000000000" pitchFamily="50" charset="-128"/>
              </a:rPr>
              <a:t>と</a:t>
            </a:r>
            <a:r>
              <a:rPr lang="ja-JP" altLang="ko-KR" sz="1100" dirty="0">
                <a:latin typeface="游ゴシック" panose="020B0400000000000000" pitchFamily="50" charset="-128"/>
                <a:ea typeface="游ゴシック" panose="020B0400000000000000" pitchFamily="50" charset="-128"/>
              </a:rPr>
              <a:t>お問い合わせ番号が表示されます。</a:t>
            </a:r>
            <a:endParaRPr lang="en-US" altLang="ja-JP" sz="1100" dirty="0">
              <a:latin typeface="游ゴシック" panose="020B0400000000000000" pitchFamily="50" charset="-128"/>
              <a:ea typeface="游ゴシック" panose="020B0400000000000000" pitchFamily="50" charset="-128"/>
            </a:endParaRPr>
          </a:p>
          <a:p>
            <a:pPr marL="171450" lvl="0" indent="-171450">
              <a:lnSpc>
                <a:spcPct val="125000"/>
              </a:lnSpc>
            </a:pPr>
            <a:r>
              <a:rPr lang="ja-JP" altLang="ko-KR" sz="1100" dirty="0">
                <a:latin typeface="游ゴシック" panose="020B0400000000000000" pitchFamily="50" charset="-128"/>
                <a:ea typeface="游ゴシック" panose="020B0400000000000000" pitchFamily="50" charset="-128"/>
              </a:rPr>
              <a:t>（お問い合わせ番号フォーマットは年度2桁</a:t>
            </a:r>
            <a:r>
              <a:rPr lang="en-US" altLang="ja-JP" sz="1100" dirty="0">
                <a:latin typeface="游ゴシック" panose="020B0400000000000000" pitchFamily="50" charset="-128"/>
                <a:ea typeface="游ゴシック" panose="020B0400000000000000" pitchFamily="50" charset="-128"/>
              </a:rPr>
              <a:t>+</a:t>
            </a:r>
            <a:r>
              <a:rPr lang="ja-JP" altLang="ko-KR" sz="1100" dirty="0">
                <a:latin typeface="游ゴシック" panose="020B0400000000000000" pitchFamily="50" charset="-128"/>
                <a:ea typeface="游ゴシック" panose="020B0400000000000000" pitchFamily="50" charset="-128"/>
              </a:rPr>
              <a:t>アルファベット1桁</a:t>
            </a:r>
            <a:r>
              <a:rPr lang="en-US" altLang="ja-JP" sz="1100" dirty="0">
                <a:latin typeface="游ゴシック" panose="020B0400000000000000" pitchFamily="50" charset="-128"/>
                <a:ea typeface="游ゴシック" panose="020B0400000000000000" pitchFamily="50" charset="-128"/>
              </a:rPr>
              <a:t>+</a:t>
            </a:r>
            <a:r>
              <a:rPr lang="ja-JP" altLang="ko-KR" sz="1100" dirty="0">
                <a:latin typeface="游ゴシック" panose="020B0400000000000000" pitchFamily="50" charset="-128"/>
                <a:ea typeface="游ゴシック" panose="020B0400000000000000" pitchFamily="50" charset="-128"/>
              </a:rPr>
              <a:t>順番4桁で構成されます。）</a:t>
            </a:r>
            <a:endParaRPr lang="en-US" altLang="ja-JP" sz="1100" dirty="0">
              <a:latin typeface="游ゴシック" panose="020B0400000000000000" pitchFamily="50" charset="-128"/>
              <a:ea typeface="游ゴシック" panose="020B0400000000000000" pitchFamily="50" charset="-128"/>
            </a:endParaRPr>
          </a:p>
          <a:p>
            <a:pPr marL="171450" lvl="0" indent="-171450">
              <a:lnSpc>
                <a:spcPct val="125000"/>
              </a:lnSpc>
              <a:buFontTx/>
              <a:buChar char="-"/>
            </a:pPr>
            <a:r>
              <a:rPr lang="ja-JP" altLang="ko-KR" sz="1100" dirty="0">
                <a:latin typeface="游ゴシック" panose="020B0400000000000000" pitchFamily="50" charset="-128"/>
                <a:ea typeface="游ゴシック" panose="020B0400000000000000" pitchFamily="50" charset="-128"/>
              </a:rPr>
              <a:t>前、次の問い合わせへの移動ボタンと問い合わせ本文フォームを閉じることができるボタンで構成されています。</a:t>
            </a: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p:txBody>
      </p:sp>
      <p:sp>
        <p:nvSpPr>
          <p:cNvPr id="4" name="Google Shape;197;p6">
            <a:extLst>
              <a:ext uri="{FF2B5EF4-FFF2-40B4-BE49-F238E27FC236}">
                <a16:creationId xmlns:a16="http://schemas.microsoft.com/office/drawing/2014/main" id="{81D5E44A-5CB7-4308-B1C6-7CFDB93AC18E}"/>
              </a:ext>
            </a:extLst>
          </p:cNvPr>
          <p:cNvSpPr txBox="1"/>
          <p:nvPr/>
        </p:nvSpPr>
        <p:spPr>
          <a:xfrm>
            <a:off x="505638" y="5466152"/>
            <a:ext cx="6206377" cy="938678"/>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游ゴシック" panose="020B0400000000000000" pitchFamily="50" charset="-128"/>
                <a:ea typeface="MS Mincho"/>
                <a:cs typeface="MS Mincho"/>
                <a:sym typeface="MS Mincho"/>
              </a:rPr>
              <a:t>②</a:t>
            </a:r>
            <a:r>
              <a:rPr lang="ja-JP" altLang="ko-KR" sz="1100" dirty="0">
                <a:latin typeface="游ゴシック" panose="020B0400000000000000" pitchFamily="50" charset="-128"/>
                <a:ea typeface="游ゴシック" panose="020B0400000000000000" pitchFamily="50" charset="-128"/>
              </a:rPr>
              <a:t>お問い合わせ内容</a:t>
            </a:r>
            <a:endParaRPr lang="en-US" altLang="ko-KR" sz="1100" b="1" dirty="0">
              <a:solidFill>
                <a:schemeClr val="dk1"/>
              </a:solidFill>
              <a:latin typeface="游ゴシック" panose="020B0400000000000000" pitchFamily="50" charset="-128"/>
              <a:ea typeface="游ゴシック" panose="020B0400000000000000" pitchFamily="50" charset="-128"/>
              <a:cs typeface="MS Mincho"/>
              <a:sym typeface="MS Mincho"/>
            </a:endParaRPr>
          </a:p>
          <a:p>
            <a:pPr marL="171450" lvl="0" indent="-171450">
              <a:lnSpc>
                <a:spcPct val="125000"/>
              </a:lnSpc>
              <a:buFontTx/>
              <a:buChar char="-"/>
            </a:pPr>
            <a:r>
              <a:rPr lang="ja-JP" altLang="ko-KR" sz="1100" dirty="0">
                <a:latin typeface="游ゴシック" panose="020B0400000000000000" pitchFamily="50" charset="-128"/>
                <a:ea typeface="游ゴシック" panose="020B0400000000000000" pitchFamily="50" charset="-128"/>
              </a:rPr>
              <a:t>医療機関の連絡先</a:t>
            </a:r>
            <a:r>
              <a:rPr lang="ja-JP" altLang="en-US" sz="1100" dirty="0">
                <a:latin typeface="游ゴシック" panose="020B0400000000000000" pitchFamily="50" charset="-128"/>
                <a:ea typeface="游ゴシック" panose="020B0400000000000000" pitchFamily="50" charset="-128"/>
              </a:rPr>
              <a:t>や</a:t>
            </a:r>
            <a:r>
              <a:rPr lang="ja-JP" altLang="ko-KR" sz="1100" dirty="0">
                <a:latin typeface="游ゴシック" panose="020B0400000000000000" pitchFamily="50" charset="-128"/>
                <a:ea typeface="游ゴシック" panose="020B0400000000000000" pitchFamily="50" charset="-128"/>
              </a:rPr>
              <a:t>連絡しやすい時間帯と担当者。</a:t>
            </a:r>
            <a:endParaRPr lang="en-US" altLang="ko-KR" sz="1100" dirty="0">
              <a:solidFill>
                <a:schemeClr val="dk1"/>
              </a:solidFill>
              <a:latin typeface="游ゴシック" panose="020B0400000000000000" pitchFamily="50" charset="-128"/>
              <a:ea typeface="游ゴシック" panose="020B0400000000000000" pitchFamily="50" charset="-128"/>
              <a:cs typeface="MS Mincho"/>
              <a:sym typeface="MS Mincho"/>
            </a:endParaRPr>
          </a:p>
          <a:p>
            <a:pPr marL="171450" lvl="0" indent="-171450">
              <a:lnSpc>
                <a:spcPct val="125000"/>
              </a:lnSpc>
              <a:buFontTx/>
              <a:buChar char="-"/>
            </a:pPr>
            <a:r>
              <a:rPr lang="ja-JP" altLang="ko-KR" sz="1100" dirty="0">
                <a:latin typeface="游ゴシック" panose="020B0400000000000000" pitchFamily="50" charset="-128"/>
                <a:ea typeface="游ゴシック" panose="020B0400000000000000" pitchFamily="50" charset="-128"/>
              </a:rPr>
              <a:t>タイトルと内容を確認してください。</a:t>
            </a:r>
            <a:endParaRPr lang="en-US" altLang="ja-JP" sz="1100" dirty="0">
              <a:latin typeface="游ゴシック" panose="020B0400000000000000" pitchFamily="50" charset="-128"/>
              <a:ea typeface="游ゴシック" panose="020B0400000000000000" pitchFamily="50" charset="-128"/>
            </a:endParaRPr>
          </a:p>
          <a:p>
            <a:pPr marL="171450" lvl="0" indent="-171450">
              <a:lnSpc>
                <a:spcPct val="125000"/>
              </a:lnSpc>
              <a:buFontTx/>
              <a:buChar char="-"/>
            </a:pPr>
            <a:r>
              <a:rPr lang="ja-JP" altLang="ko-KR" sz="1100" dirty="0">
                <a:latin typeface="游ゴシック" panose="020B0400000000000000" pitchFamily="50" charset="-128"/>
                <a:ea typeface="游ゴシック" panose="020B0400000000000000" pitchFamily="50" charset="-128"/>
              </a:rPr>
              <a:t>ファイル</a:t>
            </a:r>
            <a:r>
              <a:rPr lang="ja-JP" altLang="en-US" sz="1100" dirty="0">
                <a:latin typeface="游ゴシック" panose="020B0400000000000000" pitchFamily="50" charset="-128"/>
                <a:ea typeface="游ゴシック" panose="020B0400000000000000" pitchFamily="50" charset="-128"/>
              </a:rPr>
              <a:t>の</a:t>
            </a:r>
            <a:r>
              <a:rPr lang="ja-JP" altLang="ko-KR" sz="1100" dirty="0">
                <a:latin typeface="游ゴシック" panose="020B0400000000000000" pitchFamily="50" charset="-128"/>
                <a:ea typeface="游ゴシック" panose="020B0400000000000000" pitchFamily="50" charset="-128"/>
              </a:rPr>
              <a:t>添付がある場合</a:t>
            </a:r>
            <a:r>
              <a:rPr lang="ja-JP" altLang="en-US" sz="1100" dirty="0">
                <a:latin typeface="游ゴシック" panose="020B0400000000000000" pitchFamily="50" charset="-128"/>
                <a:ea typeface="游ゴシック" panose="020B0400000000000000" pitchFamily="50" charset="-128"/>
              </a:rPr>
              <a:t>には</a:t>
            </a:r>
            <a:r>
              <a:rPr lang="ja-JP" altLang="ko-KR" sz="1100" dirty="0">
                <a:latin typeface="游ゴシック" panose="020B0400000000000000" pitchFamily="50" charset="-128"/>
                <a:ea typeface="游ゴシック" panose="020B0400000000000000" pitchFamily="50" charset="-128"/>
              </a:rPr>
              <a:t>確認可能です。</a:t>
            </a: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p:txBody>
      </p:sp>
      <p:sp>
        <p:nvSpPr>
          <p:cNvPr id="5" name="Google Shape;197;p6">
            <a:extLst>
              <a:ext uri="{FF2B5EF4-FFF2-40B4-BE49-F238E27FC236}">
                <a16:creationId xmlns:a16="http://schemas.microsoft.com/office/drawing/2014/main" id="{A20B6439-A2FB-0564-CAA7-21361838A30C}"/>
              </a:ext>
            </a:extLst>
          </p:cNvPr>
          <p:cNvSpPr txBox="1"/>
          <p:nvPr/>
        </p:nvSpPr>
        <p:spPr>
          <a:xfrm>
            <a:off x="505638" y="6485220"/>
            <a:ext cx="6206377" cy="1361871"/>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游ゴシック" panose="020B0400000000000000" pitchFamily="50" charset="-128"/>
                <a:ea typeface="MS Mincho"/>
                <a:cs typeface="MS Mincho"/>
                <a:sym typeface="MS Mincho"/>
              </a:rPr>
              <a:t>②</a:t>
            </a:r>
            <a:r>
              <a:rPr lang="ja-JP" altLang="ko-KR" sz="1100" dirty="0">
                <a:latin typeface="游ゴシック" panose="020B0400000000000000" pitchFamily="50" charset="-128"/>
                <a:ea typeface="游ゴシック" panose="020B0400000000000000" pitchFamily="50" charset="-128"/>
              </a:rPr>
              <a:t>お問い合わせ</a:t>
            </a:r>
            <a:r>
              <a:rPr lang="ja-JP" altLang="en-US" sz="1100" dirty="0">
                <a:latin typeface="游ゴシック" panose="020B0400000000000000" pitchFamily="50" charset="-128"/>
                <a:ea typeface="游ゴシック" panose="020B0400000000000000" pitchFamily="50" charset="-128"/>
              </a:rPr>
              <a:t>に対する</a:t>
            </a:r>
            <a:r>
              <a:rPr lang="ja-JP" altLang="ko-KR" sz="1100" dirty="0">
                <a:latin typeface="游ゴシック" panose="020B0400000000000000" pitchFamily="50" charset="-128"/>
                <a:ea typeface="游ゴシック" panose="020B0400000000000000" pitchFamily="50" charset="-128"/>
              </a:rPr>
              <a:t>回答の作成</a:t>
            </a:r>
            <a:endParaRPr lang="en-US" altLang="ko-KR" sz="1100" b="1" dirty="0">
              <a:solidFill>
                <a:schemeClr val="dk1"/>
              </a:solidFill>
              <a:latin typeface="游ゴシック" panose="020B0400000000000000" pitchFamily="50" charset="-128"/>
              <a:ea typeface="游ゴシック" panose="020B0400000000000000" pitchFamily="50" charset="-128"/>
              <a:cs typeface="MS Mincho"/>
              <a:sym typeface="MS Mincho"/>
            </a:endParaRPr>
          </a:p>
          <a:p>
            <a:pPr marL="171450" lvl="0" indent="-171450">
              <a:lnSpc>
                <a:spcPct val="125000"/>
              </a:lnSpc>
              <a:buFontTx/>
              <a:buChar char="-"/>
            </a:pPr>
            <a:r>
              <a:rPr lang="ja-JP" altLang="ko-KR" sz="1100" dirty="0">
                <a:latin typeface="游ゴシック" panose="020B0400000000000000" pitchFamily="50" charset="-128"/>
                <a:ea typeface="游ゴシック" panose="020B0400000000000000" pitchFamily="50" charset="-128"/>
              </a:rPr>
              <a:t>回答</a:t>
            </a:r>
            <a:r>
              <a:rPr lang="ja-JP" altLang="en-US" sz="1100" dirty="0">
                <a:latin typeface="游ゴシック" panose="020B0400000000000000" pitchFamily="50" charset="-128"/>
                <a:ea typeface="游ゴシック" panose="020B0400000000000000" pitchFamily="50" charset="-128"/>
              </a:rPr>
              <a:t>入力欄</a:t>
            </a:r>
            <a:r>
              <a:rPr lang="ja-JP" altLang="ko-KR" sz="1100" dirty="0">
                <a:latin typeface="游ゴシック" panose="020B0400000000000000" pitchFamily="50" charset="-128"/>
                <a:ea typeface="游ゴシック" panose="020B0400000000000000" pitchFamily="50" charset="-128"/>
              </a:rPr>
              <a:t>に回答を作成します。</a:t>
            </a:r>
            <a:endParaRPr lang="en-US" altLang="ja-JP" sz="1100" dirty="0">
              <a:latin typeface="游ゴシック" panose="020B0400000000000000" pitchFamily="50" charset="-128"/>
              <a:ea typeface="游ゴシック" panose="020B0400000000000000" pitchFamily="50" charset="-128"/>
            </a:endParaRPr>
          </a:p>
          <a:p>
            <a:pPr marL="171450" lvl="0" indent="-171450">
              <a:lnSpc>
                <a:spcPct val="125000"/>
              </a:lnSpc>
              <a:buFontTx/>
              <a:buChar char="-"/>
            </a:pPr>
            <a:r>
              <a:rPr lang="ja-JP" altLang="ko-KR" sz="1100" dirty="0">
                <a:latin typeface="游ゴシック" panose="020B0400000000000000" pitchFamily="50" charset="-128"/>
                <a:ea typeface="游ゴシック" panose="020B0400000000000000" pitchFamily="50" charset="-128"/>
              </a:rPr>
              <a:t>ステートメントの状態値をチェックします。 </a:t>
            </a:r>
            <a:endParaRPr lang="en-US" altLang="ja-JP" sz="1100" dirty="0">
              <a:latin typeface="游ゴシック" panose="020B0400000000000000" pitchFamily="50" charset="-128"/>
              <a:ea typeface="游ゴシック" panose="020B0400000000000000" pitchFamily="50" charset="-128"/>
            </a:endParaRPr>
          </a:p>
          <a:p>
            <a:pPr marL="171450" lvl="0" indent="-171450">
              <a:lnSpc>
                <a:spcPct val="125000"/>
              </a:lnSpc>
            </a:pPr>
            <a:r>
              <a:rPr lang="ja-JP" altLang="ko-KR" sz="1100" dirty="0">
                <a:latin typeface="游ゴシック" panose="020B0400000000000000" pitchFamily="50" charset="-128"/>
                <a:ea typeface="游ゴシック" panose="020B0400000000000000" pitchFamily="50" charset="-128"/>
              </a:rPr>
              <a:t>（</a:t>
            </a:r>
            <a:r>
              <a:rPr lang="en-US" altLang="ja-JP" sz="1100" dirty="0">
                <a:solidFill>
                  <a:srgbClr val="FF0000"/>
                </a:solidFill>
                <a:latin typeface="游ゴシック" panose="020B0400000000000000" pitchFamily="50" charset="-128"/>
                <a:ea typeface="游ゴシック" panose="020B0400000000000000" pitchFamily="50" charset="-128"/>
              </a:rPr>
              <a:t>DX CARE</a:t>
            </a:r>
            <a:r>
              <a:rPr lang="ja-JP" altLang="ko-KR" sz="1100" dirty="0">
                <a:solidFill>
                  <a:srgbClr val="FF0000"/>
                </a:solidFill>
                <a:latin typeface="游ゴシック" panose="020B0400000000000000" pitchFamily="50" charset="-128"/>
                <a:ea typeface="游ゴシック" panose="020B0400000000000000" pitchFamily="50" charset="-128"/>
              </a:rPr>
              <a:t>回答依頼</a:t>
            </a:r>
            <a:r>
              <a:rPr lang="ja-JP" altLang="en-US" sz="1100" dirty="0">
                <a:latin typeface="游ゴシック" panose="020B0400000000000000" pitchFamily="50" charset="-128"/>
                <a:ea typeface="游ゴシック" panose="020B0400000000000000" pitchFamily="50" charset="-128"/>
              </a:rPr>
              <a:t>や</a:t>
            </a:r>
            <a:r>
              <a:rPr lang="ja-JP" altLang="ko-KR" sz="1100" dirty="0">
                <a:latin typeface="游ゴシック" panose="020B0400000000000000" pitchFamily="50" charset="-128"/>
                <a:ea typeface="游ゴシック" panose="020B0400000000000000" pitchFamily="50" charset="-128"/>
              </a:rPr>
              <a:t>回答</a:t>
            </a:r>
            <a:r>
              <a:rPr lang="ja-JP" altLang="en-US" sz="1100" dirty="0">
                <a:latin typeface="游ゴシック" panose="020B0400000000000000" pitchFamily="50" charset="-128"/>
                <a:ea typeface="游ゴシック" panose="020B0400000000000000" pitchFamily="50" charset="-128"/>
              </a:rPr>
              <a:t>済と</a:t>
            </a:r>
            <a:r>
              <a:rPr lang="ja-JP" altLang="ko-KR" sz="1100" dirty="0">
                <a:latin typeface="游ゴシック" panose="020B0400000000000000" pitchFamily="50" charset="-128"/>
                <a:ea typeface="游ゴシック" panose="020B0400000000000000" pitchFamily="50" charset="-128"/>
              </a:rPr>
              <a:t>強制終了）</a:t>
            </a:r>
            <a:endParaRPr lang="en-US" altLang="ja-JP" sz="1100" dirty="0">
              <a:latin typeface="游ゴシック" panose="020B0400000000000000" pitchFamily="50" charset="-128"/>
              <a:ea typeface="游ゴシック" panose="020B0400000000000000" pitchFamily="50" charset="-128"/>
            </a:endParaRPr>
          </a:p>
          <a:p>
            <a:pPr marL="171450" lvl="0" indent="-171450">
              <a:lnSpc>
                <a:spcPct val="125000"/>
              </a:lnSpc>
              <a:buFontTx/>
              <a:buChar char="-"/>
            </a:pPr>
            <a:r>
              <a:rPr lang="ja-JP" altLang="ko-KR"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確認</a:t>
            </a:r>
            <a:r>
              <a:rPr lang="ja-JP" altLang="ko-KR" sz="1100" dirty="0">
                <a:latin typeface="游ゴシック" panose="020B0400000000000000" pitchFamily="50" charset="-128"/>
                <a:ea typeface="游ゴシック" panose="020B0400000000000000" pitchFamily="50" charset="-128"/>
              </a:rPr>
              <a:t>」ボタンをクリックします。</a:t>
            </a:r>
            <a:endParaRPr lang="en-US" altLang="ja-JP" sz="1100" dirty="0">
              <a:latin typeface="游ゴシック" panose="020B0400000000000000" pitchFamily="50" charset="-128"/>
              <a:ea typeface="游ゴシック" panose="020B0400000000000000" pitchFamily="50" charset="-128"/>
            </a:endParaRPr>
          </a:p>
          <a:p>
            <a:pPr marL="171450" lvl="0" indent="-171450">
              <a:lnSpc>
                <a:spcPct val="125000"/>
              </a:lnSpc>
              <a:buFontTx/>
              <a:buChar char="-"/>
            </a:pPr>
            <a:r>
              <a:rPr lang="ja-JP" altLang="ko-KR" sz="1100" dirty="0">
                <a:latin typeface="游ゴシック" panose="020B0400000000000000" pitchFamily="50" charset="-128"/>
                <a:ea typeface="游ゴシック" panose="020B0400000000000000" pitchFamily="50" charset="-128"/>
              </a:rPr>
              <a:t>確認完了後は「お問い合わせ」送信画面に切り替わります。</a:t>
            </a:r>
            <a:r>
              <a:rPr lang="en-US" altLang="ko-KR" sz="1100" dirty="0">
                <a:solidFill>
                  <a:schemeClr val="dk1"/>
                </a:solidFill>
                <a:latin typeface="游ゴシック" panose="020B0400000000000000" pitchFamily="50" charset="-128"/>
                <a:ea typeface="游ゴシック" panose="020B0400000000000000" pitchFamily="50" charset="-128"/>
                <a:cs typeface="MS Mincho"/>
                <a:sym typeface="MS Mincho"/>
              </a:rPr>
              <a:t>  </a:t>
            </a:r>
            <a:r>
              <a:rPr lang="ko-KR" altLang="en-US" sz="1100" dirty="0">
                <a:solidFill>
                  <a:schemeClr val="dk1"/>
                </a:solidFill>
                <a:latin typeface="游ゴシック" panose="020B0400000000000000" pitchFamily="50" charset="-128"/>
                <a:ea typeface="MS Mincho"/>
                <a:cs typeface="MS Mincho"/>
                <a:sym typeface="MS Mincho"/>
              </a:rPr>
              <a:t>    </a:t>
            </a: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p:txBody>
      </p:sp>
      <p:pic>
        <p:nvPicPr>
          <p:cNvPr id="6" name="그림 5">
            <a:extLst>
              <a:ext uri="{FF2B5EF4-FFF2-40B4-BE49-F238E27FC236}">
                <a16:creationId xmlns:a16="http://schemas.microsoft.com/office/drawing/2014/main" id="{E66E6E72-A967-4109-60A2-03859E308D7F}"/>
              </a:ext>
            </a:extLst>
          </p:cNvPr>
          <p:cNvPicPr>
            <a:picLocks noChangeAspect="1"/>
          </p:cNvPicPr>
          <p:nvPr/>
        </p:nvPicPr>
        <p:blipFill>
          <a:blip r:embed="rId2" cstate="print"/>
          <a:stretch>
            <a:fillRect/>
          </a:stretch>
        </p:blipFill>
        <p:spPr>
          <a:xfrm>
            <a:off x="530997" y="1030049"/>
            <a:ext cx="6062022" cy="3047704"/>
          </a:xfrm>
          <a:prstGeom prst="rect">
            <a:avLst/>
          </a:prstGeom>
          <a:ln>
            <a:solidFill>
              <a:srgbClr val="000000"/>
            </a:solidFill>
          </a:ln>
        </p:spPr>
      </p:pic>
      <p:sp>
        <p:nvSpPr>
          <p:cNvPr id="7" name="テキスト ボックス 4">
            <a:extLst>
              <a:ext uri="{FF2B5EF4-FFF2-40B4-BE49-F238E27FC236}">
                <a16:creationId xmlns:a16="http://schemas.microsoft.com/office/drawing/2014/main" id="{1D8F1BB4-6813-03CE-A44E-35116FF522DB}"/>
              </a:ext>
            </a:extLst>
          </p:cNvPr>
          <p:cNvSpPr txBox="1"/>
          <p:nvPr/>
        </p:nvSpPr>
        <p:spPr>
          <a:xfrm>
            <a:off x="505638" y="619491"/>
            <a:ext cx="5400000" cy="290336"/>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游ゴシック" panose="020B0400000000000000" pitchFamily="50" charset="-128"/>
                <a:ea typeface="游ゴシック" panose="020B0400000000000000" pitchFamily="50" charset="-128"/>
              </a:rPr>
              <a:t>● </a:t>
            </a:r>
            <a:r>
              <a:rPr lang="ja-JP" altLang="ko-KR" sz="1100" b="1" dirty="0">
                <a:latin typeface="游ゴシック" panose="020B0400000000000000" pitchFamily="50" charset="-128"/>
                <a:ea typeface="游ゴシック" panose="020B0400000000000000" pitchFamily="50" charset="-128"/>
              </a:rPr>
              <a:t>受付お問い合わせ内容</a:t>
            </a:r>
            <a:r>
              <a:rPr lang="ja-JP" altLang="en-US" sz="1100" b="1" dirty="0">
                <a:latin typeface="游ゴシック" panose="020B0400000000000000" pitchFamily="50" charset="-128"/>
                <a:ea typeface="游ゴシック" panose="020B0400000000000000" pitchFamily="50" charset="-128"/>
              </a:rPr>
              <a:t>の</a:t>
            </a:r>
            <a:r>
              <a:rPr lang="ja-JP" altLang="ko-KR" sz="1100" b="1" dirty="0">
                <a:latin typeface="游ゴシック" panose="020B0400000000000000" pitchFamily="50" charset="-128"/>
                <a:ea typeface="游ゴシック" panose="020B0400000000000000" pitchFamily="50" charset="-128"/>
              </a:rPr>
              <a:t>確認（チェックアイDX運営者）</a:t>
            </a:r>
            <a:endParaRPr lang="en-US" altLang="ja-JP" sz="1100" b="1" dirty="0">
              <a:latin typeface="游ゴシック" panose="020B0400000000000000" pitchFamily="50" charset="-128"/>
              <a:ea typeface="游ゴシック" panose="020B0400000000000000" pitchFamily="50" charset="-128"/>
            </a:endParaRPr>
          </a:p>
        </p:txBody>
      </p:sp>
      <p:sp>
        <p:nvSpPr>
          <p:cNvPr id="8" name="Google Shape;191;p6">
            <a:extLst>
              <a:ext uri="{FF2B5EF4-FFF2-40B4-BE49-F238E27FC236}">
                <a16:creationId xmlns:a16="http://schemas.microsoft.com/office/drawing/2014/main" id="{178A82B1-3988-6576-92A6-2E88437CEB95}"/>
              </a:ext>
            </a:extLst>
          </p:cNvPr>
          <p:cNvSpPr txBox="1"/>
          <p:nvPr/>
        </p:nvSpPr>
        <p:spPr>
          <a:xfrm>
            <a:off x="2828452" y="1271506"/>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游ゴシック" panose="020B0400000000000000" pitchFamily="50" charset="-128"/>
                <a:ea typeface="Century"/>
                <a:cs typeface="Century"/>
                <a:sym typeface="Century"/>
              </a:rPr>
              <a:t>②</a:t>
            </a:r>
            <a:endParaRPr dirty="0">
              <a:latin typeface="游ゴシック" panose="020B0400000000000000" pitchFamily="50" charset="-128"/>
              <a:ea typeface="游ゴシック" panose="020B0400000000000000" pitchFamily="50" charset="-128"/>
            </a:endParaRPr>
          </a:p>
        </p:txBody>
      </p:sp>
      <p:sp>
        <p:nvSpPr>
          <p:cNvPr id="9" name="Google Shape;192;p6">
            <a:extLst>
              <a:ext uri="{FF2B5EF4-FFF2-40B4-BE49-F238E27FC236}">
                <a16:creationId xmlns:a16="http://schemas.microsoft.com/office/drawing/2014/main" id="{4DE23592-9F48-C2D2-2E05-8F16534DB773}"/>
              </a:ext>
            </a:extLst>
          </p:cNvPr>
          <p:cNvSpPr txBox="1"/>
          <p:nvPr/>
        </p:nvSpPr>
        <p:spPr>
          <a:xfrm>
            <a:off x="1056478" y="94965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游ゴシック" panose="020B0400000000000000" pitchFamily="50" charset="-128"/>
                <a:ea typeface="Century"/>
                <a:cs typeface="Century"/>
                <a:sym typeface="Century"/>
              </a:rPr>
              <a:t>①</a:t>
            </a:r>
            <a:endParaRPr dirty="0">
              <a:latin typeface="游ゴシック" panose="020B0400000000000000" pitchFamily="50" charset="-128"/>
              <a:ea typeface="游ゴシック" panose="020B0400000000000000" pitchFamily="50" charset="-128"/>
            </a:endParaRPr>
          </a:p>
        </p:txBody>
      </p:sp>
      <p:sp>
        <p:nvSpPr>
          <p:cNvPr id="10" name="Google Shape;193;p6">
            <a:extLst>
              <a:ext uri="{FF2B5EF4-FFF2-40B4-BE49-F238E27FC236}">
                <a16:creationId xmlns:a16="http://schemas.microsoft.com/office/drawing/2014/main" id="{76EED5DF-B41E-7189-38E5-57EA82D35BA7}"/>
              </a:ext>
            </a:extLst>
          </p:cNvPr>
          <p:cNvSpPr txBox="1"/>
          <p:nvPr/>
        </p:nvSpPr>
        <p:spPr>
          <a:xfrm>
            <a:off x="2790140" y="2553901"/>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游ゴシック" panose="020B0400000000000000" pitchFamily="50" charset="-128"/>
                <a:ea typeface="Century"/>
                <a:cs typeface="Century"/>
                <a:sym typeface="Century"/>
              </a:rPr>
              <a:t>③</a:t>
            </a:r>
            <a:endParaRPr sz="1800" dirty="0">
              <a:solidFill>
                <a:srgbClr val="FF0000"/>
              </a:solidFill>
              <a:latin typeface="游ゴシック" panose="020B0400000000000000" pitchFamily="50" charset="-128"/>
              <a:ea typeface="游ゴシック" panose="020B0400000000000000" pitchFamily="50" charset="-128"/>
              <a:cs typeface="Century"/>
              <a:sym typeface="Century"/>
            </a:endParaRPr>
          </a:p>
        </p:txBody>
      </p:sp>
      <p:sp>
        <p:nvSpPr>
          <p:cNvPr id="11" name="正方形/長方形 2">
            <a:extLst>
              <a:ext uri="{FF2B5EF4-FFF2-40B4-BE49-F238E27FC236}">
                <a16:creationId xmlns:a16="http://schemas.microsoft.com/office/drawing/2014/main" id="{80167474-2931-921C-F91C-E800F0DBAC5D}"/>
              </a:ext>
            </a:extLst>
          </p:cNvPr>
          <p:cNvSpPr/>
          <p:nvPr/>
        </p:nvSpPr>
        <p:spPr>
          <a:xfrm>
            <a:off x="4875263" y="1602711"/>
            <a:ext cx="213887" cy="10805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2" name="正方形/長方形 3">
            <a:extLst>
              <a:ext uri="{FF2B5EF4-FFF2-40B4-BE49-F238E27FC236}">
                <a16:creationId xmlns:a16="http://schemas.microsoft.com/office/drawing/2014/main" id="{920067F6-5937-D012-D7E4-FB2571B5DAD2}"/>
              </a:ext>
            </a:extLst>
          </p:cNvPr>
          <p:cNvSpPr/>
          <p:nvPr/>
        </p:nvSpPr>
        <p:spPr>
          <a:xfrm>
            <a:off x="5089150" y="2175373"/>
            <a:ext cx="724165" cy="8678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1998964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EC8CB-44B6-B48C-3091-B819126DE900}"/>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9A9B611E-81A4-8555-3414-DF4A40A9D710}"/>
              </a:ext>
            </a:extLst>
          </p:cNvPr>
          <p:cNvSpPr>
            <a:spLocks noGrp="1"/>
          </p:cNvSpPr>
          <p:nvPr>
            <p:ph type="sldNum" sz="quarter" idx="12"/>
          </p:nvPr>
        </p:nvSpPr>
        <p:spPr/>
        <p:txBody>
          <a:bodyPr/>
          <a:lstStyle/>
          <a:p>
            <a:fld id="{AE8EA5A1-38AB-4AA0-89CC-DE1004BC27E5}" type="slidenum">
              <a:rPr kumimoji="1" lang="ja-JP" altLang="en-US" smtClean="0"/>
              <a:t>224</a:t>
            </a:fld>
            <a:endParaRPr kumimoji="1" lang="ja-JP" altLang="en-US"/>
          </a:p>
        </p:txBody>
      </p:sp>
      <p:sp>
        <p:nvSpPr>
          <p:cNvPr id="3" name="テキスト ボックス 4">
            <a:extLst>
              <a:ext uri="{FF2B5EF4-FFF2-40B4-BE49-F238E27FC236}">
                <a16:creationId xmlns:a16="http://schemas.microsoft.com/office/drawing/2014/main" id="{350556CB-AF76-AD11-B1DA-EA3F0C16A8DA}"/>
              </a:ext>
            </a:extLst>
          </p:cNvPr>
          <p:cNvSpPr txBox="1"/>
          <p:nvPr/>
        </p:nvSpPr>
        <p:spPr>
          <a:xfrm>
            <a:off x="529805" y="646124"/>
            <a:ext cx="5400000" cy="290336"/>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游ゴシック" panose="020B0400000000000000" pitchFamily="50" charset="-128"/>
                <a:ea typeface="游ゴシック" panose="020B0400000000000000" pitchFamily="50" charset="-128"/>
              </a:rPr>
              <a:t>● </a:t>
            </a:r>
            <a:r>
              <a:rPr lang="ja-JP" altLang="ko-KR" sz="1100" b="1" dirty="0">
                <a:latin typeface="游ゴシック" panose="020B0400000000000000" pitchFamily="50" charset="-128"/>
                <a:ea typeface="游ゴシック" panose="020B0400000000000000" pitchFamily="50" charset="-128"/>
              </a:rPr>
              <a:t>確認処理（チェックアイDX</a:t>
            </a:r>
            <a:r>
              <a:rPr lang="ja-JP" altLang="en-US" sz="1100" b="1" dirty="0">
                <a:latin typeface="游ゴシック" panose="020B0400000000000000" pitchFamily="50" charset="-128"/>
                <a:ea typeface="游ゴシック" panose="020B0400000000000000" pitchFamily="50" charset="-128"/>
              </a:rPr>
              <a:t>運営者</a:t>
            </a:r>
            <a:r>
              <a:rPr lang="ja-JP" altLang="ko-KR" sz="1100" b="1" dirty="0">
                <a:latin typeface="游ゴシック" panose="020B0400000000000000" pitchFamily="50" charset="-128"/>
                <a:ea typeface="游ゴシック" panose="020B0400000000000000" pitchFamily="50" charset="-128"/>
              </a:rPr>
              <a:t>）</a:t>
            </a:r>
            <a:endParaRPr lang="en-US" altLang="ja-JP" sz="1100" b="1" dirty="0">
              <a:latin typeface="游ゴシック" panose="020B0400000000000000" pitchFamily="50" charset="-128"/>
              <a:ea typeface="游ゴシック" panose="020B0400000000000000" pitchFamily="50" charset="-128"/>
            </a:endParaRPr>
          </a:p>
        </p:txBody>
      </p:sp>
      <p:sp>
        <p:nvSpPr>
          <p:cNvPr id="4" name="テキスト ボックス 4">
            <a:extLst>
              <a:ext uri="{FF2B5EF4-FFF2-40B4-BE49-F238E27FC236}">
                <a16:creationId xmlns:a16="http://schemas.microsoft.com/office/drawing/2014/main" id="{6A8E6EDE-4D31-8737-92AE-A9F090241B9A}"/>
              </a:ext>
            </a:extLst>
          </p:cNvPr>
          <p:cNvSpPr txBox="1"/>
          <p:nvPr/>
        </p:nvSpPr>
        <p:spPr>
          <a:xfrm>
            <a:off x="471487" y="4176546"/>
            <a:ext cx="2805746" cy="290336"/>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游ゴシック" panose="020B0400000000000000" pitchFamily="50" charset="-128"/>
                <a:ea typeface="游ゴシック" panose="020B0400000000000000" pitchFamily="50" charset="-128"/>
              </a:rPr>
              <a:t>● </a:t>
            </a:r>
            <a:r>
              <a:rPr lang="ja-JP" altLang="ko-KR" sz="1100" b="1" dirty="0">
                <a:latin typeface="游ゴシック" panose="020B0400000000000000" pitchFamily="50" charset="-128"/>
                <a:ea typeface="游ゴシック" panose="020B0400000000000000" pitchFamily="50" charset="-128"/>
              </a:rPr>
              <a:t>送信処理（チェックアイD</a:t>
            </a:r>
            <a:r>
              <a:rPr lang="en-US" altLang="ja-JP" sz="1100" b="1" dirty="0">
                <a:latin typeface="游ゴシック" panose="020B0400000000000000" pitchFamily="50" charset="-128"/>
                <a:ea typeface="游ゴシック" panose="020B0400000000000000" pitchFamily="50" charset="-128"/>
              </a:rPr>
              <a:t>X</a:t>
            </a:r>
            <a:r>
              <a:rPr lang="ja-JP" altLang="en-US" sz="1100" b="1" dirty="0">
                <a:latin typeface="游ゴシック" panose="020B0400000000000000" pitchFamily="50" charset="-128"/>
                <a:ea typeface="游ゴシック" panose="020B0400000000000000" pitchFamily="50" charset="-128"/>
              </a:rPr>
              <a:t>運営者</a:t>
            </a:r>
            <a:r>
              <a:rPr lang="ja-JP" altLang="ko-KR" sz="1100" b="1" dirty="0">
                <a:latin typeface="游ゴシック" panose="020B0400000000000000" pitchFamily="50" charset="-128"/>
                <a:ea typeface="游ゴシック" panose="020B0400000000000000" pitchFamily="50" charset="-128"/>
              </a:rPr>
              <a:t>）</a:t>
            </a:r>
            <a:endParaRPr lang="en-US" altLang="ja-JP" sz="1100" b="1" dirty="0">
              <a:latin typeface="游ゴシック" panose="020B0400000000000000" pitchFamily="50" charset="-128"/>
              <a:ea typeface="游ゴシック" panose="020B0400000000000000" pitchFamily="50" charset="-128"/>
            </a:endParaRPr>
          </a:p>
        </p:txBody>
      </p:sp>
      <p:pic>
        <p:nvPicPr>
          <p:cNvPr id="5" name="그림 4">
            <a:extLst>
              <a:ext uri="{FF2B5EF4-FFF2-40B4-BE49-F238E27FC236}">
                <a16:creationId xmlns:a16="http://schemas.microsoft.com/office/drawing/2014/main" id="{0F3263A7-5E93-B906-E214-4C3C4C01ACC9}"/>
              </a:ext>
            </a:extLst>
          </p:cNvPr>
          <p:cNvPicPr>
            <a:picLocks noChangeAspect="1"/>
          </p:cNvPicPr>
          <p:nvPr/>
        </p:nvPicPr>
        <p:blipFill>
          <a:blip r:embed="rId2" cstate="print"/>
          <a:stretch>
            <a:fillRect/>
          </a:stretch>
        </p:blipFill>
        <p:spPr>
          <a:xfrm>
            <a:off x="538763" y="1033859"/>
            <a:ext cx="5168514" cy="1673012"/>
          </a:xfrm>
          <a:prstGeom prst="rect">
            <a:avLst/>
          </a:prstGeom>
          <a:ln>
            <a:solidFill>
              <a:schemeClr val="tx1"/>
            </a:solidFill>
          </a:ln>
        </p:spPr>
      </p:pic>
      <p:sp>
        <p:nvSpPr>
          <p:cNvPr id="6" name="Google Shape;191;p6">
            <a:extLst>
              <a:ext uri="{FF2B5EF4-FFF2-40B4-BE49-F238E27FC236}">
                <a16:creationId xmlns:a16="http://schemas.microsoft.com/office/drawing/2014/main" id="{CF1B33AF-8355-539B-FCAA-D1BA52FC29E3}"/>
              </a:ext>
            </a:extLst>
          </p:cNvPr>
          <p:cNvSpPr txBox="1"/>
          <p:nvPr/>
        </p:nvSpPr>
        <p:spPr>
          <a:xfrm>
            <a:off x="4010606" y="1759047"/>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游ゴシック" panose="020B0400000000000000" pitchFamily="50" charset="-128"/>
                <a:ea typeface="Century"/>
                <a:cs typeface="Century"/>
                <a:sym typeface="Century"/>
              </a:rPr>
              <a:t>②</a:t>
            </a:r>
            <a:endParaRPr dirty="0">
              <a:latin typeface="游ゴシック" panose="020B0400000000000000" pitchFamily="50" charset="-128"/>
              <a:ea typeface="游ゴシック" panose="020B0400000000000000" pitchFamily="50" charset="-128"/>
            </a:endParaRPr>
          </a:p>
        </p:txBody>
      </p:sp>
      <p:sp>
        <p:nvSpPr>
          <p:cNvPr id="7" name="Google Shape;192;p6">
            <a:extLst>
              <a:ext uri="{FF2B5EF4-FFF2-40B4-BE49-F238E27FC236}">
                <a16:creationId xmlns:a16="http://schemas.microsoft.com/office/drawing/2014/main" id="{14BAA746-898F-5520-8DB2-40EFD05DD031}"/>
              </a:ext>
            </a:extLst>
          </p:cNvPr>
          <p:cNvSpPr txBox="1"/>
          <p:nvPr/>
        </p:nvSpPr>
        <p:spPr>
          <a:xfrm>
            <a:off x="1724929" y="1759047"/>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游ゴシック" panose="020B0400000000000000" pitchFamily="50" charset="-128"/>
                <a:ea typeface="Century"/>
                <a:cs typeface="Century"/>
                <a:sym typeface="Century"/>
              </a:rPr>
              <a:t>①</a:t>
            </a:r>
            <a:endParaRPr dirty="0">
              <a:latin typeface="游ゴシック" panose="020B0400000000000000" pitchFamily="50" charset="-128"/>
              <a:ea typeface="游ゴシック" panose="020B0400000000000000" pitchFamily="50" charset="-128"/>
            </a:endParaRPr>
          </a:p>
        </p:txBody>
      </p:sp>
      <p:sp>
        <p:nvSpPr>
          <p:cNvPr id="8" name="Google Shape;193;p6">
            <a:extLst>
              <a:ext uri="{FF2B5EF4-FFF2-40B4-BE49-F238E27FC236}">
                <a16:creationId xmlns:a16="http://schemas.microsoft.com/office/drawing/2014/main" id="{7B80613F-203D-81C5-8508-8FAB711BF5B2}"/>
              </a:ext>
            </a:extLst>
          </p:cNvPr>
          <p:cNvSpPr txBox="1"/>
          <p:nvPr/>
        </p:nvSpPr>
        <p:spPr>
          <a:xfrm>
            <a:off x="5291779" y="1759047"/>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游ゴシック" panose="020B0400000000000000" pitchFamily="50" charset="-128"/>
                <a:ea typeface="Century"/>
                <a:cs typeface="Century"/>
                <a:sym typeface="Century"/>
              </a:rPr>
              <a:t>③</a:t>
            </a:r>
            <a:endParaRPr sz="1800" dirty="0">
              <a:solidFill>
                <a:srgbClr val="FF0000"/>
              </a:solidFill>
              <a:latin typeface="游ゴシック" panose="020B0400000000000000" pitchFamily="50" charset="-128"/>
              <a:ea typeface="游ゴシック" panose="020B0400000000000000" pitchFamily="50" charset="-128"/>
              <a:cs typeface="Century"/>
              <a:sym typeface="Century"/>
            </a:endParaRPr>
          </a:p>
        </p:txBody>
      </p:sp>
      <p:sp>
        <p:nvSpPr>
          <p:cNvPr id="9" name="Google Shape;434;p20">
            <a:extLst>
              <a:ext uri="{FF2B5EF4-FFF2-40B4-BE49-F238E27FC236}">
                <a16:creationId xmlns:a16="http://schemas.microsoft.com/office/drawing/2014/main" id="{53FD9016-6E4E-9036-6B64-FC7EA729D401}"/>
              </a:ext>
            </a:extLst>
          </p:cNvPr>
          <p:cNvSpPr txBox="1"/>
          <p:nvPr/>
        </p:nvSpPr>
        <p:spPr>
          <a:xfrm>
            <a:off x="471487" y="2743369"/>
            <a:ext cx="6151390" cy="1150275"/>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「受付中」の状態では①「</a:t>
            </a:r>
            <a:r>
              <a:rPr lang="en-US" altLang="ja-JP" sz="1100" dirty="0">
                <a:latin typeface="MS Mincho" pitchFamily="49" charset="-128"/>
                <a:ea typeface="MS Mincho" pitchFamily="49" charset="-128"/>
              </a:rPr>
              <a:t>DX CARE</a:t>
            </a:r>
            <a:r>
              <a:rPr lang="ja-JP" altLang="ko-KR" sz="1100" dirty="0">
                <a:latin typeface="MS Mincho" pitchFamily="49" charset="-128"/>
                <a:ea typeface="MS Mincho" pitchFamily="49" charset="-128"/>
              </a:rPr>
              <a:t>回答依頼」②「回答</a:t>
            </a:r>
            <a:r>
              <a:rPr lang="ja-JP" altLang="en-US" sz="1100" dirty="0">
                <a:latin typeface="MS Mincho" pitchFamily="49" charset="-128"/>
                <a:ea typeface="MS Mincho" pitchFamily="49" charset="-128"/>
              </a:rPr>
              <a:t>済</a:t>
            </a:r>
            <a:r>
              <a:rPr lang="ja-JP" altLang="ko-KR" sz="1100" dirty="0">
                <a:latin typeface="MS Mincho" pitchFamily="49" charset="-128"/>
                <a:ea typeface="MS Mincho" pitchFamily="49" charset="-128"/>
              </a:rPr>
              <a:t>」③「強制終了」のいずれか</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選択</a:t>
            </a:r>
            <a:r>
              <a:rPr lang="ja-JP" altLang="en-US" sz="1100" dirty="0">
                <a:latin typeface="MS Mincho" pitchFamily="49" charset="-128"/>
                <a:ea typeface="MS Mincho" pitchFamily="49" charset="-128"/>
              </a:rPr>
              <a:t>が</a:t>
            </a:r>
            <a:r>
              <a:rPr lang="ja-JP" altLang="ko-KR" sz="1100" dirty="0">
                <a:latin typeface="MS Mincho" pitchFamily="49" charset="-128"/>
                <a:ea typeface="MS Mincho" pitchFamily="49" charset="-128"/>
              </a:rPr>
              <a:t>可能です。</a:t>
            </a:r>
            <a:endParaRPr lang="en-US" altLang="ja-JP" sz="1100" dirty="0">
              <a:latin typeface="MS Mincho" pitchFamily="49" charset="-128"/>
              <a:ea typeface="MS Mincho" pitchFamily="49" charset="-128"/>
            </a:endParaRPr>
          </a:p>
          <a:p>
            <a:pPr lvl="0">
              <a:lnSpc>
                <a:spcPct val="125000"/>
              </a:lnSpc>
            </a:pPr>
            <a:r>
              <a:rPr lang="en-US" altLang="ko-KR" sz="1100" dirty="0">
                <a:solidFill>
                  <a:srgbClr val="FF0000"/>
                </a:solidFill>
                <a:latin typeface="MS Mincho" pitchFamily="49" charset="-128"/>
                <a:ea typeface="MS Mincho" pitchFamily="49" charset="-128"/>
                <a:cs typeface="MS Mincho"/>
                <a:sym typeface="MS Mincho"/>
              </a:rPr>
              <a:t>①</a:t>
            </a:r>
            <a:r>
              <a:rPr lang="en-US" altLang="ko-KR" sz="1100" dirty="0">
                <a:solidFill>
                  <a:schemeClr val="dk1"/>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a:t>
            </a:r>
            <a:r>
              <a:rPr lang="en-US" altLang="ja-JP" sz="1100" dirty="0">
                <a:latin typeface="MS Mincho" pitchFamily="49" charset="-128"/>
                <a:ea typeface="MS Mincho" pitchFamily="49" charset="-128"/>
              </a:rPr>
              <a:t>DX CARE</a:t>
            </a:r>
            <a:r>
              <a:rPr lang="ja-JP" altLang="ko-KR" sz="1100" dirty="0">
                <a:latin typeface="MS Mincho" pitchFamily="49" charset="-128"/>
                <a:ea typeface="MS Mincho" pitchFamily="49" charset="-128"/>
              </a:rPr>
              <a:t>回答依頼」は下段の「メッセージ</a:t>
            </a:r>
            <a:r>
              <a:rPr lang="ja-JP" altLang="en-US" sz="1100" dirty="0">
                <a:latin typeface="MS Mincho" pitchFamily="49" charset="-128"/>
                <a:ea typeface="MS Mincho" pitchFamily="49" charset="-128"/>
              </a:rPr>
              <a:t>欄</a:t>
            </a:r>
            <a:r>
              <a:rPr lang="ja-JP" altLang="ko-KR" sz="1100" dirty="0">
                <a:latin typeface="MS Mincho" pitchFamily="49" charset="-128"/>
                <a:ea typeface="MS Mincho" pitchFamily="49" charset="-128"/>
              </a:rPr>
              <a:t>」が</a:t>
            </a:r>
            <a:r>
              <a:rPr lang="ja-JP" altLang="en-US" sz="1100" dirty="0">
                <a:latin typeface="MS Mincho" pitchFamily="49" charset="-128"/>
                <a:ea typeface="MS Mincho" pitchFamily="49" charset="-128"/>
              </a:rPr>
              <a:t>アクティブになり、</a:t>
            </a:r>
            <a:r>
              <a:rPr lang="ja-JP" altLang="ko-KR" sz="1100" dirty="0">
                <a:latin typeface="MS Mincho" pitchFamily="49" charset="-128"/>
                <a:ea typeface="MS Mincho" pitchFamily="49" charset="-128"/>
              </a:rPr>
              <a:t>必須入力事項</a:t>
            </a:r>
            <a:r>
              <a:rPr lang="ja-JP" altLang="en-US" sz="1100" dirty="0">
                <a:latin typeface="MS Mincho" pitchFamily="49" charset="-128"/>
                <a:ea typeface="MS Mincho" pitchFamily="49" charset="-128"/>
              </a:rPr>
              <a:t>となり　</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ます</a:t>
            </a:r>
            <a:r>
              <a:rPr lang="ja-JP" altLang="ko-KR" sz="1100" dirty="0">
                <a:latin typeface="MS Mincho" pitchFamily="49" charset="-128"/>
                <a:ea typeface="MS Mincho" pitchFamily="49" charset="-128"/>
              </a:rPr>
              <a:t>。</a:t>
            </a:r>
            <a:endParaRPr lang="en-US" altLang="ja-JP" sz="1100" dirty="0">
              <a:latin typeface="MS Mincho" pitchFamily="49" charset="-128"/>
              <a:ea typeface="MS Mincho" pitchFamily="49" charset="-128"/>
            </a:endParaRPr>
          </a:p>
          <a:p>
            <a:pPr lvl="0">
              <a:lnSpc>
                <a:spcPct val="125000"/>
              </a:lnSpc>
            </a:pPr>
            <a:r>
              <a:rPr lang="ko-KR" altLang="ko-KR" sz="1100" dirty="0">
                <a:solidFill>
                  <a:srgbClr val="FF0000"/>
                </a:solidFill>
                <a:latin typeface="MS Mincho" pitchFamily="49" charset="-128"/>
                <a:ea typeface="MS Mincho"/>
                <a:cs typeface="MS Mincho"/>
                <a:sym typeface="MS Mincho"/>
              </a:rPr>
              <a:t>②</a:t>
            </a:r>
            <a:r>
              <a:rPr lang="en-US" altLang="ko-KR" sz="1100" dirty="0">
                <a:solidFill>
                  <a:srgbClr val="FF0000"/>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「回答</a:t>
            </a:r>
            <a:r>
              <a:rPr lang="ja-JP" altLang="en-US" sz="1100" dirty="0">
                <a:latin typeface="MS Mincho" pitchFamily="49" charset="-128"/>
                <a:ea typeface="MS Mincho" pitchFamily="49" charset="-128"/>
              </a:rPr>
              <a:t>済</a:t>
            </a:r>
            <a:r>
              <a:rPr lang="ja-JP" altLang="ko-KR" sz="1100" dirty="0">
                <a:latin typeface="MS Mincho" pitchFamily="49" charset="-128"/>
                <a:ea typeface="MS Mincho" pitchFamily="49" charset="-128"/>
              </a:rPr>
              <a:t>」と</a:t>
            </a:r>
            <a:r>
              <a:rPr lang="ja-JP" altLang="ko-KR" sz="1100" dirty="0">
                <a:solidFill>
                  <a:srgbClr val="FF0000"/>
                </a:solidFill>
                <a:latin typeface="MS Mincho" pitchFamily="49" charset="-128"/>
                <a:ea typeface="MS Mincho" pitchFamily="49" charset="-128"/>
              </a:rPr>
              <a:t>③</a:t>
            </a:r>
            <a:r>
              <a:rPr lang="ja-JP" altLang="ko-KR" sz="1100" dirty="0">
                <a:latin typeface="MS Mincho" pitchFamily="49" charset="-128"/>
                <a:ea typeface="MS Mincho" pitchFamily="49" charset="-128"/>
              </a:rPr>
              <a:t>「強制終了」は必ず「回答入力欄」に回答を記載しなければなりません。</a:t>
            </a:r>
            <a:endParaRPr lang="en-US" altLang="ja-JP" sz="1100" dirty="0">
              <a:latin typeface="MS Mincho" pitchFamily="49" charset="-128"/>
              <a:ea typeface="MS Mincho" pitchFamily="49" charset="-128"/>
            </a:endParaRPr>
          </a:p>
        </p:txBody>
      </p:sp>
      <p:sp>
        <p:nvSpPr>
          <p:cNvPr id="10" name="四角形: 角を丸くする 8">
            <a:extLst>
              <a:ext uri="{FF2B5EF4-FFF2-40B4-BE49-F238E27FC236}">
                <a16:creationId xmlns:a16="http://schemas.microsoft.com/office/drawing/2014/main" id="{2C61E51D-6027-7C37-9079-43AC85481B68}"/>
              </a:ext>
            </a:extLst>
          </p:cNvPr>
          <p:cNvSpPr/>
          <p:nvPr/>
        </p:nvSpPr>
        <p:spPr>
          <a:xfrm>
            <a:off x="1343990" y="1290630"/>
            <a:ext cx="4237694" cy="548489"/>
          </a:xfrm>
          <a:prstGeom prst="roundRect">
            <a:avLst/>
          </a:prstGeom>
          <a:solidFill>
            <a:srgbClr val="FFFFCC"/>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ja-JP" altLang="ko-KR" sz="1100" dirty="0">
                <a:solidFill>
                  <a:schemeClr val="tx1"/>
                </a:solidFill>
                <a:latin typeface="游ゴシック" panose="020B0400000000000000" pitchFamily="50" charset="-128"/>
                <a:ea typeface="游ゴシック" panose="020B0400000000000000" pitchFamily="50" charset="-128"/>
              </a:rPr>
              <a:t>チェックアイDX運営者は回答要求に対して完了処理以外</a:t>
            </a:r>
            <a:r>
              <a:rPr lang="ja-JP" altLang="en-US" sz="1100" dirty="0">
                <a:solidFill>
                  <a:schemeClr val="tx1"/>
                </a:solidFill>
                <a:latin typeface="游ゴシック" panose="020B0400000000000000" pitchFamily="50" charset="-128"/>
                <a:ea typeface="游ゴシック" panose="020B0400000000000000" pitchFamily="50" charset="-128"/>
              </a:rPr>
              <a:t>にも</a:t>
            </a:r>
            <a:r>
              <a:rPr lang="ja-JP" altLang="ko-KR" sz="1100" dirty="0">
                <a:solidFill>
                  <a:schemeClr val="tx1"/>
                </a:solidFill>
                <a:latin typeface="游ゴシック" panose="020B0400000000000000" pitchFamily="50" charset="-128"/>
                <a:ea typeface="游ゴシック" panose="020B0400000000000000" pitchFamily="50" charset="-128"/>
              </a:rPr>
              <a:t> </a:t>
            </a:r>
            <a:r>
              <a:rPr lang="en-US" altLang="ja-JP" sz="1100" dirty="0">
                <a:solidFill>
                  <a:schemeClr val="tx1"/>
                </a:solidFill>
                <a:latin typeface="游ゴシック" panose="020B0400000000000000" pitchFamily="50" charset="-128"/>
                <a:ea typeface="游ゴシック" panose="020B0400000000000000" pitchFamily="50" charset="-128"/>
              </a:rPr>
              <a:t>DX CARE</a:t>
            </a:r>
            <a:r>
              <a:rPr lang="ja-JP" altLang="en-US" sz="1100" dirty="0">
                <a:solidFill>
                  <a:schemeClr val="tx1"/>
                </a:solidFill>
                <a:latin typeface="游ゴシック" panose="020B0400000000000000" pitchFamily="50" charset="-128"/>
                <a:ea typeface="游ゴシック" panose="020B0400000000000000" pitchFamily="50" charset="-128"/>
              </a:rPr>
              <a:t>サポートデスク</a:t>
            </a:r>
            <a:r>
              <a:rPr lang="ja-JP" altLang="ko-KR" sz="1100" dirty="0">
                <a:solidFill>
                  <a:schemeClr val="tx1"/>
                </a:solidFill>
                <a:latin typeface="游ゴシック" panose="020B0400000000000000" pitchFamily="50" charset="-128"/>
                <a:ea typeface="游ゴシック" panose="020B0400000000000000" pitchFamily="50" charset="-128"/>
              </a:rPr>
              <a:t>に「回答依頼」が可能です。</a:t>
            </a:r>
            <a:endParaRPr kumimoji="1" lang="ja-JP" altLang="en-US" sz="1100" dirty="0">
              <a:solidFill>
                <a:schemeClr val="tx1"/>
              </a:solidFill>
              <a:latin typeface="游ゴシック" panose="020B0400000000000000" pitchFamily="50" charset="-128"/>
              <a:ea typeface="游ゴシック" panose="020B0400000000000000" pitchFamily="50" charset="-128"/>
            </a:endParaRPr>
          </a:p>
        </p:txBody>
      </p:sp>
      <p:sp>
        <p:nvSpPr>
          <p:cNvPr id="11" name="Google Shape;465;p21">
            <a:extLst>
              <a:ext uri="{FF2B5EF4-FFF2-40B4-BE49-F238E27FC236}">
                <a16:creationId xmlns:a16="http://schemas.microsoft.com/office/drawing/2014/main" id="{56B525CB-D7C6-280C-7A16-7C7FF8B865F5}"/>
              </a:ext>
            </a:extLst>
          </p:cNvPr>
          <p:cNvSpPr txBox="1"/>
          <p:nvPr/>
        </p:nvSpPr>
        <p:spPr>
          <a:xfrm>
            <a:off x="960870" y="8514676"/>
            <a:ext cx="5003933" cy="515485"/>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en-US" altLang="ko-KR" sz="1100" dirty="0">
                <a:solidFill>
                  <a:schemeClr val="dk1"/>
                </a:solidFill>
                <a:latin typeface="游ゴシック" panose="020B0400000000000000" pitchFamily="50" charset="-128"/>
                <a:ea typeface="游ゴシック" panose="020B0400000000000000" pitchFamily="50" charset="-128"/>
                <a:cs typeface="MS Mincho"/>
                <a:sym typeface="MS Mincho"/>
              </a:rPr>
              <a:t>*</a:t>
            </a:r>
            <a:r>
              <a:rPr lang="ja-JP" altLang="ko-KR" sz="1100" dirty="0">
                <a:latin typeface="游ゴシック" panose="020B0400000000000000" pitchFamily="50" charset="-128"/>
                <a:ea typeface="游ゴシック" panose="020B0400000000000000" pitchFamily="50" charset="-128"/>
              </a:rPr>
              <a:t>ただし、「DX</a:t>
            </a:r>
            <a:r>
              <a:rPr lang="en-US" altLang="ja-JP"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CARE回答依頼」はステータスが「お問い合わせ中」の</a:t>
            </a:r>
            <a:endParaRPr lang="en-US" altLang="ja-JP" sz="1100" dirty="0">
              <a:latin typeface="游ゴシック" panose="020B0400000000000000" pitchFamily="50" charset="-128"/>
              <a:ea typeface="游ゴシック" panose="020B0400000000000000" pitchFamily="50" charset="-128"/>
            </a:endParaRPr>
          </a:p>
          <a:p>
            <a:pPr lvl="0">
              <a:lnSpc>
                <a:spcPct val="125000"/>
              </a:lnSpc>
            </a:pPr>
            <a:r>
              <a:rPr lang="en-US" altLang="ja-JP"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状態を維持します。</a:t>
            </a:r>
            <a:endParaRPr dirty="0">
              <a:latin typeface="游ゴシック" panose="020B0400000000000000" pitchFamily="50" charset="-128"/>
              <a:ea typeface="游ゴシック" panose="020B0400000000000000" pitchFamily="50" charset="-128"/>
            </a:endParaRPr>
          </a:p>
        </p:txBody>
      </p:sp>
      <p:pic>
        <p:nvPicPr>
          <p:cNvPr id="12" name="그림 11">
            <a:extLst>
              <a:ext uri="{FF2B5EF4-FFF2-40B4-BE49-F238E27FC236}">
                <a16:creationId xmlns:a16="http://schemas.microsoft.com/office/drawing/2014/main" id="{D93B8D20-73DC-1F04-1299-82AC10B26DF8}"/>
              </a:ext>
            </a:extLst>
          </p:cNvPr>
          <p:cNvPicPr>
            <a:picLocks noChangeAspect="1"/>
          </p:cNvPicPr>
          <p:nvPr/>
        </p:nvPicPr>
        <p:blipFill>
          <a:blip r:embed="rId3" cstate="print"/>
          <a:stretch>
            <a:fillRect/>
          </a:stretch>
        </p:blipFill>
        <p:spPr>
          <a:xfrm>
            <a:off x="620870" y="4475258"/>
            <a:ext cx="4077509" cy="347022"/>
          </a:xfrm>
          <a:prstGeom prst="rect">
            <a:avLst/>
          </a:prstGeom>
          <a:ln>
            <a:solidFill>
              <a:srgbClr val="000000"/>
            </a:solidFill>
          </a:ln>
        </p:spPr>
      </p:pic>
      <p:pic>
        <p:nvPicPr>
          <p:cNvPr id="13" name="그림 12">
            <a:extLst>
              <a:ext uri="{FF2B5EF4-FFF2-40B4-BE49-F238E27FC236}">
                <a16:creationId xmlns:a16="http://schemas.microsoft.com/office/drawing/2014/main" id="{5179C720-35BA-59D5-0ACF-68C6541CB484}"/>
              </a:ext>
            </a:extLst>
          </p:cNvPr>
          <p:cNvPicPr>
            <a:picLocks noChangeAspect="1"/>
          </p:cNvPicPr>
          <p:nvPr/>
        </p:nvPicPr>
        <p:blipFill>
          <a:blip r:embed="rId4" cstate="print"/>
          <a:stretch>
            <a:fillRect/>
          </a:stretch>
        </p:blipFill>
        <p:spPr>
          <a:xfrm>
            <a:off x="1249872" y="4931199"/>
            <a:ext cx="1781110" cy="826528"/>
          </a:xfrm>
          <a:prstGeom prst="rect">
            <a:avLst/>
          </a:prstGeom>
          <a:ln>
            <a:solidFill>
              <a:srgbClr val="000000"/>
            </a:solidFill>
          </a:ln>
        </p:spPr>
      </p:pic>
      <p:cxnSp>
        <p:nvCxnSpPr>
          <p:cNvPr id="14" name="Google Shape;326;p13">
            <a:extLst>
              <a:ext uri="{FF2B5EF4-FFF2-40B4-BE49-F238E27FC236}">
                <a16:creationId xmlns:a16="http://schemas.microsoft.com/office/drawing/2014/main" id="{25371482-9346-3FB3-1888-87A67E01BE95}"/>
              </a:ext>
            </a:extLst>
          </p:cNvPr>
          <p:cNvCxnSpPr>
            <a:stCxn id="15" idx="2"/>
          </p:cNvCxnSpPr>
          <p:nvPr/>
        </p:nvCxnSpPr>
        <p:spPr>
          <a:xfrm rot="5400000">
            <a:off x="3453055" y="4379813"/>
            <a:ext cx="463544" cy="1307686"/>
          </a:xfrm>
          <a:prstGeom prst="bentConnector2">
            <a:avLst/>
          </a:prstGeom>
          <a:noFill/>
          <a:ln w="19050" cap="flat" cmpd="sng">
            <a:solidFill>
              <a:srgbClr val="FF0000"/>
            </a:solidFill>
            <a:prstDash val="solid"/>
            <a:miter lim="800000"/>
            <a:headEnd type="none" w="sm" len="sm"/>
            <a:tailEnd type="triangle" w="med" len="med"/>
          </a:ln>
        </p:spPr>
      </p:cxnSp>
      <p:sp>
        <p:nvSpPr>
          <p:cNvPr id="15" name="Google Shape;161;p4">
            <a:extLst>
              <a:ext uri="{FF2B5EF4-FFF2-40B4-BE49-F238E27FC236}">
                <a16:creationId xmlns:a16="http://schemas.microsoft.com/office/drawing/2014/main" id="{4A702C64-3E2A-06FA-42E1-FD7DB4E98318}"/>
              </a:ext>
            </a:extLst>
          </p:cNvPr>
          <p:cNvSpPr/>
          <p:nvPr/>
        </p:nvSpPr>
        <p:spPr>
          <a:xfrm>
            <a:off x="3978961" y="4536877"/>
            <a:ext cx="719418" cy="265007"/>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grpSp>
        <p:nvGrpSpPr>
          <p:cNvPr id="16" name="그룹 25">
            <a:extLst>
              <a:ext uri="{FF2B5EF4-FFF2-40B4-BE49-F238E27FC236}">
                <a16:creationId xmlns:a16="http://schemas.microsoft.com/office/drawing/2014/main" id="{C1CDFEFB-D902-CDCD-03F1-18EF626B16C4}"/>
              </a:ext>
            </a:extLst>
          </p:cNvPr>
          <p:cNvGrpSpPr/>
          <p:nvPr/>
        </p:nvGrpSpPr>
        <p:grpSpPr>
          <a:xfrm>
            <a:off x="720141" y="6045963"/>
            <a:ext cx="5209663" cy="1316862"/>
            <a:chOff x="-839097" y="4341018"/>
            <a:chExt cx="9825295" cy="2028825"/>
          </a:xfrm>
        </p:grpSpPr>
        <p:pic>
          <p:nvPicPr>
            <p:cNvPr id="17" name="그림 16">
              <a:extLst>
                <a:ext uri="{FF2B5EF4-FFF2-40B4-BE49-F238E27FC236}">
                  <a16:creationId xmlns:a16="http://schemas.microsoft.com/office/drawing/2014/main" id="{A33D039D-17B1-9FB1-EEA7-FB72F71B378D}"/>
                </a:ext>
              </a:extLst>
            </p:cNvPr>
            <p:cNvPicPr>
              <a:picLocks noChangeAspect="1"/>
            </p:cNvPicPr>
            <p:nvPr/>
          </p:nvPicPr>
          <p:blipFill>
            <a:blip r:embed="rId5" cstate="print"/>
            <a:stretch>
              <a:fillRect/>
            </a:stretch>
          </p:blipFill>
          <p:spPr>
            <a:xfrm>
              <a:off x="-839097" y="4341018"/>
              <a:ext cx="6343650" cy="2009775"/>
            </a:xfrm>
            <a:prstGeom prst="rect">
              <a:avLst/>
            </a:prstGeom>
            <a:ln>
              <a:solidFill>
                <a:srgbClr val="000000"/>
              </a:solidFill>
            </a:ln>
          </p:spPr>
        </p:pic>
        <p:pic>
          <p:nvPicPr>
            <p:cNvPr id="18" name="그림 17">
              <a:extLst>
                <a:ext uri="{FF2B5EF4-FFF2-40B4-BE49-F238E27FC236}">
                  <a16:creationId xmlns:a16="http://schemas.microsoft.com/office/drawing/2014/main" id="{43C456A1-770B-FCF2-6596-1105C3F0A0B5}"/>
                </a:ext>
              </a:extLst>
            </p:cNvPr>
            <p:cNvPicPr>
              <a:picLocks noChangeAspect="1"/>
            </p:cNvPicPr>
            <p:nvPr/>
          </p:nvPicPr>
          <p:blipFill>
            <a:blip r:embed="rId6" cstate="print"/>
            <a:stretch>
              <a:fillRect/>
            </a:stretch>
          </p:blipFill>
          <p:spPr>
            <a:xfrm>
              <a:off x="5500048" y="4341018"/>
              <a:ext cx="3486150" cy="2028825"/>
            </a:xfrm>
            <a:prstGeom prst="rect">
              <a:avLst/>
            </a:prstGeom>
            <a:ln>
              <a:solidFill>
                <a:srgbClr val="000000"/>
              </a:solidFill>
            </a:ln>
          </p:spPr>
        </p:pic>
      </p:grpSp>
      <p:cxnSp>
        <p:nvCxnSpPr>
          <p:cNvPr id="19" name="Google Shape;326;p13">
            <a:extLst>
              <a:ext uri="{FF2B5EF4-FFF2-40B4-BE49-F238E27FC236}">
                <a16:creationId xmlns:a16="http://schemas.microsoft.com/office/drawing/2014/main" id="{4C53C5F3-722C-330B-0393-8B504FA00FC0}"/>
              </a:ext>
            </a:extLst>
          </p:cNvPr>
          <p:cNvCxnSpPr>
            <a:stCxn id="20" idx="2"/>
            <a:endCxn id="17" idx="0"/>
          </p:cNvCxnSpPr>
          <p:nvPr/>
        </p:nvCxnSpPr>
        <p:spPr>
          <a:xfrm rot="16200000" flipH="1">
            <a:off x="1878188" y="5522213"/>
            <a:ext cx="370491" cy="677008"/>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20" name="Google Shape;161;p4">
            <a:extLst>
              <a:ext uri="{FF2B5EF4-FFF2-40B4-BE49-F238E27FC236}">
                <a16:creationId xmlns:a16="http://schemas.microsoft.com/office/drawing/2014/main" id="{DA7EE6CB-8D78-EB69-5244-E59069FABF41}"/>
              </a:ext>
            </a:extLst>
          </p:cNvPr>
          <p:cNvSpPr/>
          <p:nvPr/>
        </p:nvSpPr>
        <p:spPr>
          <a:xfrm>
            <a:off x="1337324" y="5426081"/>
            <a:ext cx="775209" cy="249391"/>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sp>
        <p:nvSpPr>
          <p:cNvPr id="21" name="Google Shape;161;p4">
            <a:extLst>
              <a:ext uri="{FF2B5EF4-FFF2-40B4-BE49-F238E27FC236}">
                <a16:creationId xmlns:a16="http://schemas.microsoft.com/office/drawing/2014/main" id="{6141B932-1095-706F-A0F0-E484FDD136CF}"/>
              </a:ext>
            </a:extLst>
          </p:cNvPr>
          <p:cNvSpPr/>
          <p:nvPr/>
        </p:nvSpPr>
        <p:spPr>
          <a:xfrm>
            <a:off x="5291779" y="7113435"/>
            <a:ext cx="638025" cy="237026"/>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sp>
        <p:nvSpPr>
          <p:cNvPr id="22" name="Google Shape;161;p4">
            <a:extLst>
              <a:ext uri="{FF2B5EF4-FFF2-40B4-BE49-F238E27FC236}">
                <a16:creationId xmlns:a16="http://schemas.microsoft.com/office/drawing/2014/main" id="{BBFE8D1A-AB3E-F923-2C37-1A8802F9140C}"/>
              </a:ext>
            </a:extLst>
          </p:cNvPr>
          <p:cNvSpPr/>
          <p:nvPr/>
        </p:nvSpPr>
        <p:spPr>
          <a:xfrm>
            <a:off x="720141" y="7113434"/>
            <a:ext cx="617183" cy="249391"/>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cxnSp>
        <p:nvCxnSpPr>
          <p:cNvPr id="23" name="Google Shape;326;p13">
            <a:extLst>
              <a:ext uri="{FF2B5EF4-FFF2-40B4-BE49-F238E27FC236}">
                <a16:creationId xmlns:a16="http://schemas.microsoft.com/office/drawing/2014/main" id="{977B78C4-CF5C-6E9C-883F-940CF65CFEDD}"/>
              </a:ext>
            </a:extLst>
          </p:cNvPr>
          <p:cNvCxnSpPr>
            <a:stCxn id="22" idx="3"/>
            <a:endCxn id="24" idx="1"/>
          </p:cNvCxnSpPr>
          <p:nvPr/>
        </p:nvCxnSpPr>
        <p:spPr>
          <a:xfrm flipV="1">
            <a:off x="1337324" y="6715407"/>
            <a:ext cx="253165" cy="522723"/>
          </a:xfrm>
          <a:prstGeom prst="bentConnector3">
            <a:avLst>
              <a:gd name="adj1" fmla="val 50000"/>
            </a:avLst>
          </a:prstGeom>
          <a:noFill/>
          <a:ln w="19050" cap="flat" cmpd="sng">
            <a:solidFill>
              <a:srgbClr val="FF0000"/>
            </a:solidFill>
            <a:prstDash val="solid"/>
            <a:miter lim="800000"/>
            <a:headEnd type="none" w="sm" len="sm"/>
            <a:tailEnd type="triangle" w="med" len="med"/>
          </a:ln>
        </p:spPr>
      </p:cxnSp>
      <p:pic>
        <p:nvPicPr>
          <p:cNvPr id="24" name="그림 23">
            <a:extLst>
              <a:ext uri="{FF2B5EF4-FFF2-40B4-BE49-F238E27FC236}">
                <a16:creationId xmlns:a16="http://schemas.microsoft.com/office/drawing/2014/main" id="{A5FEBA7B-9D72-90E4-4981-E78B52A7FC68}"/>
              </a:ext>
            </a:extLst>
          </p:cNvPr>
          <p:cNvPicPr>
            <a:picLocks noChangeAspect="1"/>
          </p:cNvPicPr>
          <p:nvPr/>
        </p:nvPicPr>
        <p:blipFill>
          <a:blip r:embed="rId7" cstate="print"/>
          <a:stretch>
            <a:fillRect/>
          </a:stretch>
        </p:blipFill>
        <p:spPr>
          <a:xfrm>
            <a:off x="1590489" y="6335125"/>
            <a:ext cx="1622893" cy="760564"/>
          </a:xfrm>
          <a:prstGeom prst="rect">
            <a:avLst/>
          </a:prstGeom>
        </p:spPr>
      </p:pic>
      <p:pic>
        <p:nvPicPr>
          <p:cNvPr id="25" name="그림 24">
            <a:extLst>
              <a:ext uri="{FF2B5EF4-FFF2-40B4-BE49-F238E27FC236}">
                <a16:creationId xmlns:a16="http://schemas.microsoft.com/office/drawing/2014/main" id="{E795993C-1FCC-1E04-447B-7267FB38AFE9}"/>
              </a:ext>
            </a:extLst>
          </p:cNvPr>
          <p:cNvPicPr>
            <a:picLocks noChangeAspect="1"/>
          </p:cNvPicPr>
          <p:nvPr/>
        </p:nvPicPr>
        <p:blipFill>
          <a:blip r:embed="rId8" cstate="print"/>
          <a:stretch>
            <a:fillRect/>
          </a:stretch>
        </p:blipFill>
        <p:spPr>
          <a:xfrm>
            <a:off x="3315742" y="6324374"/>
            <a:ext cx="1668043" cy="782066"/>
          </a:xfrm>
          <a:prstGeom prst="rect">
            <a:avLst/>
          </a:prstGeom>
        </p:spPr>
      </p:pic>
      <p:cxnSp>
        <p:nvCxnSpPr>
          <p:cNvPr id="26" name="Google Shape;326;p13">
            <a:extLst>
              <a:ext uri="{FF2B5EF4-FFF2-40B4-BE49-F238E27FC236}">
                <a16:creationId xmlns:a16="http://schemas.microsoft.com/office/drawing/2014/main" id="{3CFCC7E3-6794-F62B-22B8-1952D4BF5DF4}"/>
              </a:ext>
            </a:extLst>
          </p:cNvPr>
          <p:cNvCxnSpPr>
            <a:stCxn id="21" idx="1"/>
            <a:endCxn id="25" idx="3"/>
          </p:cNvCxnSpPr>
          <p:nvPr/>
        </p:nvCxnSpPr>
        <p:spPr>
          <a:xfrm rot="10800000">
            <a:off x="4983785" y="6715408"/>
            <a:ext cx="307994" cy="516541"/>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27" name="Google Shape;153;p4">
            <a:extLst>
              <a:ext uri="{FF2B5EF4-FFF2-40B4-BE49-F238E27FC236}">
                <a16:creationId xmlns:a16="http://schemas.microsoft.com/office/drawing/2014/main" id="{A4A1E361-DC09-07EC-E597-2A02BF7579B3}"/>
              </a:ext>
            </a:extLst>
          </p:cNvPr>
          <p:cNvSpPr txBox="1"/>
          <p:nvPr/>
        </p:nvSpPr>
        <p:spPr>
          <a:xfrm>
            <a:off x="3117146" y="5328446"/>
            <a:ext cx="3649075"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en-US" sz="1100" dirty="0">
                <a:solidFill>
                  <a:srgbClr val="FF0000"/>
                </a:solidFill>
                <a:latin typeface="MS Mincho" pitchFamily="49" charset="-128"/>
                <a:ea typeface="MS Mincho"/>
                <a:cs typeface="MS Mincho"/>
                <a:sym typeface="MS Mincho"/>
              </a:rPr>
              <a:t>④ </a:t>
            </a:r>
            <a:r>
              <a:rPr lang="ja-JP" altLang="ko-KR" sz="1100" dirty="0">
                <a:latin typeface="MS Mincho" pitchFamily="49" charset="-128"/>
                <a:ea typeface="MS Mincho" pitchFamily="49" charset="-128"/>
              </a:rPr>
              <a:t>確認完了後は編集できません。 </a:t>
            </a:r>
            <a:r>
              <a:rPr lang="en-US" altLang="ja-JP" sz="1100" dirty="0">
                <a:latin typeface="MS Mincho" pitchFamily="49" charset="-128"/>
                <a:ea typeface="MS Mincho" pitchFamily="49" charset="-128"/>
              </a:rPr>
              <a:t> </a:t>
            </a: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下段の「戻る」</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「送信」ボタンが表示されます。</a:t>
            </a:r>
            <a:endParaRPr sz="1100" dirty="0">
              <a:latin typeface="MS Mincho" pitchFamily="49" charset="-128"/>
              <a:ea typeface="MS Mincho" pitchFamily="49" charset="-128"/>
              <a:cs typeface="MS Mincho"/>
              <a:sym typeface="MS Mincho"/>
            </a:endParaRPr>
          </a:p>
        </p:txBody>
      </p:sp>
      <p:sp>
        <p:nvSpPr>
          <p:cNvPr id="28" name="Google Shape;286;p11">
            <a:extLst>
              <a:ext uri="{FF2B5EF4-FFF2-40B4-BE49-F238E27FC236}">
                <a16:creationId xmlns:a16="http://schemas.microsoft.com/office/drawing/2014/main" id="{B7D256AB-FF31-EC4A-8771-A27009E28CEA}"/>
              </a:ext>
            </a:extLst>
          </p:cNvPr>
          <p:cNvSpPr txBox="1"/>
          <p:nvPr/>
        </p:nvSpPr>
        <p:spPr>
          <a:xfrm>
            <a:off x="4154219" y="420144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游ゴシック" panose="020B0400000000000000" pitchFamily="50" charset="-128"/>
                <a:ea typeface="Century"/>
                <a:cs typeface="Century"/>
                <a:sym typeface="Century"/>
              </a:rPr>
              <a:t>④</a:t>
            </a:r>
            <a:endParaRPr sz="1800" dirty="0">
              <a:solidFill>
                <a:srgbClr val="FF0000"/>
              </a:solidFill>
              <a:latin typeface="游ゴシック" panose="020B0400000000000000" pitchFamily="50" charset="-128"/>
              <a:ea typeface="游ゴシック" panose="020B0400000000000000" pitchFamily="50" charset="-128"/>
              <a:cs typeface="Century"/>
              <a:sym typeface="Century"/>
            </a:endParaRPr>
          </a:p>
        </p:txBody>
      </p:sp>
      <p:sp>
        <p:nvSpPr>
          <p:cNvPr id="29" name="Google Shape;286;p11">
            <a:extLst>
              <a:ext uri="{FF2B5EF4-FFF2-40B4-BE49-F238E27FC236}">
                <a16:creationId xmlns:a16="http://schemas.microsoft.com/office/drawing/2014/main" id="{43058600-002D-977E-FC61-D2094F9510D2}"/>
              </a:ext>
            </a:extLst>
          </p:cNvPr>
          <p:cNvSpPr txBox="1"/>
          <p:nvPr/>
        </p:nvSpPr>
        <p:spPr>
          <a:xfrm>
            <a:off x="789764" y="6715407"/>
            <a:ext cx="41549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altLang="en-US" sz="1800" dirty="0">
                <a:solidFill>
                  <a:srgbClr val="FF0000"/>
                </a:solidFill>
                <a:latin typeface="游ゴシック" panose="020B0400000000000000" pitchFamily="50" charset="-128"/>
                <a:ea typeface="Century"/>
                <a:cs typeface="Century"/>
                <a:sym typeface="Century"/>
              </a:rPr>
              <a:t>⑤</a:t>
            </a:r>
            <a:endParaRPr sz="1800" dirty="0">
              <a:solidFill>
                <a:srgbClr val="FF0000"/>
              </a:solidFill>
              <a:latin typeface="游ゴシック" panose="020B0400000000000000" pitchFamily="50" charset="-128"/>
              <a:ea typeface="游ゴシック" panose="020B0400000000000000" pitchFamily="50" charset="-128"/>
              <a:cs typeface="Century"/>
              <a:sym typeface="Century"/>
            </a:endParaRPr>
          </a:p>
        </p:txBody>
      </p:sp>
      <p:sp>
        <p:nvSpPr>
          <p:cNvPr id="30" name="Google Shape;286;p11">
            <a:extLst>
              <a:ext uri="{FF2B5EF4-FFF2-40B4-BE49-F238E27FC236}">
                <a16:creationId xmlns:a16="http://schemas.microsoft.com/office/drawing/2014/main" id="{01B775F7-06A8-7A8A-4AAC-D8127C50F78A}"/>
              </a:ext>
            </a:extLst>
          </p:cNvPr>
          <p:cNvSpPr txBox="1"/>
          <p:nvPr/>
        </p:nvSpPr>
        <p:spPr>
          <a:xfrm>
            <a:off x="5432461" y="6667501"/>
            <a:ext cx="365257"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altLang="en-US" sz="1800" dirty="0">
                <a:solidFill>
                  <a:srgbClr val="FF0000"/>
                </a:solidFill>
                <a:latin typeface="游ゴシック" panose="020B0400000000000000" pitchFamily="50" charset="-128"/>
                <a:ea typeface="맑은 고딕" panose="020B0503020000020004" pitchFamily="50" charset="-127"/>
                <a:cs typeface="Century"/>
                <a:sym typeface="Century"/>
              </a:rPr>
              <a:t>⑥</a:t>
            </a:r>
            <a:endParaRPr sz="1800" dirty="0">
              <a:solidFill>
                <a:srgbClr val="FF0000"/>
              </a:solidFill>
              <a:latin typeface="游ゴシック" panose="020B0400000000000000" pitchFamily="50" charset="-128"/>
              <a:ea typeface="游ゴシック" panose="020B0400000000000000" pitchFamily="50" charset="-128"/>
              <a:cs typeface="Century"/>
              <a:sym typeface="Century"/>
            </a:endParaRPr>
          </a:p>
        </p:txBody>
      </p:sp>
      <p:sp>
        <p:nvSpPr>
          <p:cNvPr id="31" name="Google Shape;153;p4">
            <a:extLst>
              <a:ext uri="{FF2B5EF4-FFF2-40B4-BE49-F238E27FC236}">
                <a16:creationId xmlns:a16="http://schemas.microsoft.com/office/drawing/2014/main" id="{1DDC233F-48AB-9752-7C93-DEC9FD294D52}"/>
              </a:ext>
            </a:extLst>
          </p:cNvPr>
          <p:cNvSpPr txBox="1"/>
          <p:nvPr/>
        </p:nvSpPr>
        <p:spPr>
          <a:xfrm>
            <a:off x="899448" y="7444178"/>
            <a:ext cx="4238333"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en-US" sz="1100" dirty="0">
                <a:solidFill>
                  <a:srgbClr val="FF0000"/>
                </a:solidFill>
                <a:latin typeface="游ゴシック" panose="020B0400000000000000" pitchFamily="50" charset="-128"/>
                <a:ea typeface="MS Mincho"/>
                <a:cs typeface="MS Mincho"/>
                <a:sym typeface="MS Mincho"/>
              </a:rPr>
              <a:t>⑤ </a:t>
            </a:r>
            <a:r>
              <a:rPr lang="ja-JP" altLang="ko-KR" sz="1100" dirty="0">
                <a:latin typeface="游ゴシック" panose="020B0400000000000000" pitchFamily="50" charset="-128"/>
                <a:ea typeface="游ゴシック" panose="020B0400000000000000" pitchFamily="50" charset="-128"/>
              </a:rPr>
              <a:t>「確認」処理前の状態である編集モードに切り替わります。</a:t>
            </a:r>
            <a:endParaRPr sz="1100" dirty="0">
              <a:latin typeface="游ゴシック" panose="020B0400000000000000" pitchFamily="50" charset="-128"/>
              <a:ea typeface="游ゴシック" panose="020B0400000000000000" pitchFamily="50" charset="-128"/>
              <a:cs typeface="MS Mincho"/>
              <a:sym typeface="MS Mincho"/>
            </a:endParaRPr>
          </a:p>
        </p:txBody>
      </p:sp>
      <p:sp>
        <p:nvSpPr>
          <p:cNvPr id="32" name="Google Shape;153;p4">
            <a:extLst>
              <a:ext uri="{FF2B5EF4-FFF2-40B4-BE49-F238E27FC236}">
                <a16:creationId xmlns:a16="http://schemas.microsoft.com/office/drawing/2014/main" id="{F623F0DE-05A5-5057-8163-97988F0C6956}"/>
              </a:ext>
            </a:extLst>
          </p:cNvPr>
          <p:cNvSpPr txBox="1"/>
          <p:nvPr/>
        </p:nvSpPr>
        <p:spPr>
          <a:xfrm>
            <a:off x="899448" y="7808977"/>
            <a:ext cx="5030356" cy="727082"/>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en-US" sz="1100" dirty="0">
                <a:solidFill>
                  <a:srgbClr val="FF0000"/>
                </a:solidFill>
                <a:latin typeface="游ゴシック" panose="020B0400000000000000" pitchFamily="50" charset="-128"/>
                <a:ea typeface="MS Mincho"/>
                <a:cs typeface="MS Mincho"/>
                <a:sym typeface="MS Mincho"/>
              </a:rPr>
              <a:t>⑥ </a:t>
            </a:r>
            <a:r>
              <a:rPr lang="ja-JP" altLang="ko-KR" sz="1100" dirty="0">
                <a:latin typeface="游ゴシック" panose="020B0400000000000000" pitchFamily="50" charset="-128"/>
                <a:ea typeface="游ゴシック" panose="020B0400000000000000" pitchFamily="50" charset="-128"/>
              </a:rPr>
              <a:t>最終的なお問い合わせの回答を処理します。 「送信」処理された問い合わせは以前の状態に戻すことができず、問い合わ</a:t>
            </a:r>
            <a:r>
              <a:rPr lang="en-US" altLang="ja-JP" sz="1100" dirty="0">
                <a:latin typeface="游ゴシック" panose="020B0400000000000000" pitchFamily="50" charset="-128"/>
                <a:ea typeface="游ゴシック" panose="020B0400000000000000" pitchFamily="50" charset="-128"/>
              </a:rPr>
              <a:t> </a:t>
            </a:r>
          </a:p>
          <a:p>
            <a:pPr lvl="0">
              <a:lnSpc>
                <a:spcPct val="125000"/>
              </a:lnSpc>
            </a:pPr>
            <a:r>
              <a:rPr lang="en-US" altLang="ja-JP"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せ要求した医療機関のステータスは「回答</a:t>
            </a:r>
            <a:r>
              <a:rPr lang="ja-JP" altLang="en-US" sz="1100" dirty="0">
                <a:latin typeface="游ゴシック" panose="020B0400000000000000" pitchFamily="50" charset="-128"/>
                <a:ea typeface="游ゴシック" panose="020B0400000000000000" pitchFamily="50" charset="-128"/>
              </a:rPr>
              <a:t>済</a:t>
            </a:r>
            <a:r>
              <a:rPr lang="ja-JP" altLang="ko-KR" sz="1100" dirty="0">
                <a:latin typeface="游ゴシック" panose="020B0400000000000000" pitchFamily="50" charset="-128"/>
                <a:ea typeface="游ゴシック" panose="020B0400000000000000" pitchFamily="50" charset="-128"/>
              </a:rPr>
              <a:t>」と表示されます。</a:t>
            </a:r>
            <a:endParaRPr sz="1100" dirty="0">
              <a:latin typeface="游ゴシック" panose="020B0400000000000000" pitchFamily="50" charset="-128"/>
              <a:ea typeface="游ゴシック" panose="020B0400000000000000" pitchFamily="50" charset="-128"/>
              <a:cs typeface="MS Mincho"/>
              <a:sym typeface="MS Mincho"/>
            </a:endParaRPr>
          </a:p>
        </p:txBody>
      </p:sp>
    </p:spTree>
    <p:extLst>
      <p:ext uri="{BB962C8B-B14F-4D97-AF65-F5344CB8AC3E}">
        <p14:creationId xmlns:p14="http://schemas.microsoft.com/office/powerpoint/2010/main" val="17047062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그림 4">
            <a:extLst>
              <a:ext uri="{FF2B5EF4-FFF2-40B4-BE49-F238E27FC236}">
                <a16:creationId xmlns:a16="http://schemas.microsoft.com/office/drawing/2014/main" id="{A4F6B7F5-80C8-FC50-F526-3D702B1EE134}"/>
              </a:ext>
            </a:extLst>
          </p:cNvPr>
          <p:cNvPicPr>
            <a:picLocks noChangeAspect="1"/>
          </p:cNvPicPr>
          <p:nvPr/>
        </p:nvPicPr>
        <p:blipFill>
          <a:blip r:embed="rId2"/>
          <a:stretch>
            <a:fillRect/>
          </a:stretch>
        </p:blipFill>
        <p:spPr>
          <a:xfrm>
            <a:off x="511191" y="1758153"/>
            <a:ext cx="5521862" cy="822720"/>
          </a:xfrm>
          <a:prstGeom prst="rect">
            <a:avLst/>
          </a:prstGeom>
        </p:spPr>
      </p:pic>
      <p:sp>
        <p:nvSpPr>
          <p:cNvPr id="2" name="슬라이드 번호 개체 틀 1">
            <a:extLst>
              <a:ext uri="{FF2B5EF4-FFF2-40B4-BE49-F238E27FC236}">
                <a16:creationId xmlns:a16="http://schemas.microsoft.com/office/drawing/2014/main" id="{A6434429-4241-F8C0-4D14-B494DC4781A6}"/>
              </a:ext>
            </a:extLst>
          </p:cNvPr>
          <p:cNvSpPr>
            <a:spLocks noGrp="1"/>
          </p:cNvSpPr>
          <p:nvPr>
            <p:ph type="sldNum" sz="quarter" idx="12"/>
          </p:nvPr>
        </p:nvSpPr>
        <p:spPr/>
        <p:txBody>
          <a:bodyPr/>
          <a:lstStyle/>
          <a:p>
            <a:fld id="{AE8EA5A1-38AB-4AA0-89CC-DE1004BC27E5}" type="slidenum">
              <a:rPr kumimoji="1" lang="ja-JP" altLang="en-US" smtClean="0"/>
              <a:t>225</a:t>
            </a:fld>
            <a:endParaRPr kumimoji="1" lang="ja-JP" altLang="en-US"/>
          </a:p>
        </p:txBody>
      </p:sp>
      <p:sp>
        <p:nvSpPr>
          <p:cNvPr id="4" name="テキスト ボックス 4">
            <a:extLst>
              <a:ext uri="{FF2B5EF4-FFF2-40B4-BE49-F238E27FC236}">
                <a16:creationId xmlns:a16="http://schemas.microsoft.com/office/drawing/2014/main" id="{E4C22B21-50D7-7A15-3010-1CCF6ADF97E5}"/>
              </a:ext>
            </a:extLst>
          </p:cNvPr>
          <p:cNvSpPr txBox="1"/>
          <p:nvPr/>
        </p:nvSpPr>
        <p:spPr>
          <a:xfrm>
            <a:off x="582950" y="945223"/>
            <a:ext cx="5400000" cy="290657"/>
          </a:xfrm>
          <a:prstGeom prst="rect">
            <a:avLst/>
          </a:prstGeom>
          <a:noFill/>
        </p:spPr>
        <p:txBody>
          <a:bodyPr wrap="square">
            <a:spAutoFit/>
          </a:bodyPr>
          <a:lstStyle/>
          <a:p>
            <a:pPr>
              <a:lnSpc>
                <a:spcPct val="125000"/>
              </a:lnSpc>
            </a:pPr>
            <a:r>
              <a:rPr lang="en-US" altLang="ko-KR" sz="1100" dirty="0">
                <a:solidFill>
                  <a:schemeClr val="dk1"/>
                </a:solidFill>
                <a:latin typeface="游ゴシック" panose="020B0400000000000000" pitchFamily="50" charset="-128"/>
                <a:ea typeface="游ゴシック" panose="020B0400000000000000" pitchFamily="50" charset="-128"/>
                <a:cs typeface="MS Mincho"/>
                <a:sym typeface="MS Mincho"/>
              </a:rPr>
              <a:t>DX CARE</a:t>
            </a:r>
            <a:r>
              <a:rPr lang="ja-JP" altLang="en-US" sz="1100" dirty="0">
                <a:latin typeface="游ゴシック" panose="020B0400000000000000" pitchFamily="50" charset="-128"/>
                <a:ea typeface="游ゴシック" panose="020B0400000000000000" pitchFamily="50" charset="-128"/>
              </a:rPr>
              <a:t>サポートデスク</a:t>
            </a:r>
            <a:r>
              <a:rPr lang="ja-JP" altLang="ko-KR" sz="1100" dirty="0">
                <a:latin typeface="游ゴシック" panose="020B0400000000000000" pitchFamily="50" charset="-128"/>
                <a:ea typeface="游ゴシック" panose="020B0400000000000000" pitchFamily="50" charset="-128"/>
              </a:rPr>
              <a:t>の「お問い合わせ」</a:t>
            </a:r>
            <a:r>
              <a:rPr lang="ja-JP" altLang="en-US" sz="1100" dirty="0">
                <a:latin typeface="游ゴシック" panose="020B0400000000000000" pitchFamily="50" charset="-128"/>
                <a:ea typeface="游ゴシック" panose="020B0400000000000000" pitchFamily="50" charset="-128"/>
              </a:rPr>
              <a:t>に対する</a:t>
            </a:r>
            <a:r>
              <a:rPr lang="ja-JP" altLang="ko-KR" sz="1100" dirty="0">
                <a:latin typeface="游ゴシック" panose="020B0400000000000000" pitchFamily="50" charset="-128"/>
                <a:ea typeface="游ゴシック" panose="020B0400000000000000" pitchFamily="50" charset="-128"/>
              </a:rPr>
              <a:t>返信機能です。</a:t>
            </a:r>
            <a:endParaRPr lang="ko-KR" altLang="en-US" sz="1100" b="1" kern="0" dirty="0">
              <a:latin typeface="游ゴシック" panose="020B0400000000000000" pitchFamily="50" charset="-128"/>
              <a:ea typeface="ＭＳ 明朝" panose="02020609040205080304" pitchFamily="17" charset="-128"/>
              <a:cs typeface="KozGoPro-Medium"/>
            </a:endParaRPr>
          </a:p>
        </p:txBody>
      </p:sp>
      <p:sp>
        <p:nvSpPr>
          <p:cNvPr id="6" name="Google Shape;443;p20">
            <a:extLst>
              <a:ext uri="{FF2B5EF4-FFF2-40B4-BE49-F238E27FC236}">
                <a16:creationId xmlns:a16="http://schemas.microsoft.com/office/drawing/2014/main" id="{0D977219-98E9-73D5-99E8-5CF7C9C3DC7C}"/>
              </a:ext>
            </a:extLst>
          </p:cNvPr>
          <p:cNvSpPr txBox="1"/>
          <p:nvPr/>
        </p:nvSpPr>
        <p:spPr>
          <a:xfrm>
            <a:off x="419166" y="1355874"/>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游ゴシック" panose="020B0400000000000000" pitchFamily="50" charset="-128"/>
                <a:ea typeface="MS Mincho"/>
                <a:cs typeface="MS Mincho"/>
                <a:sym typeface="MS Mincho"/>
              </a:rPr>
              <a:t>●</a:t>
            </a:r>
            <a:r>
              <a:rPr lang="en-US" altLang="ko-KR" sz="1100" b="1" dirty="0">
                <a:solidFill>
                  <a:srgbClr val="7F7F7F"/>
                </a:solidFill>
                <a:latin typeface="游ゴシック" panose="020B0400000000000000" pitchFamily="50" charset="-128"/>
                <a:ea typeface="游ゴシック" panose="020B0400000000000000" pitchFamily="50" charset="-128"/>
                <a:cs typeface="MS Mincho"/>
                <a:sym typeface="MS Mincho"/>
              </a:rPr>
              <a:t> </a:t>
            </a:r>
            <a:r>
              <a:rPr lang="ja-JP" altLang="en-US" sz="1100" b="1" dirty="0">
                <a:latin typeface="游ゴシック" panose="020B0400000000000000" pitchFamily="50" charset="-128"/>
                <a:ea typeface="游ゴシック" panose="020B0400000000000000" pitchFamily="50" charset="-128"/>
              </a:rPr>
              <a:t>上部エリアに</a:t>
            </a:r>
            <a:r>
              <a:rPr lang="ja-JP" altLang="ko-KR" sz="1100" b="1" dirty="0">
                <a:latin typeface="游ゴシック" panose="020B0400000000000000" pitchFamily="50" charset="-128"/>
                <a:ea typeface="游ゴシック" panose="020B0400000000000000" pitchFamily="50" charset="-128"/>
              </a:rPr>
              <a:t>照会条件とボタンが存在します。</a:t>
            </a:r>
            <a:endParaRPr sz="1100" b="1" dirty="0">
              <a:solidFill>
                <a:schemeClr val="dk1"/>
              </a:solidFill>
              <a:latin typeface="游ゴシック" panose="020B0400000000000000" pitchFamily="50" charset="-128"/>
              <a:ea typeface="游ゴシック" panose="020B0400000000000000" pitchFamily="50" charset="-128"/>
              <a:cs typeface="MS Mincho"/>
              <a:sym typeface="MS Mincho"/>
            </a:endParaRPr>
          </a:p>
        </p:txBody>
      </p:sp>
      <p:sp>
        <p:nvSpPr>
          <p:cNvPr id="7" name="Google Shape;437;p20">
            <a:extLst>
              <a:ext uri="{FF2B5EF4-FFF2-40B4-BE49-F238E27FC236}">
                <a16:creationId xmlns:a16="http://schemas.microsoft.com/office/drawing/2014/main" id="{631A7AAB-1728-1F5A-8C6E-128A8DAC313B}"/>
              </a:ext>
            </a:extLst>
          </p:cNvPr>
          <p:cNvSpPr txBox="1"/>
          <p:nvPr/>
        </p:nvSpPr>
        <p:spPr>
          <a:xfrm>
            <a:off x="328619" y="177471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8" name="Google Shape;438;p20">
            <a:extLst>
              <a:ext uri="{FF2B5EF4-FFF2-40B4-BE49-F238E27FC236}">
                <a16:creationId xmlns:a16="http://schemas.microsoft.com/office/drawing/2014/main" id="{9131D8C1-8531-0BFB-4D91-0C23B3180F34}"/>
              </a:ext>
            </a:extLst>
          </p:cNvPr>
          <p:cNvSpPr txBox="1"/>
          <p:nvPr/>
        </p:nvSpPr>
        <p:spPr>
          <a:xfrm>
            <a:off x="5264521" y="1770962"/>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游ゴシック" panose="020B0400000000000000" pitchFamily="50" charset="-128"/>
                <a:ea typeface="Century"/>
                <a:cs typeface="Century"/>
                <a:sym typeface="Century"/>
              </a:rPr>
              <a:t>③</a:t>
            </a:r>
            <a:endParaRPr sz="1800" dirty="0">
              <a:solidFill>
                <a:srgbClr val="FF0000"/>
              </a:solidFill>
              <a:latin typeface="游ゴシック" panose="020B0400000000000000" pitchFamily="50" charset="-128"/>
              <a:ea typeface="游ゴシック" panose="020B0400000000000000" pitchFamily="50" charset="-128"/>
              <a:cs typeface="Century"/>
              <a:sym typeface="Century"/>
            </a:endParaRPr>
          </a:p>
        </p:txBody>
      </p:sp>
      <p:sp>
        <p:nvSpPr>
          <p:cNvPr id="9" name="Google Shape;445;p20">
            <a:extLst>
              <a:ext uri="{FF2B5EF4-FFF2-40B4-BE49-F238E27FC236}">
                <a16:creationId xmlns:a16="http://schemas.microsoft.com/office/drawing/2014/main" id="{C5C06905-21E9-E133-6435-7D19EBD215E1}"/>
              </a:ext>
            </a:extLst>
          </p:cNvPr>
          <p:cNvSpPr txBox="1"/>
          <p:nvPr/>
        </p:nvSpPr>
        <p:spPr>
          <a:xfrm>
            <a:off x="327781" y="2090361"/>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11" name="Google Shape;432;p20">
            <a:extLst>
              <a:ext uri="{FF2B5EF4-FFF2-40B4-BE49-F238E27FC236}">
                <a16:creationId xmlns:a16="http://schemas.microsoft.com/office/drawing/2014/main" id="{778E232F-E89C-2EEE-D914-FE8D09ACAB5E}"/>
              </a:ext>
            </a:extLst>
          </p:cNvPr>
          <p:cNvSpPr txBox="1"/>
          <p:nvPr/>
        </p:nvSpPr>
        <p:spPr>
          <a:xfrm>
            <a:off x="279401" y="2638766"/>
            <a:ext cx="6368716" cy="727082"/>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游ゴシック" panose="020B0400000000000000" pitchFamily="50" charset="-128"/>
                <a:ea typeface="MS Mincho"/>
                <a:cs typeface="MS Mincho"/>
                <a:sym typeface="MS Mincho"/>
              </a:rPr>
              <a:t>①</a:t>
            </a:r>
            <a:r>
              <a:rPr lang="ja-JP" altLang="ko-KR" sz="1100" dirty="0">
                <a:latin typeface="游ゴシック" panose="020B0400000000000000" pitchFamily="50" charset="-128"/>
                <a:ea typeface="游ゴシック" panose="020B0400000000000000" pitchFamily="50" charset="-128"/>
              </a:rPr>
              <a:t>現在の状態に</a:t>
            </a:r>
            <a:r>
              <a:rPr lang="ja-JP" altLang="en-US" sz="1100" dirty="0">
                <a:latin typeface="游ゴシック" panose="020B0400000000000000" pitchFamily="50" charset="-128"/>
                <a:ea typeface="游ゴシック" panose="020B0400000000000000" pitchFamily="50" charset="-128"/>
              </a:rPr>
              <a:t>該当</a:t>
            </a:r>
            <a:r>
              <a:rPr lang="ja-JP" altLang="ko-KR" sz="1100" dirty="0">
                <a:latin typeface="游ゴシック" panose="020B0400000000000000" pitchFamily="50" charset="-128"/>
                <a:ea typeface="游ゴシック" panose="020B0400000000000000" pitchFamily="50" charset="-128"/>
              </a:rPr>
              <a:t>する問い合わせを照会します。</a:t>
            </a:r>
            <a:endParaRPr lang="en-US" altLang="ko-KR" sz="1100" dirty="0">
              <a:solidFill>
                <a:schemeClr val="dk1"/>
              </a:solidFill>
              <a:latin typeface="游ゴシック" panose="020B0400000000000000" pitchFamily="50" charset="-128"/>
              <a:ea typeface="游ゴシック" panose="020B0400000000000000" pitchFamily="50" charset="-128"/>
              <a:cs typeface="MS Mincho"/>
              <a:sym typeface="MS Mincho"/>
            </a:endParaRPr>
          </a:p>
          <a:p>
            <a:pPr lvl="0">
              <a:lnSpc>
                <a:spcPct val="125000"/>
              </a:lnSpc>
            </a:pPr>
            <a:r>
              <a:rPr lang="ko-KR" altLang="ko-KR" sz="1100" dirty="0">
                <a:solidFill>
                  <a:srgbClr val="FF0000"/>
                </a:solidFill>
                <a:latin typeface="游ゴシック" panose="020B0400000000000000" pitchFamily="50" charset="-128"/>
                <a:ea typeface="MS Mincho"/>
                <a:cs typeface="MS Mincho"/>
                <a:sym typeface="MS Mincho"/>
              </a:rPr>
              <a:t>②</a:t>
            </a:r>
            <a:r>
              <a:rPr lang="ja-JP" altLang="ko-KR" sz="1100" dirty="0">
                <a:latin typeface="游ゴシック" panose="020B0400000000000000" pitchFamily="50" charset="-128"/>
                <a:ea typeface="游ゴシック" panose="020B0400000000000000" pitchFamily="50" charset="-128"/>
              </a:rPr>
              <a:t>追加照会条件</a:t>
            </a:r>
            <a:r>
              <a:rPr lang="ja-JP" altLang="en-US" sz="1100" dirty="0">
                <a:latin typeface="游ゴシック" panose="020B0400000000000000" pitchFamily="50" charset="-128"/>
                <a:ea typeface="游ゴシック" panose="020B0400000000000000" pitchFamily="50" charset="-128"/>
              </a:rPr>
              <a:t>として</a:t>
            </a:r>
            <a:r>
              <a:rPr lang="ja-JP" altLang="ko-KR" sz="1100" dirty="0">
                <a:latin typeface="游ゴシック" panose="020B0400000000000000" pitchFamily="50" charset="-128"/>
                <a:ea typeface="游ゴシック" panose="020B0400000000000000" pitchFamily="50" charset="-128"/>
              </a:rPr>
              <a:t>問い合わせのタイトル</a:t>
            </a:r>
            <a:r>
              <a:rPr lang="ja-JP" altLang="en-US" sz="1100" dirty="0">
                <a:latin typeface="游ゴシック" panose="020B0400000000000000" pitchFamily="50" charset="-128"/>
                <a:ea typeface="游ゴシック" panose="020B0400000000000000" pitchFamily="50" charset="-128"/>
              </a:rPr>
              <a:t>や</a:t>
            </a:r>
            <a:r>
              <a:rPr lang="ja-JP" altLang="ko-KR" sz="1100" dirty="0">
                <a:latin typeface="游ゴシック" panose="020B0400000000000000" pitchFamily="50" charset="-128"/>
                <a:ea typeface="游ゴシック" panose="020B0400000000000000" pitchFamily="50" charset="-128"/>
              </a:rPr>
              <a:t>医療機関顧客番号</a:t>
            </a:r>
            <a:r>
              <a:rPr lang="ja-JP" altLang="en-US" sz="1100" dirty="0">
                <a:latin typeface="游ゴシック" panose="020B0400000000000000" pitchFamily="50" charset="-128"/>
                <a:ea typeface="游ゴシック" panose="020B0400000000000000" pitchFamily="50" charset="-128"/>
              </a:rPr>
              <a:t>と</a:t>
            </a:r>
            <a:r>
              <a:rPr lang="ja-JP" altLang="ko-KR" sz="1100" dirty="0">
                <a:latin typeface="游ゴシック" panose="020B0400000000000000" pitchFamily="50" charset="-128"/>
                <a:ea typeface="游ゴシック" panose="020B0400000000000000" pitchFamily="50" charset="-128"/>
              </a:rPr>
              <a:t>医療機関名の前方一致照会</a:t>
            </a:r>
            <a:endParaRPr lang="en-US" altLang="ja-JP" sz="1100" dirty="0">
              <a:latin typeface="游ゴシック" panose="020B0400000000000000" pitchFamily="50" charset="-128"/>
              <a:ea typeface="游ゴシック" panose="020B0400000000000000" pitchFamily="50" charset="-128"/>
            </a:endParaRPr>
          </a:p>
          <a:p>
            <a:pPr lvl="0">
              <a:lnSpc>
                <a:spcPct val="125000"/>
              </a:lnSpc>
            </a:pPr>
            <a:r>
              <a:rPr lang="en-US" altLang="ja-JP"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条件で照会が可能です。</a:t>
            </a:r>
            <a:endParaRPr dirty="0">
              <a:latin typeface="游ゴシック" panose="020B0400000000000000" pitchFamily="50" charset="-128"/>
              <a:ea typeface="游ゴシック" panose="020B0400000000000000" pitchFamily="50" charset="-128"/>
            </a:endParaRPr>
          </a:p>
        </p:txBody>
      </p:sp>
      <p:sp>
        <p:nvSpPr>
          <p:cNvPr id="12" name="Google Shape;434;p20">
            <a:extLst>
              <a:ext uri="{FF2B5EF4-FFF2-40B4-BE49-F238E27FC236}">
                <a16:creationId xmlns:a16="http://schemas.microsoft.com/office/drawing/2014/main" id="{3349A934-D57B-6393-A063-1E256C157623}"/>
              </a:ext>
            </a:extLst>
          </p:cNvPr>
          <p:cNvSpPr txBox="1"/>
          <p:nvPr/>
        </p:nvSpPr>
        <p:spPr>
          <a:xfrm>
            <a:off x="276411" y="3251231"/>
            <a:ext cx="5606025"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游ゴシック" panose="020B0400000000000000" pitchFamily="50" charset="-128"/>
                <a:ea typeface="MS Mincho"/>
                <a:cs typeface="MS Mincho"/>
                <a:sym typeface="MS Mincho"/>
              </a:rPr>
              <a:t>③</a:t>
            </a:r>
            <a:r>
              <a:rPr lang="ja-JP" altLang="ko-KR" sz="1100" dirty="0">
                <a:latin typeface="游ゴシック" panose="020B0400000000000000" pitchFamily="50" charset="-128"/>
                <a:ea typeface="游ゴシック" panose="020B0400000000000000" pitchFamily="50" charset="-128"/>
              </a:rPr>
              <a:t>照会ボタンをクリックすると照会されます。</a:t>
            </a:r>
            <a:endParaRPr dirty="0">
              <a:latin typeface="游ゴシック" panose="020B0400000000000000" pitchFamily="50" charset="-128"/>
              <a:ea typeface="游ゴシック" panose="020B0400000000000000" pitchFamily="50" charset="-128"/>
            </a:endParaRPr>
          </a:p>
        </p:txBody>
      </p:sp>
      <p:pic>
        <p:nvPicPr>
          <p:cNvPr id="13" name="그림 12">
            <a:extLst>
              <a:ext uri="{FF2B5EF4-FFF2-40B4-BE49-F238E27FC236}">
                <a16:creationId xmlns:a16="http://schemas.microsoft.com/office/drawing/2014/main" id="{1EAA2ED6-520C-87FF-D6CA-A31EE18E907B}"/>
              </a:ext>
            </a:extLst>
          </p:cNvPr>
          <p:cNvPicPr>
            <a:picLocks noChangeAspect="1"/>
          </p:cNvPicPr>
          <p:nvPr/>
        </p:nvPicPr>
        <p:blipFill>
          <a:blip r:embed="rId3" cstate="print"/>
          <a:stretch>
            <a:fillRect/>
          </a:stretch>
        </p:blipFill>
        <p:spPr>
          <a:xfrm>
            <a:off x="411850" y="3861117"/>
            <a:ext cx="5940651" cy="797083"/>
          </a:xfrm>
          <a:prstGeom prst="rect">
            <a:avLst/>
          </a:prstGeom>
          <a:ln>
            <a:solidFill>
              <a:srgbClr val="000000"/>
            </a:solidFill>
          </a:ln>
        </p:spPr>
      </p:pic>
      <p:sp>
        <p:nvSpPr>
          <p:cNvPr id="15" name="Google Shape;465;p21">
            <a:extLst>
              <a:ext uri="{FF2B5EF4-FFF2-40B4-BE49-F238E27FC236}">
                <a16:creationId xmlns:a16="http://schemas.microsoft.com/office/drawing/2014/main" id="{99A113A8-4CC9-36F3-F363-3F946B099DAD}"/>
              </a:ext>
            </a:extLst>
          </p:cNvPr>
          <p:cNvSpPr txBox="1"/>
          <p:nvPr/>
        </p:nvSpPr>
        <p:spPr>
          <a:xfrm>
            <a:off x="1904050" y="4458849"/>
            <a:ext cx="2757800" cy="727082"/>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游ゴシック" panose="020B0400000000000000" pitchFamily="50" charset="-128"/>
                <a:ea typeface="游ゴシック" panose="020B0400000000000000" pitchFamily="50" charset="-128"/>
              </a:rPr>
              <a:t>リストから選択してダブルクリックすると医療機関から送信された「問い合わせ内容」ウィンドウが表示されます。</a:t>
            </a:r>
            <a:endParaRPr dirty="0">
              <a:latin typeface="游ゴシック" panose="020B0400000000000000" pitchFamily="50" charset="-128"/>
              <a:ea typeface="游ゴシック" panose="020B0400000000000000" pitchFamily="50" charset="-128"/>
            </a:endParaRPr>
          </a:p>
        </p:txBody>
      </p:sp>
      <p:pic>
        <p:nvPicPr>
          <p:cNvPr id="16" name="그림 15">
            <a:extLst>
              <a:ext uri="{FF2B5EF4-FFF2-40B4-BE49-F238E27FC236}">
                <a16:creationId xmlns:a16="http://schemas.microsoft.com/office/drawing/2014/main" id="{360D7A15-E072-7295-021C-85C75DE07DDC}"/>
              </a:ext>
            </a:extLst>
          </p:cNvPr>
          <p:cNvPicPr>
            <a:picLocks noChangeAspect="1"/>
          </p:cNvPicPr>
          <p:nvPr/>
        </p:nvPicPr>
        <p:blipFill>
          <a:blip r:embed="rId4" cstate="print"/>
          <a:stretch>
            <a:fillRect/>
          </a:stretch>
        </p:blipFill>
        <p:spPr>
          <a:xfrm>
            <a:off x="327781" y="5410085"/>
            <a:ext cx="6092070" cy="650671"/>
          </a:xfrm>
          <a:prstGeom prst="rect">
            <a:avLst/>
          </a:prstGeom>
          <a:ln>
            <a:solidFill>
              <a:srgbClr val="000000"/>
            </a:solidFill>
          </a:ln>
        </p:spPr>
      </p:pic>
      <p:sp>
        <p:nvSpPr>
          <p:cNvPr id="17" name="Google Shape;465;p21">
            <a:extLst>
              <a:ext uri="{FF2B5EF4-FFF2-40B4-BE49-F238E27FC236}">
                <a16:creationId xmlns:a16="http://schemas.microsoft.com/office/drawing/2014/main" id="{FFDB128D-7B01-A555-EF22-0780C39FEF30}"/>
              </a:ext>
            </a:extLst>
          </p:cNvPr>
          <p:cNvSpPr txBox="1"/>
          <p:nvPr/>
        </p:nvSpPr>
        <p:spPr>
          <a:xfrm>
            <a:off x="1904050" y="6099501"/>
            <a:ext cx="3685287" cy="727082"/>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游ゴシック" panose="020B0400000000000000" pitchFamily="50" charset="-128"/>
                <a:ea typeface="游ゴシック" panose="020B0400000000000000" pitchFamily="50" charset="-128"/>
              </a:rPr>
              <a:t>お問い合わせへの追加「</a:t>
            </a:r>
            <a:r>
              <a:rPr lang="ja-JP" altLang="en-US" sz="1100" dirty="0">
                <a:latin typeface="游ゴシック" panose="020B0400000000000000" pitchFamily="50" charset="-128"/>
                <a:ea typeface="游ゴシック" panose="020B0400000000000000" pitchFamily="50" charset="-128"/>
              </a:rPr>
              <a:t>子供</a:t>
            </a:r>
            <a:r>
              <a:rPr lang="ja-JP" altLang="ko-KR" sz="1100" dirty="0">
                <a:latin typeface="游ゴシック" panose="020B0400000000000000" pitchFamily="50" charset="-128"/>
                <a:ea typeface="游ゴシック" panose="020B0400000000000000" pitchFamily="50" charset="-128"/>
              </a:rPr>
              <a:t>問い合わせ」が作成された</a:t>
            </a:r>
            <a:endParaRPr lang="en-US" altLang="ja-JP" sz="1100" dirty="0">
              <a:latin typeface="游ゴシック" panose="020B0400000000000000" pitchFamily="50" charset="-128"/>
              <a:ea typeface="游ゴシック" panose="020B0400000000000000" pitchFamily="50" charset="-128"/>
            </a:endParaRPr>
          </a:p>
          <a:p>
            <a:pPr lvl="0">
              <a:lnSpc>
                <a:spcPct val="125000"/>
              </a:lnSpc>
            </a:pPr>
            <a:r>
              <a:rPr lang="ja-JP" altLang="ko-KR" sz="1100" dirty="0">
                <a:latin typeface="游ゴシック" panose="020B0400000000000000" pitchFamily="50" charset="-128"/>
                <a:ea typeface="游ゴシック" panose="020B0400000000000000" pitchFamily="50" charset="-128"/>
              </a:rPr>
              <a:t>場合のお問い合わせ一覧表示内容です。</a:t>
            </a:r>
            <a:endParaRPr lang="en-US" altLang="ja-JP" sz="1100" dirty="0">
              <a:latin typeface="游ゴシック" panose="020B0400000000000000" pitchFamily="50" charset="-128"/>
              <a:ea typeface="游ゴシック" panose="020B0400000000000000" pitchFamily="50" charset="-128"/>
            </a:endParaRPr>
          </a:p>
          <a:p>
            <a:pPr lvl="0">
              <a:lnSpc>
                <a:spcPct val="125000"/>
              </a:lnSpc>
            </a:pPr>
            <a:r>
              <a:rPr lang="en-US" altLang="ko-KR" sz="1100" dirty="0">
                <a:solidFill>
                  <a:schemeClr val="dk1"/>
                </a:solidFill>
                <a:latin typeface="游ゴシック" panose="020B0400000000000000" pitchFamily="50" charset="-128"/>
                <a:ea typeface="游ゴシック" panose="020B0400000000000000" pitchFamily="50" charset="-128"/>
                <a:sym typeface="MS Mincho"/>
              </a:rPr>
              <a:t>Ex)</a:t>
            </a:r>
            <a:r>
              <a:rPr lang="ja-JP" altLang="ko-KR" sz="1100" dirty="0">
                <a:latin typeface="游ゴシック" panose="020B0400000000000000" pitchFamily="50" charset="-128"/>
                <a:ea typeface="游ゴシック" panose="020B0400000000000000" pitchFamily="50" charset="-128"/>
              </a:rPr>
              <a:t>追加された</a:t>
            </a:r>
            <a:r>
              <a:rPr lang="ja-JP" altLang="en-US" sz="1100" dirty="0">
                <a:latin typeface="游ゴシック" panose="020B0400000000000000" pitchFamily="50" charset="-128"/>
                <a:ea typeface="游ゴシック" panose="020B0400000000000000" pitchFamily="50" charset="-128"/>
              </a:rPr>
              <a:t>子供</a:t>
            </a:r>
            <a:r>
              <a:rPr lang="ja-JP" altLang="ko-KR" sz="1100" dirty="0">
                <a:latin typeface="游ゴシック" panose="020B0400000000000000" pitchFamily="50" charset="-128"/>
                <a:ea typeface="游ゴシック" panose="020B0400000000000000" pitchFamily="50" charset="-128"/>
              </a:rPr>
              <a:t>問い合わせが2件ある場合</a:t>
            </a:r>
            <a:endParaRPr dirty="0">
              <a:latin typeface="游ゴシック" panose="020B0400000000000000" pitchFamily="50" charset="-128"/>
              <a:ea typeface="游ゴシック" panose="020B0400000000000000" pitchFamily="50" charset="-128"/>
            </a:endParaRPr>
          </a:p>
        </p:txBody>
      </p:sp>
      <p:sp>
        <p:nvSpPr>
          <p:cNvPr id="18" name="正方形/長方形 6">
            <a:extLst>
              <a:ext uri="{FF2B5EF4-FFF2-40B4-BE49-F238E27FC236}">
                <a16:creationId xmlns:a16="http://schemas.microsoft.com/office/drawing/2014/main" id="{5E617C26-6FBE-9F43-FAA8-4A3C6ECCDB12}"/>
              </a:ext>
            </a:extLst>
          </p:cNvPr>
          <p:cNvSpPr/>
          <p:nvPr/>
        </p:nvSpPr>
        <p:spPr>
          <a:xfrm>
            <a:off x="5819166" y="4205629"/>
            <a:ext cx="213887" cy="10805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9" name="正方形/長方形 18">
            <a:extLst>
              <a:ext uri="{FF2B5EF4-FFF2-40B4-BE49-F238E27FC236}">
                <a16:creationId xmlns:a16="http://schemas.microsoft.com/office/drawing/2014/main" id="{16002FD8-4D2F-A17C-81BA-3227F1DB26A1}"/>
              </a:ext>
            </a:extLst>
          </p:cNvPr>
          <p:cNvSpPr/>
          <p:nvPr/>
        </p:nvSpPr>
        <p:spPr>
          <a:xfrm>
            <a:off x="5825142" y="4412077"/>
            <a:ext cx="213887" cy="10805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0" name="正方形/長方形 19">
            <a:extLst>
              <a:ext uri="{FF2B5EF4-FFF2-40B4-BE49-F238E27FC236}">
                <a16:creationId xmlns:a16="http://schemas.microsoft.com/office/drawing/2014/main" id="{0E859580-C244-0E42-104B-68CC8C6CC806}"/>
              </a:ext>
            </a:extLst>
          </p:cNvPr>
          <p:cNvSpPr/>
          <p:nvPr/>
        </p:nvSpPr>
        <p:spPr>
          <a:xfrm>
            <a:off x="2226880" y="5455881"/>
            <a:ext cx="213887" cy="10805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1" name="正方形/長方形 20">
            <a:extLst>
              <a:ext uri="{FF2B5EF4-FFF2-40B4-BE49-F238E27FC236}">
                <a16:creationId xmlns:a16="http://schemas.microsoft.com/office/drawing/2014/main" id="{433970B2-83A3-DA7D-A601-86FFD807F719}"/>
              </a:ext>
            </a:extLst>
          </p:cNvPr>
          <p:cNvSpPr/>
          <p:nvPr/>
        </p:nvSpPr>
        <p:spPr>
          <a:xfrm>
            <a:off x="2226880" y="5663341"/>
            <a:ext cx="213887" cy="10805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2" name="正方形/長方形 21">
            <a:extLst>
              <a:ext uri="{FF2B5EF4-FFF2-40B4-BE49-F238E27FC236}">
                <a16:creationId xmlns:a16="http://schemas.microsoft.com/office/drawing/2014/main" id="{46044585-9843-58B6-5679-078CBEEEBE39}"/>
              </a:ext>
            </a:extLst>
          </p:cNvPr>
          <p:cNvSpPr/>
          <p:nvPr/>
        </p:nvSpPr>
        <p:spPr>
          <a:xfrm>
            <a:off x="2211104" y="5875475"/>
            <a:ext cx="213887" cy="10805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3" name="テキスト ボックス 1">
            <a:extLst>
              <a:ext uri="{FF2B5EF4-FFF2-40B4-BE49-F238E27FC236}">
                <a16:creationId xmlns:a16="http://schemas.microsoft.com/office/drawing/2014/main" id="{B9E64C1A-8556-B4F0-D874-34614F56B2F5}"/>
              </a:ext>
            </a:extLst>
          </p:cNvPr>
          <p:cNvSpPr txBox="1"/>
          <p:nvPr/>
        </p:nvSpPr>
        <p:spPr>
          <a:xfrm>
            <a:off x="204963" y="575775"/>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　 </a:t>
            </a:r>
            <a:r>
              <a:rPr lang="en-US" altLang="ja-JP" sz="1200" b="1" spc="-5" dirty="0">
                <a:latin typeface="游ゴシック" panose="020B0400000000000000" pitchFamily="50" charset="-128"/>
                <a:ea typeface="游ゴシック" panose="020B0400000000000000" pitchFamily="50" charset="-128"/>
                <a:cs typeface="함초롬바탕" panose="02030604000101010101" pitchFamily="18" charset="-128"/>
              </a:rPr>
              <a:t>2. </a:t>
            </a: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　</a:t>
            </a:r>
            <a:r>
              <a:rPr kumimoji="1" lang="en-US" altLang="ja-JP" sz="1200" b="1" dirty="0">
                <a:latin typeface="+mn-ea"/>
              </a:rPr>
              <a:t> DX Care</a:t>
            </a:r>
            <a:r>
              <a:rPr kumimoji="1" lang="ja-JP" altLang="en-US" sz="1200" b="1" dirty="0">
                <a:latin typeface="+mn-ea"/>
              </a:rPr>
              <a:t>サポートデスク</a:t>
            </a:r>
            <a:endParaRPr kumimoji="1" lang="ja-JP" altLang="en-US" sz="1200" b="1" dirty="0">
              <a:latin typeface="游ゴシック" panose="020B0400000000000000" pitchFamily="50" charset="-128"/>
              <a:ea typeface="游ゴシック" panose="020B0400000000000000" pitchFamily="50" charset="-128"/>
            </a:endParaRPr>
          </a:p>
        </p:txBody>
      </p:sp>
      <p:cxnSp>
        <p:nvCxnSpPr>
          <p:cNvPr id="24" name="直線矢印コネクタ 23">
            <a:extLst>
              <a:ext uri="{FF2B5EF4-FFF2-40B4-BE49-F238E27FC236}">
                <a16:creationId xmlns:a16="http://schemas.microsoft.com/office/drawing/2014/main" id="{8B5BCBA3-6D67-AF53-1FEE-8BE35305A0BB}"/>
              </a:ext>
            </a:extLst>
          </p:cNvPr>
          <p:cNvCxnSpPr/>
          <p:nvPr/>
        </p:nvCxnSpPr>
        <p:spPr>
          <a:xfrm>
            <a:off x="850900" y="3555120"/>
            <a:ext cx="0" cy="30599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03611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그림 14">
            <a:extLst>
              <a:ext uri="{FF2B5EF4-FFF2-40B4-BE49-F238E27FC236}">
                <a16:creationId xmlns:a16="http://schemas.microsoft.com/office/drawing/2014/main" id="{5BE2DBB5-1CBA-8DBA-C126-8F23DEFC033E}"/>
              </a:ext>
            </a:extLst>
          </p:cNvPr>
          <p:cNvPicPr>
            <a:picLocks noChangeAspect="1"/>
          </p:cNvPicPr>
          <p:nvPr/>
        </p:nvPicPr>
        <p:blipFill>
          <a:blip r:embed="rId2"/>
          <a:stretch>
            <a:fillRect/>
          </a:stretch>
        </p:blipFill>
        <p:spPr>
          <a:xfrm>
            <a:off x="514646" y="854119"/>
            <a:ext cx="6153826" cy="3371064"/>
          </a:xfrm>
          <a:prstGeom prst="rect">
            <a:avLst/>
          </a:prstGeom>
        </p:spPr>
      </p:pic>
      <p:sp>
        <p:nvSpPr>
          <p:cNvPr id="2" name="슬라이드 번호 개체 틀 1">
            <a:extLst>
              <a:ext uri="{FF2B5EF4-FFF2-40B4-BE49-F238E27FC236}">
                <a16:creationId xmlns:a16="http://schemas.microsoft.com/office/drawing/2014/main" id="{11B357E5-5D49-67B7-277C-3230B9774C2B}"/>
              </a:ext>
            </a:extLst>
          </p:cNvPr>
          <p:cNvSpPr>
            <a:spLocks noGrp="1"/>
          </p:cNvSpPr>
          <p:nvPr>
            <p:ph type="sldNum" sz="quarter" idx="12"/>
          </p:nvPr>
        </p:nvSpPr>
        <p:spPr/>
        <p:txBody>
          <a:bodyPr/>
          <a:lstStyle/>
          <a:p>
            <a:fld id="{AE8EA5A1-38AB-4AA0-89CC-DE1004BC27E5}" type="slidenum">
              <a:rPr kumimoji="1" lang="ja-JP" altLang="en-US" smtClean="0"/>
              <a:t>226</a:t>
            </a:fld>
            <a:endParaRPr kumimoji="1" lang="ja-JP" altLang="en-US"/>
          </a:p>
        </p:txBody>
      </p:sp>
      <p:sp>
        <p:nvSpPr>
          <p:cNvPr id="4" name="Google Shape;197;p6">
            <a:extLst>
              <a:ext uri="{FF2B5EF4-FFF2-40B4-BE49-F238E27FC236}">
                <a16:creationId xmlns:a16="http://schemas.microsoft.com/office/drawing/2014/main" id="{F5C9D3AA-76CB-9CFE-F355-9771749DCB1B}"/>
              </a:ext>
            </a:extLst>
          </p:cNvPr>
          <p:cNvSpPr txBox="1"/>
          <p:nvPr/>
        </p:nvSpPr>
        <p:spPr>
          <a:xfrm>
            <a:off x="435978" y="4141320"/>
            <a:ext cx="6662821" cy="115027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游ゴシック" panose="020B0400000000000000" pitchFamily="50" charset="-128"/>
                <a:ea typeface="MS Mincho"/>
                <a:cs typeface="MS Mincho"/>
                <a:sym typeface="MS Mincho"/>
              </a:rPr>
              <a:t>①</a:t>
            </a:r>
            <a:r>
              <a:rPr lang="ja-JP" altLang="en-US" sz="1100" dirty="0">
                <a:latin typeface="游ゴシック" panose="020B0400000000000000" pitchFamily="50" charset="-128"/>
                <a:ea typeface="游ゴシック" panose="020B0400000000000000" pitchFamily="50" charset="-128"/>
              </a:rPr>
              <a:t>上部エリア</a:t>
            </a:r>
            <a:endParaRPr lang="en-US" altLang="ko-KR" sz="1100" b="1" dirty="0">
              <a:solidFill>
                <a:schemeClr val="dk1"/>
              </a:solidFill>
              <a:latin typeface="游ゴシック" panose="020B0400000000000000" pitchFamily="50" charset="-128"/>
              <a:ea typeface="游ゴシック" panose="020B0400000000000000" pitchFamily="50" charset="-128"/>
              <a:cs typeface="MS Mincho"/>
              <a:sym typeface="MS Mincho"/>
            </a:endParaRPr>
          </a:p>
          <a:p>
            <a:pPr marL="171450" lvl="0" indent="-171450">
              <a:lnSpc>
                <a:spcPct val="125000"/>
              </a:lnSpc>
              <a:buFontTx/>
              <a:buChar char="-"/>
            </a:pPr>
            <a:r>
              <a:rPr lang="ja-JP" altLang="ko-KR" sz="1100" dirty="0">
                <a:latin typeface="游ゴシック" panose="020B0400000000000000" pitchFamily="50" charset="-128"/>
                <a:ea typeface="游ゴシック" panose="020B0400000000000000" pitchFamily="50" charset="-128"/>
              </a:rPr>
              <a:t>医療機関名</a:t>
            </a:r>
            <a:r>
              <a:rPr lang="ja-JP" altLang="en-US" sz="1100" dirty="0">
                <a:latin typeface="游ゴシック" panose="020B0400000000000000" pitchFamily="50" charset="-128"/>
                <a:ea typeface="游ゴシック" panose="020B0400000000000000" pitchFamily="50" charset="-128"/>
              </a:rPr>
              <a:t>と</a:t>
            </a:r>
            <a:r>
              <a:rPr lang="ja-JP" altLang="ko-KR" sz="1100" dirty="0">
                <a:latin typeface="游ゴシック" panose="020B0400000000000000" pitchFamily="50" charset="-128"/>
                <a:ea typeface="游ゴシック" panose="020B0400000000000000" pitchFamily="50" charset="-128"/>
              </a:rPr>
              <a:t>お問い合わせ番号が表示されます。 </a:t>
            </a:r>
            <a:endParaRPr lang="en-US" altLang="ja-JP" sz="1100" dirty="0">
              <a:latin typeface="游ゴシック" panose="020B0400000000000000" pitchFamily="50" charset="-128"/>
              <a:ea typeface="游ゴシック" panose="020B0400000000000000" pitchFamily="50" charset="-128"/>
            </a:endParaRPr>
          </a:p>
          <a:p>
            <a:pPr marL="171450" lvl="0" indent="-171450">
              <a:lnSpc>
                <a:spcPct val="125000"/>
              </a:lnSpc>
            </a:pPr>
            <a:r>
              <a:rPr lang="ja-JP" altLang="ko-KR" sz="1100" dirty="0">
                <a:latin typeface="游ゴシック" panose="020B0400000000000000" pitchFamily="50" charset="-128"/>
                <a:ea typeface="游ゴシック" panose="020B0400000000000000" pitchFamily="50" charset="-128"/>
              </a:rPr>
              <a:t>（お問い合わせ番号フォーマットは年度2桁</a:t>
            </a:r>
            <a:r>
              <a:rPr lang="en-US" altLang="ja-JP" sz="1100" dirty="0">
                <a:latin typeface="游ゴシック" panose="020B0400000000000000" pitchFamily="50" charset="-128"/>
                <a:ea typeface="游ゴシック" panose="020B0400000000000000" pitchFamily="50" charset="-128"/>
              </a:rPr>
              <a:t>+</a:t>
            </a:r>
            <a:r>
              <a:rPr lang="ja-JP" altLang="ko-KR" sz="1100" dirty="0">
                <a:latin typeface="游ゴシック" panose="020B0400000000000000" pitchFamily="50" charset="-128"/>
                <a:ea typeface="游ゴシック" panose="020B0400000000000000" pitchFamily="50" charset="-128"/>
              </a:rPr>
              <a:t>アルファベット1桁</a:t>
            </a:r>
            <a:r>
              <a:rPr lang="en-US" altLang="ja-JP" sz="1100" dirty="0">
                <a:latin typeface="游ゴシック" panose="020B0400000000000000" pitchFamily="50" charset="-128"/>
                <a:ea typeface="游ゴシック" panose="020B0400000000000000" pitchFamily="50" charset="-128"/>
              </a:rPr>
              <a:t>+</a:t>
            </a:r>
            <a:r>
              <a:rPr lang="ja-JP" altLang="ko-KR" sz="1100" dirty="0">
                <a:latin typeface="游ゴシック" panose="020B0400000000000000" pitchFamily="50" charset="-128"/>
                <a:ea typeface="游ゴシック" panose="020B0400000000000000" pitchFamily="50" charset="-128"/>
              </a:rPr>
              <a:t>順番4桁で構成されます。）</a:t>
            </a:r>
            <a:endParaRPr lang="en-US" altLang="ja-JP" sz="1100" dirty="0">
              <a:latin typeface="游ゴシック" panose="020B0400000000000000" pitchFamily="50" charset="-128"/>
              <a:ea typeface="游ゴシック" panose="020B0400000000000000" pitchFamily="50" charset="-128"/>
            </a:endParaRPr>
          </a:p>
          <a:p>
            <a:pPr marL="171450" lvl="0" indent="-171450">
              <a:lnSpc>
                <a:spcPct val="125000"/>
              </a:lnSpc>
            </a:pPr>
            <a:r>
              <a:rPr lang="ja-JP" altLang="ko-KR"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前、次の問い合わせへの移動ボタンと、問い合わせ本文フォームを閉じることができるボタンで</a:t>
            </a:r>
            <a:endParaRPr lang="en-US" altLang="ja-JP" sz="1100" dirty="0">
              <a:latin typeface="游ゴシック" panose="020B0400000000000000" pitchFamily="50" charset="-128"/>
              <a:ea typeface="游ゴシック" panose="020B0400000000000000" pitchFamily="50" charset="-128"/>
            </a:endParaRPr>
          </a:p>
          <a:p>
            <a:pPr marL="171450" lvl="0" indent="-171450">
              <a:lnSpc>
                <a:spcPct val="125000"/>
              </a:lnSpc>
            </a:pPr>
            <a:r>
              <a:rPr lang="ja-JP" altLang="en-US" sz="1100" dirty="0">
                <a:latin typeface="游ゴシック" panose="020B0400000000000000" pitchFamily="50" charset="-128"/>
                <a:ea typeface="游ゴシック" panose="020B0400000000000000" pitchFamily="50" charset="-128"/>
              </a:rPr>
              <a:t>　</a:t>
            </a:r>
            <a:r>
              <a:rPr lang="ko-KR" altLang="en-US" sz="1100" dirty="0">
                <a:latin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構成されています。</a:t>
            </a: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p:txBody>
      </p:sp>
      <p:sp>
        <p:nvSpPr>
          <p:cNvPr id="5" name="Google Shape;197;p6">
            <a:extLst>
              <a:ext uri="{FF2B5EF4-FFF2-40B4-BE49-F238E27FC236}">
                <a16:creationId xmlns:a16="http://schemas.microsoft.com/office/drawing/2014/main" id="{AA8B9273-5FD9-F2E6-9822-FB473C1C9B2B}"/>
              </a:ext>
            </a:extLst>
          </p:cNvPr>
          <p:cNvSpPr txBox="1"/>
          <p:nvPr/>
        </p:nvSpPr>
        <p:spPr>
          <a:xfrm>
            <a:off x="467987" y="5327462"/>
            <a:ext cx="6206377" cy="896359"/>
          </a:xfrm>
          <a:prstGeom prst="rect">
            <a:avLst/>
          </a:prstGeom>
          <a:noFill/>
          <a:ln>
            <a:noFill/>
          </a:ln>
        </p:spPr>
        <p:txBody>
          <a:bodyPr spcFirstLastPara="1" wrap="square" lIns="91425" tIns="45700" rIns="91425" bIns="45700" anchor="t" anchorCtr="0">
            <a:spAutoFit/>
          </a:bodyPr>
          <a:lstStyle/>
          <a:p>
            <a:r>
              <a:rPr lang="ko-KR" altLang="ko-KR" sz="1100" dirty="0">
                <a:solidFill>
                  <a:srgbClr val="FF0000"/>
                </a:solidFill>
                <a:latin typeface="游ゴシック" panose="020B0400000000000000" pitchFamily="50" charset="-128"/>
                <a:ea typeface="MS Mincho"/>
                <a:cs typeface="MS Mincho"/>
                <a:sym typeface="MS Mincho"/>
              </a:rPr>
              <a:t>②</a:t>
            </a:r>
            <a:r>
              <a:rPr lang="ja-JP" altLang="en-US" sz="1100" dirty="0">
                <a:latin typeface="游ゴシック" panose="020B0400000000000000" pitchFamily="50" charset="-128"/>
                <a:ea typeface="游ゴシック" panose="020B0400000000000000" pitchFamily="50" charset="-128"/>
              </a:rPr>
              <a:t>お問い合わせ内容</a:t>
            </a:r>
            <a:endParaRPr lang="en-US" altLang="ko-KR" sz="1100" b="1" dirty="0">
              <a:solidFill>
                <a:schemeClr val="dk1"/>
              </a:solidFill>
              <a:latin typeface="游ゴシック" panose="020B0400000000000000" pitchFamily="50" charset="-128"/>
              <a:ea typeface="游ゴシック" panose="020B0400000000000000" pitchFamily="50" charset="-128"/>
              <a:cs typeface="MS Mincho"/>
              <a:sym typeface="MS Mincho"/>
            </a:endParaRPr>
          </a:p>
          <a:p>
            <a:pPr marL="171450" lvl="0" indent="-171450">
              <a:lnSpc>
                <a:spcPct val="125000"/>
              </a:lnSpc>
              <a:buFontTx/>
              <a:buChar char="-"/>
            </a:pPr>
            <a:r>
              <a:rPr lang="ja-JP" altLang="ko-KR" sz="1100" dirty="0">
                <a:latin typeface="游ゴシック" panose="020B0400000000000000" pitchFamily="50" charset="-128"/>
                <a:ea typeface="游ゴシック" panose="020B0400000000000000" pitchFamily="50" charset="-128"/>
              </a:rPr>
              <a:t>医療機関の連絡先</a:t>
            </a:r>
            <a:r>
              <a:rPr lang="ja-JP" altLang="en-US" sz="1100" dirty="0">
                <a:latin typeface="游ゴシック" panose="020B0400000000000000" pitchFamily="50" charset="-128"/>
                <a:ea typeface="游ゴシック" panose="020B0400000000000000" pitchFamily="50" charset="-128"/>
              </a:rPr>
              <a:t>や</a:t>
            </a:r>
            <a:r>
              <a:rPr lang="ja-JP" altLang="ko-KR" sz="1100" dirty="0">
                <a:latin typeface="游ゴシック" panose="020B0400000000000000" pitchFamily="50" charset="-128"/>
                <a:ea typeface="游ゴシック" panose="020B0400000000000000" pitchFamily="50" charset="-128"/>
              </a:rPr>
              <a:t>連絡しやすい時間帯と担当者</a:t>
            </a:r>
            <a:endParaRPr lang="en-US" altLang="ja-JP" sz="1100" dirty="0">
              <a:latin typeface="游ゴシック" panose="020B0400000000000000" pitchFamily="50" charset="-128"/>
              <a:ea typeface="游ゴシック" panose="020B0400000000000000" pitchFamily="50" charset="-128"/>
            </a:endParaRPr>
          </a:p>
          <a:p>
            <a:pPr marL="171450" lvl="0" indent="-171450">
              <a:lnSpc>
                <a:spcPct val="125000"/>
              </a:lnSpc>
              <a:buFontTx/>
              <a:buChar char="-"/>
            </a:pPr>
            <a:r>
              <a:rPr lang="ja-JP" altLang="ko-KR" sz="1100" dirty="0">
                <a:latin typeface="游ゴシック" panose="020B0400000000000000" pitchFamily="50" charset="-128"/>
                <a:ea typeface="游ゴシック" panose="020B0400000000000000" pitchFamily="50" charset="-128"/>
              </a:rPr>
              <a:t>タイトルと内容を確認し</a:t>
            </a:r>
            <a:r>
              <a:rPr lang="ja-JP" altLang="en-US" sz="1100" dirty="0">
                <a:latin typeface="游ゴシック" panose="020B0400000000000000" pitchFamily="50" charset="-128"/>
                <a:ea typeface="游ゴシック" panose="020B0400000000000000" pitchFamily="50" charset="-128"/>
              </a:rPr>
              <a:t>ます。</a:t>
            </a:r>
            <a:endParaRPr lang="en-US" altLang="ja-JP" sz="1100" dirty="0">
              <a:latin typeface="游ゴシック" panose="020B0400000000000000" pitchFamily="50" charset="-128"/>
              <a:ea typeface="游ゴシック" panose="020B0400000000000000" pitchFamily="50" charset="-128"/>
            </a:endParaRPr>
          </a:p>
          <a:p>
            <a:pPr marL="171450" lvl="0" indent="-171450">
              <a:lnSpc>
                <a:spcPct val="125000"/>
              </a:lnSpc>
              <a:buFontTx/>
              <a:buChar char="-"/>
            </a:pPr>
            <a:r>
              <a:rPr lang="ja-JP" altLang="ko-KR" sz="1100" dirty="0">
                <a:latin typeface="游ゴシック" panose="020B0400000000000000" pitchFamily="50" charset="-128"/>
                <a:ea typeface="游ゴシック" panose="020B0400000000000000" pitchFamily="50" charset="-128"/>
              </a:rPr>
              <a:t>ファイル添付がある場合</a:t>
            </a:r>
            <a:r>
              <a:rPr lang="ja-JP" altLang="en-US" sz="1100" dirty="0">
                <a:latin typeface="游ゴシック" panose="020B0400000000000000" pitchFamily="50" charset="-128"/>
                <a:ea typeface="游ゴシック" panose="020B0400000000000000" pitchFamily="50" charset="-128"/>
              </a:rPr>
              <a:t>には</a:t>
            </a:r>
            <a:r>
              <a:rPr lang="ja-JP" altLang="ko-KR" sz="1100" dirty="0">
                <a:latin typeface="游ゴシック" panose="020B0400000000000000" pitchFamily="50" charset="-128"/>
                <a:ea typeface="游ゴシック" panose="020B0400000000000000" pitchFamily="50" charset="-128"/>
              </a:rPr>
              <a:t>確認可能です。</a:t>
            </a: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p:txBody>
      </p:sp>
      <p:sp>
        <p:nvSpPr>
          <p:cNvPr id="6" name="Google Shape;197;p6">
            <a:extLst>
              <a:ext uri="{FF2B5EF4-FFF2-40B4-BE49-F238E27FC236}">
                <a16:creationId xmlns:a16="http://schemas.microsoft.com/office/drawing/2014/main" id="{8131B870-8343-9F49-6B9A-13B95BA822E7}"/>
              </a:ext>
            </a:extLst>
          </p:cNvPr>
          <p:cNvSpPr txBox="1"/>
          <p:nvPr/>
        </p:nvSpPr>
        <p:spPr>
          <a:xfrm>
            <a:off x="465546" y="6342851"/>
            <a:ext cx="6206377" cy="1361871"/>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③</a:t>
            </a:r>
            <a:r>
              <a:rPr lang="ja-JP" altLang="ko-KR" sz="1100" dirty="0">
                <a:latin typeface="游ゴシック" panose="020B0400000000000000" pitchFamily="50" charset="-128"/>
                <a:ea typeface="游ゴシック" panose="020B0400000000000000" pitchFamily="50" charset="-128"/>
              </a:rPr>
              <a:t>お問い合わせ回答の作成</a:t>
            </a:r>
            <a:endParaRPr lang="en-US" altLang="ko-KR" sz="1100" b="1" dirty="0">
              <a:solidFill>
                <a:schemeClr val="dk1"/>
              </a:solidFill>
              <a:latin typeface="游ゴシック" panose="020B0400000000000000" pitchFamily="50" charset="-128"/>
              <a:ea typeface="游ゴシック" panose="020B0400000000000000" pitchFamily="50" charset="-128"/>
              <a:cs typeface="MS Mincho"/>
              <a:sym typeface="MS Mincho"/>
            </a:endParaRPr>
          </a:p>
          <a:p>
            <a:pPr marL="171450" lvl="0" indent="-171450">
              <a:lnSpc>
                <a:spcPct val="125000"/>
              </a:lnSpc>
              <a:buFontTx/>
              <a:buChar char="-"/>
            </a:pPr>
            <a:r>
              <a:rPr lang="ja-JP" altLang="ko-KR" sz="1100" dirty="0">
                <a:latin typeface="游ゴシック" panose="020B0400000000000000" pitchFamily="50" charset="-128"/>
                <a:ea typeface="游ゴシック" panose="020B0400000000000000" pitchFamily="50" charset="-128"/>
              </a:rPr>
              <a:t>回答</a:t>
            </a:r>
            <a:r>
              <a:rPr lang="ja-JP" altLang="en-US" sz="1100" dirty="0">
                <a:latin typeface="游ゴシック" panose="020B0400000000000000" pitchFamily="50" charset="-128"/>
                <a:ea typeface="游ゴシック" panose="020B0400000000000000" pitchFamily="50" charset="-128"/>
              </a:rPr>
              <a:t>入力欄</a:t>
            </a:r>
            <a:r>
              <a:rPr lang="ja-JP" altLang="ko-KR" sz="1100" dirty="0">
                <a:latin typeface="游ゴシック" panose="020B0400000000000000" pitchFamily="50" charset="-128"/>
                <a:ea typeface="游ゴシック" panose="020B0400000000000000" pitchFamily="50" charset="-128"/>
              </a:rPr>
              <a:t>に回答を作成します。</a:t>
            </a:r>
            <a:endParaRPr lang="en-US" altLang="ja-JP" sz="1100" dirty="0">
              <a:latin typeface="游ゴシック" panose="020B0400000000000000" pitchFamily="50" charset="-128"/>
              <a:ea typeface="游ゴシック" panose="020B0400000000000000" pitchFamily="50" charset="-128"/>
            </a:endParaRPr>
          </a:p>
          <a:p>
            <a:pPr marL="171450" lvl="0" indent="-171450">
              <a:lnSpc>
                <a:spcPct val="125000"/>
              </a:lnSpc>
              <a:buFontTx/>
              <a:buChar char="-"/>
            </a:pPr>
            <a:r>
              <a:rPr lang="ja-JP" altLang="en-US" sz="1100" dirty="0">
                <a:latin typeface="游ゴシック" panose="020B0400000000000000" pitchFamily="50" charset="-128"/>
                <a:ea typeface="游ゴシック" panose="020B0400000000000000" pitchFamily="50" charset="-128"/>
              </a:rPr>
              <a:t>問い合わせ</a:t>
            </a:r>
            <a:r>
              <a:rPr lang="ja-JP" altLang="ko-KR" sz="1100" dirty="0">
                <a:latin typeface="游ゴシック" panose="020B0400000000000000" pitchFamily="50" charset="-128"/>
                <a:ea typeface="游ゴシック" panose="020B0400000000000000" pitchFamily="50" charset="-128"/>
              </a:rPr>
              <a:t>の状態値をチェックします。</a:t>
            </a:r>
            <a:r>
              <a:rPr lang="en-US" altLang="ko-KR" sz="1100" dirty="0">
                <a:solidFill>
                  <a:schemeClr val="dk1"/>
                </a:solidFill>
                <a:latin typeface="游ゴシック" panose="020B0400000000000000" pitchFamily="50" charset="-128"/>
                <a:ea typeface="游ゴシック" panose="020B0400000000000000" pitchFamily="50" charset="-128"/>
                <a:cs typeface="MS Mincho"/>
                <a:sym typeface="MS Mincho"/>
              </a:rPr>
              <a:t>   </a:t>
            </a:r>
          </a:p>
          <a:p>
            <a:pPr marL="171450" lvl="0" indent="-171450">
              <a:lnSpc>
                <a:spcPct val="125000"/>
              </a:lnSpc>
            </a:pPr>
            <a:r>
              <a:rPr lang="en-US" altLang="ko-KR" sz="1100" dirty="0">
                <a:solidFill>
                  <a:schemeClr val="dk1"/>
                </a:solidFill>
                <a:latin typeface="游ゴシック" panose="020B0400000000000000" pitchFamily="50" charset="-128"/>
                <a:ea typeface="游ゴシック" panose="020B0400000000000000" pitchFamily="50" charset="-128"/>
                <a:cs typeface="MS Mincho"/>
                <a:sym typeface="MS Mincho"/>
              </a:rPr>
              <a:t>  (</a:t>
            </a:r>
            <a:r>
              <a:rPr lang="ja-JP" altLang="en-US" sz="1100" dirty="0">
                <a:latin typeface="游ゴシック" panose="020B0400000000000000" pitchFamily="50" charset="-128"/>
                <a:ea typeface="游ゴシック" panose="020B0400000000000000" pitchFamily="50" charset="-128"/>
                <a:cs typeface="MS Mincho"/>
                <a:sym typeface="MS Mincho"/>
              </a:rPr>
              <a:t>回答依頼受</a:t>
            </a:r>
            <a:r>
              <a:rPr lang="ja-JP" altLang="ko-KR" sz="1100" dirty="0">
                <a:latin typeface="游ゴシック" panose="020B0400000000000000" pitchFamily="50" charset="-128"/>
                <a:ea typeface="游ゴシック" panose="020B0400000000000000" pitchFamily="50" charset="-128"/>
              </a:rPr>
              <a:t>、回答</a:t>
            </a:r>
            <a:r>
              <a:rPr lang="ja-JP" altLang="en-US" sz="1100" dirty="0">
                <a:latin typeface="游ゴシック" panose="020B0400000000000000" pitchFamily="50" charset="-128"/>
                <a:ea typeface="游ゴシック" panose="020B0400000000000000" pitchFamily="50" charset="-128"/>
              </a:rPr>
              <a:t>済</a:t>
            </a:r>
            <a:r>
              <a:rPr lang="ja-JP" altLang="ko-KR" sz="1100" dirty="0">
                <a:latin typeface="游ゴシック" panose="020B0400000000000000" pitchFamily="50" charset="-128"/>
                <a:ea typeface="游ゴシック" panose="020B0400000000000000" pitchFamily="50" charset="-128"/>
              </a:rPr>
              <a:t>、強制終了</a:t>
            </a:r>
            <a:r>
              <a:rPr lang="en-US" altLang="ko-KR" sz="1100" dirty="0">
                <a:solidFill>
                  <a:schemeClr val="dk1"/>
                </a:solidFill>
                <a:latin typeface="游ゴシック" panose="020B0400000000000000" pitchFamily="50" charset="-128"/>
                <a:ea typeface="游ゴシック" panose="020B0400000000000000" pitchFamily="50" charset="-128"/>
                <a:cs typeface="MS Mincho"/>
                <a:sym typeface="MS Mincho"/>
              </a:rPr>
              <a:t>)</a:t>
            </a:r>
          </a:p>
          <a:p>
            <a:pPr marL="171450" lvl="0" indent="-171450">
              <a:lnSpc>
                <a:spcPct val="125000"/>
              </a:lnSpc>
              <a:buFontTx/>
              <a:buChar char="-"/>
            </a:pPr>
            <a:r>
              <a:rPr lang="ja-JP" altLang="ko-KR"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確認</a:t>
            </a:r>
            <a:r>
              <a:rPr lang="ja-JP" altLang="ko-KR" sz="1100" dirty="0">
                <a:latin typeface="游ゴシック" panose="020B0400000000000000" pitchFamily="50" charset="-128"/>
                <a:ea typeface="游ゴシック" panose="020B0400000000000000" pitchFamily="50" charset="-128"/>
              </a:rPr>
              <a:t>」ボタンをクリックします。</a:t>
            </a:r>
            <a:r>
              <a:rPr lang="en-US" altLang="ko-KR" sz="1100" dirty="0">
                <a:solidFill>
                  <a:schemeClr val="dk1"/>
                </a:solidFill>
                <a:latin typeface="游ゴシック" panose="020B0400000000000000" pitchFamily="50" charset="-128"/>
                <a:ea typeface="游ゴシック" panose="020B0400000000000000" pitchFamily="50" charset="-128"/>
                <a:cs typeface="MS Mincho"/>
                <a:sym typeface="MS Mincho"/>
              </a:rPr>
              <a:t>  </a:t>
            </a:r>
            <a:r>
              <a:rPr lang="ko-KR" altLang="en-US" sz="1100" dirty="0">
                <a:solidFill>
                  <a:schemeClr val="dk1"/>
                </a:solidFill>
                <a:latin typeface="游ゴシック" panose="020B0400000000000000" pitchFamily="50" charset="-128"/>
                <a:ea typeface="MS Mincho"/>
                <a:cs typeface="MS Mincho"/>
                <a:sym typeface="MS Mincho"/>
              </a:rPr>
              <a:t> </a:t>
            </a:r>
            <a:endParaRPr lang="en-US" altLang="ko-KR" sz="1100" dirty="0">
              <a:solidFill>
                <a:schemeClr val="dk1"/>
              </a:solidFill>
              <a:latin typeface="游ゴシック" panose="020B0400000000000000" pitchFamily="50" charset="-128"/>
              <a:ea typeface="游ゴシック" panose="020B0400000000000000" pitchFamily="50" charset="-128"/>
              <a:cs typeface="MS Mincho"/>
              <a:sym typeface="MS Mincho"/>
            </a:endParaRPr>
          </a:p>
          <a:p>
            <a:pPr marL="171450" lvl="0" indent="-171450">
              <a:lnSpc>
                <a:spcPct val="125000"/>
              </a:lnSpc>
              <a:buFontTx/>
              <a:buChar char="-"/>
            </a:pPr>
            <a:r>
              <a:rPr lang="ja-JP" altLang="ko-KR" sz="1100" dirty="0">
                <a:latin typeface="游ゴシック" panose="020B0400000000000000" pitchFamily="50" charset="-128"/>
                <a:ea typeface="游ゴシック" panose="020B0400000000000000" pitchFamily="50" charset="-128"/>
              </a:rPr>
              <a:t>確認完了後は「お問い合わせ」</a:t>
            </a:r>
            <a:r>
              <a:rPr lang="ja-JP" altLang="en-US" sz="1100" dirty="0">
                <a:latin typeface="游ゴシック" panose="020B0400000000000000" pitchFamily="50" charset="-128"/>
                <a:ea typeface="游ゴシック" panose="020B0400000000000000" pitchFamily="50" charset="-128"/>
              </a:rPr>
              <a:t>の</a:t>
            </a:r>
            <a:r>
              <a:rPr lang="ja-JP" altLang="ko-KR" sz="1100" dirty="0">
                <a:latin typeface="游ゴシック" panose="020B0400000000000000" pitchFamily="50" charset="-128"/>
                <a:ea typeface="游ゴシック" panose="020B0400000000000000" pitchFamily="50" charset="-128"/>
              </a:rPr>
              <a:t>送信画面に切り替わります。</a:t>
            </a: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p:txBody>
      </p:sp>
      <p:sp>
        <p:nvSpPr>
          <p:cNvPr id="7" name="テキスト ボックス 4">
            <a:extLst>
              <a:ext uri="{FF2B5EF4-FFF2-40B4-BE49-F238E27FC236}">
                <a16:creationId xmlns:a16="http://schemas.microsoft.com/office/drawing/2014/main" id="{582F1F4C-388A-B894-BF2A-A6EE3B3B00D3}"/>
              </a:ext>
            </a:extLst>
          </p:cNvPr>
          <p:cNvSpPr txBox="1"/>
          <p:nvPr/>
        </p:nvSpPr>
        <p:spPr>
          <a:xfrm>
            <a:off x="514646" y="587074"/>
            <a:ext cx="5400000" cy="290336"/>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游ゴシック" panose="020B0400000000000000" pitchFamily="50" charset="-128"/>
                <a:ea typeface="游ゴシック" panose="020B0400000000000000" pitchFamily="50" charset="-128"/>
              </a:rPr>
              <a:t>● </a:t>
            </a:r>
            <a:r>
              <a:rPr lang="ja-JP" altLang="ko-KR" sz="1100" b="1" dirty="0">
                <a:latin typeface="游ゴシック" panose="020B0400000000000000" pitchFamily="50" charset="-128"/>
                <a:ea typeface="游ゴシック" panose="020B0400000000000000" pitchFamily="50" charset="-128"/>
              </a:rPr>
              <a:t>受付お問い合わせ内容</a:t>
            </a:r>
            <a:r>
              <a:rPr lang="ja-JP" altLang="en-US" sz="1100" b="1" dirty="0">
                <a:latin typeface="游ゴシック" panose="020B0400000000000000" pitchFamily="50" charset="-128"/>
                <a:ea typeface="游ゴシック" panose="020B0400000000000000" pitchFamily="50" charset="-128"/>
              </a:rPr>
              <a:t>の</a:t>
            </a:r>
            <a:r>
              <a:rPr lang="ja-JP" altLang="ko-KR" sz="1100" b="1" dirty="0">
                <a:latin typeface="游ゴシック" panose="020B0400000000000000" pitchFamily="50" charset="-128"/>
                <a:ea typeface="游ゴシック" panose="020B0400000000000000" pitchFamily="50" charset="-128"/>
              </a:rPr>
              <a:t>確認（</a:t>
            </a:r>
            <a:r>
              <a:rPr lang="en-US" altLang="ja-JP" sz="1100" b="1" dirty="0">
                <a:latin typeface="游ゴシック" panose="020B0400000000000000" pitchFamily="50" charset="-128"/>
                <a:ea typeface="游ゴシック" panose="020B0400000000000000" pitchFamily="50" charset="-128"/>
              </a:rPr>
              <a:t>DX CARE</a:t>
            </a:r>
            <a:r>
              <a:rPr lang="ja-JP" altLang="en-US" sz="1100" b="1" dirty="0">
                <a:latin typeface="游ゴシック" panose="020B0400000000000000" pitchFamily="50" charset="-128"/>
                <a:ea typeface="游ゴシック" panose="020B0400000000000000" pitchFamily="50" charset="-128"/>
              </a:rPr>
              <a:t>サポートデスク</a:t>
            </a:r>
            <a:r>
              <a:rPr lang="ja-JP" altLang="ko-KR" sz="1100" b="1" dirty="0">
                <a:latin typeface="游ゴシック" panose="020B0400000000000000" pitchFamily="50" charset="-128"/>
                <a:ea typeface="游ゴシック" panose="020B0400000000000000" pitchFamily="50" charset="-128"/>
              </a:rPr>
              <a:t>）</a:t>
            </a:r>
            <a:endParaRPr lang="en-US" altLang="ja-JP" sz="1100" b="1" dirty="0">
              <a:latin typeface="游ゴシック" panose="020B0400000000000000" pitchFamily="50" charset="-128"/>
              <a:ea typeface="游ゴシック" panose="020B0400000000000000" pitchFamily="50" charset="-128"/>
            </a:endParaRPr>
          </a:p>
        </p:txBody>
      </p:sp>
      <p:sp>
        <p:nvSpPr>
          <p:cNvPr id="8" name="Google Shape;191;p6">
            <a:extLst>
              <a:ext uri="{FF2B5EF4-FFF2-40B4-BE49-F238E27FC236}">
                <a16:creationId xmlns:a16="http://schemas.microsoft.com/office/drawing/2014/main" id="{D9E85C4E-B8A7-3018-41F3-22854FA09943}"/>
              </a:ext>
            </a:extLst>
          </p:cNvPr>
          <p:cNvSpPr txBox="1"/>
          <p:nvPr/>
        </p:nvSpPr>
        <p:spPr>
          <a:xfrm>
            <a:off x="2646103" y="1110356"/>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游ゴシック" panose="020B0400000000000000" pitchFamily="50" charset="-128"/>
                <a:ea typeface="Century"/>
                <a:cs typeface="Century"/>
                <a:sym typeface="Century"/>
              </a:rPr>
              <a:t>②</a:t>
            </a:r>
            <a:endParaRPr dirty="0">
              <a:latin typeface="游ゴシック" panose="020B0400000000000000" pitchFamily="50" charset="-128"/>
              <a:ea typeface="游ゴシック" panose="020B0400000000000000" pitchFamily="50" charset="-128"/>
            </a:endParaRPr>
          </a:p>
        </p:txBody>
      </p:sp>
      <p:sp>
        <p:nvSpPr>
          <p:cNvPr id="9" name="Google Shape;192;p6">
            <a:extLst>
              <a:ext uri="{FF2B5EF4-FFF2-40B4-BE49-F238E27FC236}">
                <a16:creationId xmlns:a16="http://schemas.microsoft.com/office/drawing/2014/main" id="{109AB7D6-DA11-D254-FC5D-0A17444A4865}"/>
              </a:ext>
            </a:extLst>
          </p:cNvPr>
          <p:cNvSpPr txBox="1"/>
          <p:nvPr/>
        </p:nvSpPr>
        <p:spPr>
          <a:xfrm>
            <a:off x="1968338" y="779027"/>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游ゴシック" panose="020B0400000000000000" pitchFamily="50" charset="-128"/>
                <a:ea typeface="Century"/>
                <a:cs typeface="Century"/>
                <a:sym typeface="Century"/>
              </a:rPr>
              <a:t>①</a:t>
            </a:r>
            <a:endParaRPr dirty="0">
              <a:latin typeface="游ゴシック" panose="020B0400000000000000" pitchFamily="50" charset="-128"/>
              <a:ea typeface="游ゴシック" panose="020B0400000000000000" pitchFamily="50" charset="-128"/>
            </a:endParaRPr>
          </a:p>
        </p:txBody>
      </p:sp>
      <p:sp>
        <p:nvSpPr>
          <p:cNvPr id="10" name="Google Shape;193;p6">
            <a:extLst>
              <a:ext uri="{FF2B5EF4-FFF2-40B4-BE49-F238E27FC236}">
                <a16:creationId xmlns:a16="http://schemas.microsoft.com/office/drawing/2014/main" id="{915A6D97-3615-0F77-5BF2-9EF55554AC16}"/>
              </a:ext>
            </a:extLst>
          </p:cNvPr>
          <p:cNvSpPr txBox="1"/>
          <p:nvPr/>
        </p:nvSpPr>
        <p:spPr>
          <a:xfrm>
            <a:off x="3367947" y="2841898"/>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游ゴシック" panose="020B0400000000000000" pitchFamily="50" charset="-128"/>
                <a:ea typeface="Century"/>
                <a:cs typeface="Century"/>
                <a:sym typeface="Century"/>
              </a:rPr>
              <a:t>③</a:t>
            </a:r>
            <a:endParaRPr sz="1800" dirty="0">
              <a:solidFill>
                <a:srgbClr val="FF0000"/>
              </a:solidFill>
              <a:latin typeface="游ゴシック" panose="020B0400000000000000" pitchFamily="50" charset="-128"/>
              <a:ea typeface="游ゴシック" panose="020B0400000000000000" pitchFamily="50" charset="-128"/>
              <a:cs typeface="Century"/>
              <a:sym typeface="Century"/>
            </a:endParaRPr>
          </a:p>
        </p:txBody>
      </p:sp>
      <p:sp>
        <p:nvSpPr>
          <p:cNvPr id="11" name="正方形/長方形 3">
            <a:extLst>
              <a:ext uri="{FF2B5EF4-FFF2-40B4-BE49-F238E27FC236}">
                <a16:creationId xmlns:a16="http://schemas.microsoft.com/office/drawing/2014/main" id="{51CB5914-40BA-F7F9-77DE-0ED213D3D96E}"/>
              </a:ext>
            </a:extLst>
          </p:cNvPr>
          <p:cNvSpPr/>
          <p:nvPr/>
        </p:nvSpPr>
        <p:spPr>
          <a:xfrm>
            <a:off x="4870481" y="1419309"/>
            <a:ext cx="213887" cy="10805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2" name="正方形/長方形 7">
            <a:extLst>
              <a:ext uri="{FF2B5EF4-FFF2-40B4-BE49-F238E27FC236}">
                <a16:creationId xmlns:a16="http://schemas.microsoft.com/office/drawing/2014/main" id="{EED15DCC-3F91-960F-189D-AB648912BEB8}"/>
              </a:ext>
            </a:extLst>
          </p:cNvPr>
          <p:cNvSpPr/>
          <p:nvPr/>
        </p:nvSpPr>
        <p:spPr>
          <a:xfrm>
            <a:off x="1063202" y="1904237"/>
            <a:ext cx="822294" cy="110527"/>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3" name="正方形/長方形 8">
            <a:extLst>
              <a:ext uri="{FF2B5EF4-FFF2-40B4-BE49-F238E27FC236}">
                <a16:creationId xmlns:a16="http://schemas.microsoft.com/office/drawing/2014/main" id="{F3FE50D9-70BD-99B9-FBEC-B86E85415863}"/>
              </a:ext>
            </a:extLst>
          </p:cNvPr>
          <p:cNvSpPr/>
          <p:nvPr/>
        </p:nvSpPr>
        <p:spPr>
          <a:xfrm>
            <a:off x="5110773" y="2077967"/>
            <a:ext cx="584723" cy="10805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 name="正方形/長方形 9">
            <a:extLst>
              <a:ext uri="{FF2B5EF4-FFF2-40B4-BE49-F238E27FC236}">
                <a16:creationId xmlns:a16="http://schemas.microsoft.com/office/drawing/2014/main" id="{D3B459E2-47E5-3F64-DDBE-0F7DA1A5A4B6}"/>
              </a:ext>
            </a:extLst>
          </p:cNvPr>
          <p:cNvSpPr/>
          <p:nvPr/>
        </p:nvSpPr>
        <p:spPr>
          <a:xfrm>
            <a:off x="1233382" y="1425659"/>
            <a:ext cx="584723" cy="10805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5" name="正方形/長方形 14">
            <a:extLst>
              <a:ext uri="{FF2B5EF4-FFF2-40B4-BE49-F238E27FC236}">
                <a16:creationId xmlns:a16="http://schemas.microsoft.com/office/drawing/2014/main" id="{6B6BFD49-D912-2A50-C8EB-F3C1EC862527}"/>
              </a:ext>
            </a:extLst>
          </p:cNvPr>
          <p:cNvSpPr/>
          <p:nvPr/>
        </p:nvSpPr>
        <p:spPr>
          <a:xfrm>
            <a:off x="3594970" y="3407079"/>
            <a:ext cx="739035" cy="2004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53740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E77B52FB-FCB4-FA28-700F-E77E8508479F}"/>
              </a:ext>
            </a:extLst>
          </p:cNvPr>
          <p:cNvSpPr>
            <a:spLocks noGrp="1"/>
          </p:cNvSpPr>
          <p:nvPr>
            <p:ph type="sldNum" sz="quarter" idx="12"/>
          </p:nvPr>
        </p:nvSpPr>
        <p:spPr/>
        <p:txBody>
          <a:bodyPr/>
          <a:lstStyle/>
          <a:p>
            <a:fld id="{AE8EA5A1-38AB-4AA0-89CC-DE1004BC27E5}" type="slidenum">
              <a:rPr kumimoji="1" lang="ja-JP" altLang="en-US" smtClean="0"/>
              <a:t>191</a:t>
            </a:fld>
            <a:endParaRPr kumimoji="1" lang="ja-JP" altLang="en-US"/>
          </a:p>
        </p:txBody>
      </p:sp>
      <p:grpSp>
        <p:nvGrpSpPr>
          <p:cNvPr id="3" name="그룹 2">
            <a:extLst>
              <a:ext uri="{FF2B5EF4-FFF2-40B4-BE49-F238E27FC236}">
                <a16:creationId xmlns:a16="http://schemas.microsoft.com/office/drawing/2014/main" id="{DE5E1439-A312-3454-E5F8-B1B02645C79F}"/>
              </a:ext>
            </a:extLst>
          </p:cNvPr>
          <p:cNvGrpSpPr/>
          <p:nvPr/>
        </p:nvGrpSpPr>
        <p:grpSpPr>
          <a:xfrm>
            <a:off x="250652" y="1312319"/>
            <a:ext cx="6367146" cy="4354829"/>
            <a:chOff x="877982" y="1726994"/>
            <a:chExt cx="6367146" cy="4354829"/>
          </a:xfrm>
        </p:grpSpPr>
        <p:pic>
          <p:nvPicPr>
            <p:cNvPr id="4" name="그림 3">
              <a:extLst>
                <a:ext uri="{FF2B5EF4-FFF2-40B4-BE49-F238E27FC236}">
                  <a16:creationId xmlns:a16="http://schemas.microsoft.com/office/drawing/2014/main" id="{EF4CB727-8562-C060-0246-A122C229A13F}"/>
                </a:ext>
              </a:extLst>
            </p:cNvPr>
            <p:cNvPicPr>
              <a:picLocks noChangeAspect="1"/>
            </p:cNvPicPr>
            <p:nvPr/>
          </p:nvPicPr>
          <p:blipFill>
            <a:blip r:embed="rId2" cstate="print"/>
            <a:stretch>
              <a:fillRect/>
            </a:stretch>
          </p:blipFill>
          <p:spPr>
            <a:xfrm>
              <a:off x="877982" y="1726994"/>
              <a:ext cx="6367146" cy="1101266"/>
            </a:xfrm>
            <a:prstGeom prst="rect">
              <a:avLst/>
            </a:prstGeom>
          </p:spPr>
        </p:pic>
        <p:pic>
          <p:nvPicPr>
            <p:cNvPr id="5" name="그림 4">
              <a:extLst>
                <a:ext uri="{FF2B5EF4-FFF2-40B4-BE49-F238E27FC236}">
                  <a16:creationId xmlns:a16="http://schemas.microsoft.com/office/drawing/2014/main" id="{18EEE66F-10D8-3634-F126-53164C98812B}"/>
                </a:ext>
              </a:extLst>
            </p:cNvPr>
            <p:cNvPicPr>
              <a:picLocks noChangeAspect="1"/>
            </p:cNvPicPr>
            <p:nvPr/>
          </p:nvPicPr>
          <p:blipFill>
            <a:blip r:embed="rId3" cstate="print"/>
            <a:stretch>
              <a:fillRect/>
            </a:stretch>
          </p:blipFill>
          <p:spPr>
            <a:xfrm>
              <a:off x="4609395" y="2828260"/>
              <a:ext cx="2603834" cy="3253563"/>
            </a:xfrm>
            <a:prstGeom prst="rect">
              <a:avLst/>
            </a:prstGeom>
          </p:spPr>
        </p:pic>
      </p:grpSp>
      <p:sp>
        <p:nvSpPr>
          <p:cNvPr id="6" name="テキスト ボックス 3">
            <a:extLst>
              <a:ext uri="{FF2B5EF4-FFF2-40B4-BE49-F238E27FC236}">
                <a16:creationId xmlns:a16="http://schemas.microsoft.com/office/drawing/2014/main" id="{8C685E93-4AB2-F6FA-AD91-77F7145504E1}"/>
              </a:ext>
            </a:extLst>
          </p:cNvPr>
          <p:cNvSpPr txBox="1"/>
          <p:nvPr/>
        </p:nvSpPr>
        <p:spPr>
          <a:xfrm>
            <a:off x="601529" y="658566"/>
            <a:ext cx="5400000" cy="502382"/>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游ゴシック" panose="020B0400000000000000" pitchFamily="50" charset="-128"/>
                <a:ea typeface="游ゴシック" panose="020B0400000000000000" pitchFamily="50" charset="-128"/>
              </a:rPr>
              <a:t>●</a:t>
            </a:r>
            <a:r>
              <a:rPr lang="ja-JP" altLang="ko-KR" sz="1100" dirty="0">
                <a:latin typeface="游ゴシック" panose="020B0400000000000000" pitchFamily="50" charset="-128"/>
                <a:ea typeface="游ゴシック" panose="020B0400000000000000" pitchFamily="50" charset="-128"/>
              </a:rPr>
              <a:t>顧客情報</a:t>
            </a:r>
            <a:r>
              <a:rPr lang="ja-JP" altLang="en-US" sz="1100" dirty="0">
                <a:latin typeface="游ゴシック" panose="020B0400000000000000" pitchFamily="50" charset="-128"/>
                <a:ea typeface="游ゴシック" panose="020B0400000000000000" pitchFamily="50" charset="-128"/>
              </a:rPr>
              <a:t>の</a:t>
            </a:r>
            <a:r>
              <a:rPr lang="ja-JP" altLang="ko-KR" sz="1100" dirty="0">
                <a:latin typeface="游ゴシック" panose="020B0400000000000000" pitchFamily="50" charset="-128"/>
                <a:ea typeface="游ゴシック" panose="020B0400000000000000" pitchFamily="50" charset="-128"/>
              </a:rPr>
              <a:t>変更</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en-US" altLang="ko-KR"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リストから選択した顧客の情報を「変更」ボタン</a:t>
            </a:r>
            <a:r>
              <a:rPr lang="ja-JP" altLang="en-US" sz="1100" dirty="0">
                <a:latin typeface="游ゴシック" panose="020B0400000000000000" pitchFamily="50" charset="-128"/>
                <a:ea typeface="游ゴシック" panose="020B0400000000000000" pitchFamily="50" charset="-128"/>
              </a:rPr>
              <a:t>で変更します</a:t>
            </a:r>
            <a:r>
              <a:rPr lang="ja-JP" altLang="ko-KR" sz="1100" dirty="0">
                <a:latin typeface="游ゴシック" panose="020B0400000000000000" pitchFamily="50" charset="-128"/>
                <a:ea typeface="游ゴシック" panose="020B0400000000000000" pitchFamily="50" charset="-128"/>
              </a:rPr>
              <a:t>。</a:t>
            </a:r>
            <a:endParaRPr lang="en-US" altLang="ja-JP" sz="1100" dirty="0">
              <a:latin typeface="游ゴシック" panose="020B0400000000000000" pitchFamily="50" charset="-128"/>
              <a:ea typeface="游ゴシック" panose="020B0400000000000000" pitchFamily="50" charset="-128"/>
            </a:endParaRPr>
          </a:p>
        </p:txBody>
      </p:sp>
      <p:sp>
        <p:nvSpPr>
          <p:cNvPr id="7" name="四角形: 角を丸くする 22">
            <a:extLst>
              <a:ext uri="{FF2B5EF4-FFF2-40B4-BE49-F238E27FC236}">
                <a16:creationId xmlns:a16="http://schemas.microsoft.com/office/drawing/2014/main" id="{F04F8566-9EA7-2319-7168-1C384E594709}"/>
              </a:ext>
            </a:extLst>
          </p:cNvPr>
          <p:cNvSpPr/>
          <p:nvPr/>
        </p:nvSpPr>
        <p:spPr>
          <a:xfrm>
            <a:off x="5637362" y="1862953"/>
            <a:ext cx="526855" cy="21039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8" name="四角形: 角を丸くする 22">
            <a:extLst>
              <a:ext uri="{FF2B5EF4-FFF2-40B4-BE49-F238E27FC236}">
                <a16:creationId xmlns:a16="http://schemas.microsoft.com/office/drawing/2014/main" id="{2F3AD05F-42F9-61BE-48E2-6885FC2417F0}"/>
              </a:ext>
            </a:extLst>
          </p:cNvPr>
          <p:cNvSpPr/>
          <p:nvPr/>
        </p:nvSpPr>
        <p:spPr>
          <a:xfrm>
            <a:off x="5653841" y="5044530"/>
            <a:ext cx="526855" cy="21039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9" name="テキスト ボックス 18">
            <a:extLst>
              <a:ext uri="{FF2B5EF4-FFF2-40B4-BE49-F238E27FC236}">
                <a16:creationId xmlns:a16="http://schemas.microsoft.com/office/drawing/2014/main" id="{C84B4FDE-F373-4310-ED4C-472B5CE6634E}"/>
              </a:ext>
            </a:extLst>
          </p:cNvPr>
          <p:cNvSpPr txBox="1"/>
          <p:nvPr/>
        </p:nvSpPr>
        <p:spPr>
          <a:xfrm>
            <a:off x="6164217" y="4965059"/>
            <a:ext cx="415498" cy="369332"/>
          </a:xfrm>
          <a:prstGeom prst="rect">
            <a:avLst/>
          </a:prstGeom>
          <a:noFill/>
        </p:spPr>
        <p:txBody>
          <a:bodyPr wrap="none" rtlCol="0">
            <a:spAutoFit/>
          </a:bodyPr>
          <a:lstStyle/>
          <a:p>
            <a:r>
              <a:rPr kumimoji="1" lang="ja-JP" altLang="en-US" dirty="0">
                <a:solidFill>
                  <a:srgbClr val="FF0000"/>
                </a:solidFill>
                <a:latin typeface="游ゴシック" panose="020B0400000000000000" pitchFamily="50" charset="-128"/>
                <a:ea typeface="游ゴシック" panose="020B0400000000000000" pitchFamily="50" charset="-128"/>
              </a:rPr>
              <a:t>②</a:t>
            </a:r>
          </a:p>
        </p:txBody>
      </p:sp>
      <p:sp>
        <p:nvSpPr>
          <p:cNvPr id="10" name="テキスト ボックス 21">
            <a:extLst>
              <a:ext uri="{FF2B5EF4-FFF2-40B4-BE49-F238E27FC236}">
                <a16:creationId xmlns:a16="http://schemas.microsoft.com/office/drawing/2014/main" id="{2FE2F526-F290-9C90-B906-9E757BCD7F51}"/>
              </a:ext>
            </a:extLst>
          </p:cNvPr>
          <p:cNvSpPr txBox="1"/>
          <p:nvPr/>
        </p:nvSpPr>
        <p:spPr>
          <a:xfrm>
            <a:off x="6148494" y="1783482"/>
            <a:ext cx="415498" cy="369332"/>
          </a:xfrm>
          <a:prstGeom prst="rect">
            <a:avLst/>
          </a:prstGeom>
          <a:noFill/>
        </p:spPr>
        <p:txBody>
          <a:bodyPr wrap="none" rtlCol="0">
            <a:spAutoFit/>
          </a:bodyPr>
          <a:lstStyle/>
          <a:p>
            <a:r>
              <a:rPr kumimoji="1" lang="ja-JP" altLang="en-US" dirty="0">
                <a:solidFill>
                  <a:srgbClr val="FF0000"/>
                </a:solidFill>
                <a:latin typeface="游ゴシック" panose="020B0400000000000000" pitchFamily="50" charset="-128"/>
                <a:ea typeface="游ゴシック" panose="020B0400000000000000" pitchFamily="50" charset="-128"/>
              </a:rPr>
              <a:t>①</a:t>
            </a:r>
          </a:p>
        </p:txBody>
      </p:sp>
      <p:sp>
        <p:nvSpPr>
          <p:cNvPr id="11" name="テキスト ボックス 3">
            <a:extLst>
              <a:ext uri="{FF2B5EF4-FFF2-40B4-BE49-F238E27FC236}">
                <a16:creationId xmlns:a16="http://schemas.microsoft.com/office/drawing/2014/main" id="{D3B6A5BE-3F93-6400-FCFE-483D017CBFEB}"/>
              </a:ext>
            </a:extLst>
          </p:cNvPr>
          <p:cNvSpPr txBox="1"/>
          <p:nvPr/>
        </p:nvSpPr>
        <p:spPr>
          <a:xfrm>
            <a:off x="712382" y="5593228"/>
            <a:ext cx="5827436" cy="1967590"/>
          </a:xfrm>
          <a:prstGeom prst="rect">
            <a:avLst/>
          </a:prstGeom>
          <a:noFill/>
        </p:spPr>
        <p:txBody>
          <a:bodyPr wrap="square">
            <a:spAutoFit/>
          </a:bodyPr>
          <a:lstStyle/>
          <a:p>
            <a:pPr>
              <a:lnSpc>
                <a:spcPct val="125000"/>
              </a:lnSpc>
            </a:pPr>
            <a:endParaRPr lang="en-US" altLang="ja-JP" sz="1100" dirty="0">
              <a:solidFill>
                <a:srgbClr val="FF0000"/>
              </a:solidFill>
              <a:latin typeface="游ゴシック" panose="020B0400000000000000" pitchFamily="50" charset="-128"/>
              <a:ea typeface="游ゴシック" panose="020B0400000000000000" pitchFamily="50" charset="-128"/>
            </a:endParaRP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① </a:t>
            </a:r>
            <a:r>
              <a:rPr lang="ja-JP" altLang="ko-KR" sz="1100" dirty="0">
                <a:latin typeface="游ゴシック" panose="020B0400000000000000" pitchFamily="50" charset="-128"/>
                <a:ea typeface="游ゴシック" panose="020B0400000000000000" pitchFamily="50" charset="-128"/>
              </a:rPr>
              <a:t>基本情報と薬価</a:t>
            </a:r>
            <a:r>
              <a:rPr lang="ja-JP" altLang="en-US" sz="1100" dirty="0">
                <a:latin typeface="游ゴシック" panose="020B0400000000000000" pitchFamily="50" charset="-128"/>
                <a:ea typeface="游ゴシック" panose="020B0400000000000000" pitchFamily="50" charset="-128"/>
              </a:rPr>
              <a:t>及び</a:t>
            </a:r>
            <a:r>
              <a:rPr lang="ja-JP" altLang="ko-KR" sz="1100" dirty="0">
                <a:latin typeface="游ゴシック" panose="020B0400000000000000" pitchFamily="50" charset="-128"/>
                <a:ea typeface="游ゴシック" panose="020B0400000000000000" pitchFamily="50" charset="-128"/>
              </a:rPr>
              <a:t>チェック項目を一緒に変更処理します。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　（必要なものにはチェックを入れます）</a:t>
            </a:r>
            <a:endParaRPr lang="en-US" altLang="ko-KR"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② </a:t>
            </a:r>
            <a:r>
              <a:rPr lang="ja-JP" altLang="ko-KR" sz="1100" dirty="0">
                <a:latin typeface="游ゴシック" panose="020B0400000000000000" pitchFamily="50" charset="-128"/>
                <a:ea typeface="游ゴシック" panose="020B0400000000000000" pitchFamily="50" charset="-128"/>
              </a:rPr>
              <a:t>契約情報</a:t>
            </a:r>
            <a:r>
              <a:rPr lang="ja-JP" altLang="en-US" sz="1100" dirty="0">
                <a:latin typeface="游ゴシック" panose="020B0400000000000000" pitchFamily="50" charset="-128"/>
                <a:ea typeface="游ゴシック" panose="020B0400000000000000" pitchFamily="50" charset="-128"/>
              </a:rPr>
              <a:t>の</a:t>
            </a:r>
            <a:r>
              <a:rPr lang="ja-JP" altLang="ko-KR" sz="1100" dirty="0">
                <a:latin typeface="游ゴシック" panose="020B0400000000000000" pitchFamily="50" charset="-128"/>
                <a:ea typeface="游ゴシック" panose="020B0400000000000000" pitchFamily="50" charset="-128"/>
              </a:rPr>
              <a:t>変更処理</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en-US" altLang="ja-JP"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トライアルから本契約に変更または終了の場合、</a:t>
            </a:r>
            <a:r>
              <a:rPr lang="ja-JP" altLang="en-US" sz="1100" dirty="0">
                <a:latin typeface="游ゴシック" panose="020B0400000000000000" pitchFamily="50" charset="-128"/>
                <a:ea typeface="游ゴシック" panose="020B0400000000000000" pitchFamily="50" charset="-128"/>
              </a:rPr>
              <a:t>管理者が</a:t>
            </a:r>
            <a:r>
              <a:rPr lang="ja-JP" altLang="ko-KR" sz="1100" dirty="0">
                <a:latin typeface="游ゴシック" panose="020B0400000000000000" pitchFamily="50" charset="-128"/>
                <a:ea typeface="游ゴシック" panose="020B0400000000000000" pitchFamily="50" charset="-128"/>
              </a:rPr>
              <a:t>チェックして変更処理を</a:t>
            </a:r>
            <a:r>
              <a:rPr lang="ja-JP" altLang="en-US" sz="1100" dirty="0">
                <a:latin typeface="游ゴシック" panose="020B0400000000000000" pitchFamily="50" charset="-128"/>
                <a:ea typeface="游ゴシック" panose="020B0400000000000000" pitchFamily="50" charset="-128"/>
              </a:rPr>
              <a:t>行います</a:t>
            </a:r>
            <a:r>
              <a:rPr lang="ja-JP" altLang="ko-KR" sz="1100" dirty="0">
                <a:latin typeface="游ゴシック" panose="020B0400000000000000" pitchFamily="50" charset="-128"/>
                <a:ea typeface="游ゴシック" panose="020B0400000000000000" pitchFamily="50" charset="-128"/>
              </a:rPr>
              <a:t>。</a:t>
            </a:r>
            <a:endParaRPr lang="en-US" altLang="ja-JP" sz="1100" dirty="0">
              <a:latin typeface="游ゴシック" panose="020B0400000000000000" pitchFamily="50" charset="-128"/>
              <a:ea typeface="游ゴシック" panose="020B0400000000000000" pitchFamily="50" charset="-128"/>
            </a:endParaRPr>
          </a:p>
          <a:p>
            <a:pPr>
              <a:lnSpc>
                <a:spcPct val="125000"/>
              </a:lnSpc>
            </a:pP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契約</a:t>
            </a:r>
            <a:r>
              <a:rPr lang="ja-JP" altLang="en-US" sz="1100" dirty="0">
                <a:latin typeface="游ゴシック" panose="020B0400000000000000" pitchFamily="50" charset="-128"/>
                <a:ea typeface="游ゴシック" panose="020B0400000000000000" pitchFamily="50" charset="-128"/>
              </a:rPr>
              <a:t>が</a:t>
            </a:r>
            <a:r>
              <a:rPr lang="ja-JP" altLang="ko-KR" sz="1100" dirty="0">
                <a:latin typeface="游ゴシック" panose="020B0400000000000000" pitchFamily="50" charset="-128"/>
                <a:ea typeface="游ゴシック" panose="020B0400000000000000" pitchFamily="50" charset="-128"/>
              </a:rPr>
              <a:t>解除された医療機関</a:t>
            </a:r>
            <a:r>
              <a:rPr lang="ja-JP" altLang="en-US" sz="1100" dirty="0">
                <a:latin typeface="游ゴシック" panose="020B0400000000000000" pitchFamily="50" charset="-128"/>
                <a:ea typeface="游ゴシック" panose="020B0400000000000000" pitchFamily="50" charset="-128"/>
              </a:rPr>
              <a:t>には</a:t>
            </a:r>
            <a:r>
              <a:rPr lang="ja-JP" altLang="ko-KR" sz="1100" dirty="0">
                <a:latin typeface="游ゴシック" panose="020B0400000000000000" pitchFamily="50" charset="-128"/>
                <a:ea typeface="游ゴシック" panose="020B0400000000000000" pitchFamily="50" charset="-128"/>
              </a:rPr>
              <a:t>ログイン接続</a:t>
            </a:r>
            <a:r>
              <a:rPr lang="ja-JP" altLang="en-US" sz="1100" dirty="0">
                <a:latin typeface="游ゴシック" panose="020B0400000000000000" pitchFamily="50" charset="-128"/>
                <a:ea typeface="游ゴシック" panose="020B0400000000000000" pitchFamily="50" charset="-128"/>
              </a:rPr>
              <a:t>が</a:t>
            </a:r>
            <a:r>
              <a:rPr lang="ja-JP" altLang="ko-KR" sz="1100" dirty="0">
                <a:latin typeface="游ゴシック" panose="020B0400000000000000" pitchFamily="50" charset="-128"/>
                <a:ea typeface="游ゴシック" panose="020B0400000000000000" pitchFamily="50" charset="-128"/>
              </a:rPr>
              <a:t>できません。</a:t>
            </a:r>
            <a:endParaRPr lang="en-US" altLang="ko-KR" sz="1100" dirty="0">
              <a:latin typeface="游ゴシック" panose="020B0400000000000000" pitchFamily="50" charset="-128"/>
              <a:ea typeface="游ゴシック" panose="020B0400000000000000" pitchFamily="50" charset="-128"/>
            </a:endParaRPr>
          </a:p>
          <a:p>
            <a:pPr>
              <a:lnSpc>
                <a:spcPct val="125000"/>
              </a:lnSpc>
            </a:pPr>
            <a:r>
              <a:rPr lang="en-US" altLang="ko-KR" sz="1100" dirty="0">
                <a:latin typeface="游ゴシック" panose="020B0400000000000000" pitchFamily="50" charset="-128"/>
                <a:ea typeface="游ゴシック" panose="020B0400000000000000" pitchFamily="50" charset="-128"/>
              </a:rPr>
              <a:t> </a:t>
            </a:r>
          </a:p>
        </p:txBody>
      </p:sp>
    </p:spTree>
    <p:extLst>
      <p:ext uri="{BB962C8B-B14F-4D97-AF65-F5344CB8AC3E}">
        <p14:creationId xmlns:p14="http://schemas.microsoft.com/office/powerpoint/2010/main" val="30000506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F9695ABB-92F4-F5A8-0F8A-93CE93F34CAA}"/>
              </a:ext>
            </a:extLst>
          </p:cNvPr>
          <p:cNvSpPr>
            <a:spLocks noGrp="1"/>
          </p:cNvSpPr>
          <p:nvPr>
            <p:ph type="sldNum" sz="quarter" idx="12"/>
          </p:nvPr>
        </p:nvSpPr>
        <p:spPr/>
        <p:txBody>
          <a:bodyPr/>
          <a:lstStyle/>
          <a:p>
            <a:fld id="{AE8EA5A1-38AB-4AA0-89CC-DE1004BC27E5}" type="slidenum">
              <a:rPr kumimoji="1" lang="ja-JP" altLang="en-US" smtClean="0"/>
              <a:t>227</a:t>
            </a:fld>
            <a:endParaRPr kumimoji="1" lang="ja-JP" altLang="en-US"/>
          </a:p>
        </p:txBody>
      </p:sp>
      <p:pic>
        <p:nvPicPr>
          <p:cNvPr id="3" name="그림 2">
            <a:extLst>
              <a:ext uri="{FF2B5EF4-FFF2-40B4-BE49-F238E27FC236}">
                <a16:creationId xmlns:a16="http://schemas.microsoft.com/office/drawing/2014/main" id="{9271A71A-C356-7E08-0F3D-92DF41CBD1B8}"/>
              </a:ext>
            </a:extLst>
          </p:cNvPr>
          <p:cNvPicPr>
            <a:picLocks noChangeAspect="1"/>
          </p:cNvPicPr>
          <p:nvPr/>
        </p:nvPicPr>
        <p:blipFill>
          <a:blip r:embed="rId2" cstate="print"/>
          <a:stretch>
            <a:fillRect/>
          </a:stretch>
        </p:blipFill>
        <p:spPr>
          <a:xfrm>
            <a:off x="529806" y="988674"/>
            <a:ext cx="5501321" cy="1655570"/>
          </a:xfrm>
          <a:prstGeom prst="rect">
            <a:avLst/>
          </a:prstGeom>
        </p:spPr>
      </p:pic>
      <p:sp>
        <p:nvSpPr>
          <p:cNvPr id="4" name="テキスト ボックス 4">
            <a:extLst>
              <a:ext uri="{FF2B5EF4-FFF2-40B4-BE49-F238E27FC236}">
                <a16:creationId xmlns:a16="http://schemas.microsoft.com/office/drawing/2014/main" id="{090FB349-27FD-5491-1AF0-5EDF2EB77A10}"/>
              </a:ext>
            </a:extLst>
          </p:cNvPr>
          <p:cNvSpPr txBox="1"/>
          <p:nvPr/>
        </p:nvSpPr>
        <p:spPr>
          <a:xfrm>
            <a:off x="529806" y="627074"/>
            <a:ext cx="5400000" cy="290336"/>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游ゴシック" panose="020B0400000000000000" pitchFamily="50" charset="-128"/>
                <a:ea typeface="游ゴシック" panose="020B0400000000000000" pitchFamily="50" charset="-128"/>
              </a:rPr>
              <a:t>●</a:t>
            </a:r>
            <a:r>
              <a:rPr lang="ja-JP" altLang="ko-KR" sz="1100" b="1" dirty="0">
                <a:latin typeface="游ゴシック" panose="020B0400000000000000" pitchFamily="50" charset="-128"/>
                <a:ea typeface="游ゴシック" panose="020B0400000000000000" pitchFamily="50" charset="-128"/>
              </a:rPr>
              <a:t>確認処理（</a:t>
            </a:r>
            <a:r>
              <a:rPr lang="en-US" altLang="ja-JP" sz="1100" b="1" dirty="0">
                <a:latin typeface="游ゴシック" panose="020B0400000000000000" pitchFamily="50" charset="-128"/>
                <a:ea typeface="游ゴシック" panose="020B0400000000000000" pitchFamily="50" charset="-128"/>
              </a:rPr>
              <a:t>DX CARE</a:t>
            </a:r>
            <a:r>
              <a:rPr lang="ja-JP" altLang="en-US" sz="1100" b="1" dirty="0">
                <a:latin typeface="游ゴシック" panose="020B0400000000000000" pitchFamily="50" charset="-128"/>
                <a:ea typeface="游ゴシック" panose="020B0400000000000000" pitchFamily="50" charset="-128"/>
              </a:rPr>
              <a:t>サポートデスク</a:t>
            </a:r>
            <a:r>
              <a:rPr lang="ja-JP" altLang="ko-KR" sz="1100" b="1" dirty="0">
                <a:latin typeface="游ゴシック" panose="020B0400000000000000" pitchFamily="50" charset="-128"/>
                <a:ea typeface="游ゴシック" panose="020B0400000000000000" pitchFamily="50" charset="-128"/>
              </a:rPr>
              <a:t>）</a:t>
            </a:r>
            <a:endParaRPr lang="en-US" altLang="ja-JP" sz="1100" b="1" dirty="0">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2F5E6BD5-8A06-7B84-6495-FD9DC300C250}"/>
              </a:ext>
            </a:extLst>
          </p:cNvPr>
          <p:cNvSpPr txBox="1"/>
          <p:nvPr/>
        </p:nvSpPr>
        <p:spPr>
          <a:xfrm>
            <a:off x="471487" y="3817739"/>
            <a:ext cx="2805746" cy="290336"/>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游ゴシック" panose="020B0400000000000000" pitchFamily="50" charset="-128"/>
                <a:ea typeface="游ゴシック" panose="020B0400000000000000" pitchFamily="50" charset="-128"/>
              </a:rPr>
              <a:t>●</a:t>
            </a:r>
            <a:r>
              <a:rPr lang="ja-JP" altLang="ko-KR" sz="1100" b="1" dirty="0">
                <a:latin typeface="游ゴシック" panose="020B0400000000000000" pitchFamily="50" charset="-128"/>
                <a:ea typeface="游ゴシック" panose="020B0400000000000000" pitchFamily="50" charset="-128"/>
              </a:rPr>
              <a:t>送信処理（</a:t>
            </a:r>
            <a:r>
              <a:rPr lang="en-US" altLang="ja-JP" sz="1100" b="1" dirty="0">
                <a:latin typeface="游ゴシック" panose="020B0400000000000000" pitchFamily="50" charset="-128"/>
                <a:ea typeface="游ゴシック" panose="020B0400000000000000" pitchFamily="50" charset="-128"/>
              </a:rPr>
              <a:t>DX CARE</a:t>
            </a:r>
            <a:r>
              <a:rPr lang="ja-JP" altLang="en-US" sz="1100" b="1" dirty="0">
                <a:latin typeface="游ゴシック" panose="020B0400000000000000" pitchFamily="50" charset="-128"/>
                <a:ea typeface="游ゴシック" panose="020B0400000000000000" pitchFamily="50" charset="-128"/>
              </a:rPr>
              <a:t>サポートデスク</a:t>
            </a:r>
            <a:r>
              <a:rPr lang="ja-JP" altLang="ko-KR" sz="1100" b="1" dirty="0">
                <a:latin typeface="游ゴシック" panose="020B0400000000000000" pitchFamily="50" charset="-128"/>
                <a:ea typeface="游ゴシック" panose="020B0400000000000000" pitchFamily="50" charset="-128"/>
              </a:rPr>
              <a:t>）</a:t>
            </a:r>
            <a:endParaRPr lang="en-US" altLang="ja-JP" sz="1100" b="1" dirty="0">
              <a:latin typeface="游ゴシック" panose="020B0400000000000000" pitchFamily="50" charset="-128"/>
              <a:ea typeface="游ゴシック" panose="020B0400000000000000" pitchFamily="50" charset="-128"/>
            </a:endParaRPr>
          </a:p>
        </p:txBody>
      </p:sp>
      <p:sp>
        <p:nvSpPr>
          <p:cNvPr id="6" name="Google Shape;191;p6">
            <a:extLst>
              <a:ext uri="{FF2B5EF4-FFF2-40B4-BE49-F238E27FC236}">
                <a16:creationId xmlns:a16="http://schemas.microsoft.com/office/drawing/2014/main" id="{2CBE67CD-F10B-DE01-39E0-1ED002F6EAB3}"/>
              </a:ext>
            </a:extLst>
          </p:cNvPr>
          <p:cNvSpPr txBox="1"/>
          <p:nvPr/>
        </p:nvSpPr>
        <p:spPr>
          <a:xfrm>
            <a:off x="2918169" y="1907995"/>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dirty="0">
                <a:solidFill>
                  <a:srgbClr val="FF0000"/>
                </a:solidFill>
                <a:latin typeface="游ゴシック" panose="020B0400000000000000" pitchFamily="50" charset="-128"/>
                <a:ea typeface="游ゴシック" panose="020B0400000000000000" pitchFamily="50" charset="-128"/>
              </a:rPr>
              <a:t>①</a:t>
            </a:r>
            <a:endParaRPr dirty="0">
              <a:solidFill>
                <a:srgbClr val="FF0000"/>
              </a:solidFill>
              <a:latin typeface="游ゴシック" panose="020B0400000000000000" pitchFamily="50" charset="-128"/>
              <a:ea typeface="游ゴシック" panose="020B0400000000000000" pitchFamily="50" charset="-128"/>
            </a:endParaRPr>
          </a:p>
        </p:txBody>
      </p:sp>
      <p:sp>
        <p:nvSpPr>
          <p:cNvPr id="9" name="Google Shape;434;p20">
            <a:extLst>
              <a:ext uri="{FF2B5EF4-FFF2-40B4-BE49-F238E27FC236}">
                <a16:creationId xmlns:a16="http://schemas.microsoft.com/office/drawing/2014/main" id="{98EE34E4-603C-86B4-200F-503E15CD5AAA}"/>
              </a:ext>
            </a:extLst>
          </p:cNvPr>
          <p:cNvSpPr txBox="1"/>
          <p:nvPr/>
        </p:nvSpPr>
        <p:spPr>
          <a:xfrm>
            <a:off x="471487" y="2724319"/>
            <a:ext cx="6294736" cy="515485"/>
          </a:xfrm>
          <a:prstGeom prst="rect">
            <a:avLst/>
          </a:prstGeom>
          <a:noFill/>
          <a:ln>
            <a:noFill/>
          </a:ln>
        </p:spPr>
        <p:txBody>
          <a:bodyPr spcFirstLastPara="1" wrap="square" lIns="91425" tIns="45700" rIns="91425" bIns="45700" anchor="t" anchorCtr="0">
            <a:spAutoFit/>
          </a:bodyPr>
          <a:lstStyle/>
          <a:p>
            <a:pPr>
              <a:lnSpc>
                <a:spcPct val="125000"/>
              </a:lnSpc>
            </a:pPr>
            <a:r>
              <a:rPr lang="ja-JP" altLang="ko-KR" sz="1100" dirty="0">
                <a:latin typeface="游ゴシック" panose="020B0400000000000000" pitchFamily="50" charset="-128"/>
                <a:ea typeface="游ゴシック" panose="020B0400000000000000" pitchFamily="50" charset="-128"/>
              </a:rPr>
              <a:t>「受付中」の状態では</a:t>
            </a:r>
            <a:r>
              <a:rPr lang="ja-JP" altLang="ko-KR" sz="1100" dirty="0">
                <a:solidFill>
                  <a:srgbClr val="FF0000"/>
                </a:solidFill>
                <a:latin typeface="游ゴシック" panose="020B0400000000000000" pitchFamily="50" charset="-128"/>
                <a:ea typeface="游ゴシック" panose="020B0400000000000000" pitchFamily="50" charset="-128"/>
              </a:rPr>
              <a:t>①</a:t>
            </a:r>
            <a:r>
              <a:rPr lang="ja-JP" altLang="ko-KR" sz="1100" dirty="0">
                <a:latin typeface="游ゴシック" panose="020B0400000000000000" pitchFamily="50" charset="-128"/>
                <a:ea typeface="游ゴシック" panose="020B0400000000000000" pitchFamily="50" charset="-128"/>
              </a:rPr>
              <a:t> 「回答</a:t>
            </a:r>
            <a:r>
              <a:rPr lang="ja-JP" altLang="en-US" sz="1100" dirty="0">
                <a:latin typeface="游ゴシック" panose="020B0400000000000000" pitchFamily="50" charset="-128"/>
                <a:ea typeface="游ゴシック" panose="020B0400000000000000" pitchFamily="50" charset="-128"/>
              </a:rPr>
              <a:t>済</a:t>
            </a:r>
            <a:r>
              <a:rPr lang="ja-JP" altLang="ko-KR" sz="1100" dirty="0">
                <a:latin typeface="游ゴシック" panose="020B0400000000000000" pitchFamily="50" charset="-128"/>
                <a:ea typeface="游ゴシック" panose="020B0400000000000000" pitchFamily="50" charset="-128"/>
              </a:rPr>
              <a:t>」 </a:t>
            </a:r>
            <a:r>
              <a:rPr lang="ja-JP" altLang="ko-KR" sz="1100" dirty="0">
                <a:solidFill>
                  <a:srgbClr val="FF0000"/>
                </a:solidFill>
                <a:latin typeface="游ゴシック" panose="020B0400000000000000" pitchFamily="50" charset="-128"/>
                <a:ea typeface="游ゴシック" panose="020B0400000000000000" pitchFamily="50" charset="-128"/>
              </a:rPr>
              <a:t>②</a:t>
            </a:r>
            <a:r>
              <a:rPr lang="ja-JP" altLang="ko-KR" sz="1100" dirty="0">
                <a:latin typeface="游ゴシック" panose="020B0400000000000000" pitchFamily="50" charset="-128"/>
                <a:ea typeface="游ゴシック" panose="020B0400000000000000" pitchFamily="50" charset="-128"/>
              </a:rPr>
              <a:t>「強制終了」いずれかを選択可能です。</a:t>
            </a:r>
            <a:endParaRPr lang="en-US" altLang="ja-JP" sz="1100" dirty="0">
              <a:latin typeface="游ゴシック" panose="020B0400000000000000" pitchFamily="50" charset="-128"/>
              <a:ea typeface="游ゴシック" panose="020B0400000000000000" pitchFamily="50" charset="-128"/>
            </a:endParaRPr>
          </a:p>
          <a:p>
            <a:pPr lvl="0">
              <a:lnSpc>
                <a:spcPct val="125000"/>
              </a:lnSpc>
            </a:pPr>
            <a:r>
              <a:rPr lang="ja-JP" altLang="ko-KR" sz="1100" dirty="0">
                <a:solidFill>
                  <a:srgbClr val="FF0000"/>
                </a:solidFill>
                <a:latin typeface="游ゴシック" panose="020B0400000000000000" pitchFamily="50" charset="-128"/>
                <a:ea typeface="游ゴシック" panose="020B0400000000000000" pitchFamily="50" charset="-128"/>
              </a:rPr>
              <a:t>①</a:t>
            </a:r>
            <a:r>
              <a:rPr lang="ja-JP" altLang="ko-KR" sz="1100" dirty="0">
                <a:latin typeface="游ゴシック" panose="020B0400000000000000" pitchFamily="50" charset="-128"/>
                <a:ea typeface="游ゴシック" panose="020B0400000000000000" pitchFamily="50" charset="-128"/>
              </a:rPr>
              <a:t> 「回答</a:t>
            </a:r>
            <a:r>
              <a:rPr lang="ja-JP" altLang="en-US" sz="1100" dirty="0">
                <a:latin typeface="游ゴシック" panose="020B0400000000000000" pitchFamily="50" charset="-128"/>
                <a:ea typeface="游ゴシック" panose="020B0400000000000000" pitchFamily="50" charset="-128"/>
              </a:rPr>
              <a:t>済</a:t>
            </a:r>
            <a:r>
              <a:rPr lang="ja-JP" altLang="ko-KR" sz="1100" dirty="0">
                <a:latin typeface="游ゴシック" panose="020B0400000000000000" pitchFamily="50" charset="-128"/>
                <a:ea typeface="游ゴシック" panose="020B0400000000000000" pitchFamily="50" charset="-128"/>
              </a:rPr>
              <a:t>」 </a:t>
            </a:r>
            <a:r>
              <a:rPr lang="ja-JP" altLang="ko-KR" sz="1100" dirty="0">
                <a:solidFill>
                  <a:srgbClr val="FF0000"/>
                </a:solidFill>
                <a:latin typeface="游ゴシック" panose="020B0400000000000000" pitchFamily="50" charset="-128"/>
                <a:ea typeface="游ゴシック" panose="020B0400000000000000" pitchFamily="50" charset="-128"/>
              </a:rPr>
              <a:t>②</a:t>
            </a:r>
            <a:r>
              <a:rPr lang="ja-JP" altLang="ko-KR" sz="1100" dirty="0">
                <a:latin typeface="游ゴシック" panose="020B0400000000000000" pitchFamily="50" charset="-128"/>
                <a:ea typeface="游ゴシック" panose="020B0400000000000000" pitchFamily="50" charset="-128"/>
              </a:rPr>
              <a:t>「強制終了」は必ず「回答</a:t>
            </a:r>
            <a:r>
              <a:rPr lang="ja-JP" altLang="en-US" sz="1100" dirty="0">
                <a:latin typeface="游ゴシック" panose="020B0400000000000000" pitchFamily="50" charset="-128"/>
                <a:ea typeface="游ゴシック" panose="020B0400000000000000" pitchFamily="50" charset="-128"/>
              </a:rPr>
              <a:t>入力欄</a:t>
            </a:r>
            <a:r>
              <a:rPr lang="ja-JP" altLang="ko-KR" sz="1100" dirty="0">
                <a:latin typeface="游ゴシック" panose="020B0400000000000000" pitchFamily="50" charset="-128"/>
                <a:ea typeface="游ゴシック" panose="020B0400000000000000" pitchFamily="50" charset="-128"/>
              </a:rPr>
              <a:t>」に回答を記載し</a:t>
            </a:r>
            <a:r>
              <a:rPr lang="ja-JP" altLang="en-US" sz="1100" dirty="0">
                <a:latin typeface="游ゴシック" panose="020B0400000000000000" pitchFamily="50" charset="-128"/>
                <a:ea typeface="游ゴシック" panose="020B0400000000000000" pitchFamily="50" charset="-128"/>
              </a:rPr>
              <a:t>てください。</a:t>
            </a:r>
            <a:endParaRPr lang="en-US" altLang="ko-KR" sz="1100" dirty="0">
              <a:solidFill>
                <a:schemeClr val="dk1"/>
              </a:solidFill>
              <a:latin typeface="游ゴシック" panose="020B0400000000000000" pitchFamily="50" charset="-128"/>
              <a:ea typeface="游ゴシック" panose="020B0400000000000000" pitchFamily="50" charset="-128"/>
              <a:cs typeface="MS Mincho"/>
              <a:sym typeface="MS Mincho"/>
            </a:endParaRPr>
          </a:p>
        </p:txBody>
      </p:sp>
      <p:sp>
        <p:nvSpPr>
          <p:cNvPr id="10" name="四角形: 角を丸くする 8">
            <a:extLst>
              <a:ext uri="{FF2B5EF4-FFF2-40B4-BE49-F238E27FC236}">
                <a16:creationId xmlns:a16="http://schemas.microsoft.com/office/drawing/2014/main" id="{08869F7D-E105-E04D-BD35-698A5CC51F16}"/>
              </a:ext>
            </a:extLst>
          </p:cNvPr>
          <p:cNvSpPr/>
          <p:nvPr/>
        </p:nvSpPr>
        <p:spPr>
          <a:xfrm>
            <a:off x="471488" y="1207430"/>
            <a:ext cx="5501321" cy="620490"/>
          </a:xfrm>
          <a:prstGeom prst="roundRect">
            <a:avLst/>
          </a:prstGeom>
          <a:solidFill>
            <a:srgbClr val="FFFFCC"/>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100" dirty="0">
                <a:solidFill>
                  <a:schemeClr val="tx1"/>
                </a:solidFill>
                <a:latin typeface="游ゴシック" panose="020B0400000000000000" pitchFamily="50" charset="-128"/>
                <a:ea typeface="游ゴシック" panose="020B0400000000000000" pitchFamily="50" charset="-128"/>
              </a:rPr>
              <a:t>DX CARE</a:t>
            </a:r>
            <a:r>
              <a:rPr lang="ja-JP" altLang="en-US" sz="1100" dirty="0">
                <a:solidFill>
                  <a:schemeClr val="tx1"/>
                </a:solidFill>
                <a:latin typeface="游ゴシック" panose="020B0400000000000000" pitchFamily="50" charset="-128"/>
                <a:ea typeface="游ゴシック" panose="020B0400000000000000" pitchFamily="50" charset="-128"/>
              </a:rPr>
              <a:t>サポートデスク</a:t>
            </a:r>
            <a:r>
              <a:rPr lang="ja-JP" altLang="ko-KR" sz="1100" dirty="0">
                <a:solidFill>
                  <a:schemeClr val="tx1"/>
                </a:solidFill>
                <a:latin typeface="游ゴシック" panose="020B0400000000000000" pitchFamily="50" charset="-128"/>
                <a:ea typeface="游ゴシック" panose="020B0400000000000000" pitchFamily="50" charset="-128"/>
              </a:rPr>
              <a:t>は回答依頼に対して回答</a:t>
            </a:r>
            <a:r>
              <a:rPr lang="ja-JP" altLang="en-US" sz="1100" dirty="0">
                <a:solidFill>
                  <a:schemeClr val="tx1"/>
                </a:solidFill>
                <a:latin typeface="游ゴシック" panose="020B0400000000000000" pitchFamily="50" charset="-128"/>
                <a:ea typeface="游ゴシック" panose="020B0400000000000000" pitchFamily="50" charset="-128"/>
              </a:rPr>
              <a:t>済と強制終了の項目があります。</a:t>
            </a:r>
            <a:endParaRPr kumimoji="1" lang="ja-JP" altLang="en-US" sz="1100" dirty="0">
              <a:solidFill>
                <a:schemeClr val="tx1"/>
              </a:solidFill>
              <a:latin typeface="游ゴシック" panose="020B0400000000000000" pitchFamily="50" charset="-128"/>
              <a:ea typeface="游ゴシック" panose="020B0400000000000000" pitchFamily="50" charset="-128"/>
            </a:endParaRPr>
          </a:p>
        </p:txBody>
      </p:sp>
      <p:pic>
        <p:nvPicPr>
          <p:cNvPr id="12" name="그림 11">
            <a:extLst>
              <a:ext uri="{FF2B5EF4-FFF2-40B4-BE49-F238E27FC236}">
                <a16:creationId xmlns:a16="http://schemas.microsoft.com/office/drawing/2014/main" id="{0D91AB7A-6173-502F-566E-B7C9B5A64816}"/>
              </a:ext>
            </a:extLst>
          </p:cNvPr>
          <p:cNvPicPr>
            <a:picLocks noChangeAspect="1"/>
          </p:cNvPicPr>
          <p:nvPr/>
        </p:nvPicPr>
        <p:blipFill>
          <a:blip r:embed="rId3" cstate="print"/>
          <a:stretch>
            <a:fillRect/>
          </a:stretch>
        </p:blipFill>
        <p:spPr>
          <a:xfrm>
            <a:off x="620871" y="4081994"/>
            <a:ext cx="4077509" cy="347022"/>
          </a:xfrm>
          <a:prstGeom prst="rect">
            <a:avLst/>
          </a:prstGeom>
        </p:spPr>
      </p:pic>
      <p:pic>
        <p:nvPicPr>
          <p:cNvPr id="13" name="그림 12">
            <a:extLst>
              <a:ext uri="{FF2B5EF4-FFF2-40B4-BE49-F238E27FC236}">
                <a16:creationId xmlns:a16="http://schemas.microsoft.com/office/drawing/2014/main" id="{42A75692-A3BC-6A94-AF71-2A6BB7A94794}"/>
              </a:ext>
            </a:extLst>
          </p:cNvPr>
          <p:cNvPicPr>
            <a:picLocks noChangeAspect="1"/>
          </p:cNvPicPr>
          <p:nvPr/>
        </p:nvPicPr>
        <p:blipFill>
          <a:blip r:embed="rId4" cstate="print"/>
          <a:stretch>
            <a:fillRect/>
          </a:stretch>
        </p:blipFill>
        <p:spPr>
          <a:xfrm>
            <a:off x="1249873" y="4537935"/>
            <a:ext cx="1781110" cy="826528"/>
          </a:xfrm>
          <a:prstGeom prst="rect">
            <a:avLst/>
          </a:prstGeom>
        </p:spPr>
      </p:pic>
      <p:cxnSp>
        <p:nvCxnSpPr>
          <p:cNvPr id="14" name="Google Shape;326;p13">
            <a:extLst>
              <a:ext uri="{FF2B5EF4-FFF2-40B4-BE49-F238E27FC236}">
                <a16:creationId xmlns:a16="http://schemas.microsoft.com/office/drawing/2014/main" id="{7B694D7C-1076-E295-3427-E8D400D88E04}"/>
              </a:ext>
            </a:extLst>
          </p:cNvPr>
          <p:cNvCxnSpPr>
            <a:cxnSpLocks/>
            <a:stCxn id="15" idx="2"/>
          </p:cNvCxnSpPr>
          <p:nvPr/>
        </p:nvCxnSpPr>
        <p:spPr>
          <a:xfrm rot="5400000">
            <a:off x="3453056" y="3986549"/>
            <a:ext cx="463544" cy="1307686"/>
          </a:xfrm>
          <a:prstGeom prst="bentConnector2">
            <a:avLst/>
          </a:prstGeom>
          <a:noFill/>
          <a:ln w="19050" cap="flat" cmpd="sng">
            <a:solidFill>
              <a:srgbClr val="FF0000"/>
            </a:solidFill>
            <a:prstDash val="solid"/>
            <a:miter lim="800000"/>
            <a:headEnd type="none" w="sm" len="sm"/>
            <a:tailEnd type="triangle" w="med" len="med"/>
          </a:ln>
        </p:spPr>
      </p:cxnSp>
      <p:sp>
        <p:nvSpPr>
          <p:cNvPr id="15" name="Google Shape;161;p4">
            <a:extLst>
              <a:ext uri="{FF2B5EF4-FFF2-40B4-BE49-F238E27FC236}">
                <a16:creationId xmlns:a16="http://schemas.microsoft.com/office/drawing/2014/main" id="{60E72209-3B8B-8DE1-0425-E2012F15853C}"/>
              </a:ext>
            </a:extLst>
          </p:cNvPr>
          <p:cNvSpPr/>
          <p:nvPr/>
        </p:nvSpPr>
        <p:spPr>
          <a:xfrm>
            <a:off x="3978962" y="4143613"/>
            <a:ext cx="719418" cy="265007"/>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grpSp>
        <p:nvGrpSpPr>
          <p:cNvPr id="16" name="그룹 25">
            <a:extLst>
              <a:ext uri="{FF2B5EF4-FFF2-40B4-BE49-F238E27FC236}">
                <a16:creationId xmlns:a16="http://schemas.microsoft.com/office/drawing/2014/main" id="{D3A96C1B-ACE0-C1FB-B4B2-0945CD2F5422}"/>
              </a:ext>
            </a:extLst>
          </p:cNvPr>
          <p:cNvGrpSpPr/>
          <p:nvPr/>
        </p:nvGrpSpPr>
        <p:grpSpPr>
          <a:xfrm>
            <a:off x="720142" y="5652699"/>
            <a:ext cx="5209663" cy="1316862"/>
            <a:chOff x="-839097" y="4341018"/>
            <a:chExt cx="9825295" cy="2028825"/>
          </a:xfrm>
        </p:grpSpPr>
        <p:pic>
          <p:nvPicPr>
            <p:cNvPr id="17" name="그림 16">
              <a:extLst>
                <a:ext uri="{FF2B5EF4-FFF2-40B4-BE49-F238E27FC236}">
                  <a16:creationId xmlns:a16="http://schemas.microsoft.com/office/drawing/2014/main" id="{D0F7BBD8-B5F7-0CDE-2B6D-5375044E7EEF}"/>
                </a:ext>
              </a:extLst>
            </p:cNvPr>
            <p:cNvPicPr>
              <a:picLocks noChangeAspect="1"/>
            </p:cNvPicPr>
            <p:nvPr/>
          </p:nvPicPr>
          <p:blipFill>
            <a:blip r:embed="rId5" cstate="print"/>
            <a:stretch>
              <a:fillRect/>
            </a:stretch>
          </p:blipFill>
          <p:spPr>
            <a:xfrm>
              <a:off x="-839097" y="4341018"/>
              <a:ext cx="6343650" cy="2009775"/>
            </a:xfrm>
            <a:prstGeom prst="rect">
              <a:avLst/>
            </a:prstGeom>
          </p:spPr>
        </p:pic>
        <p:pic>
          <p:nvPicPr>
            <p:cNvPr id="18" name="그림 17">
              <a:extLst>
                <a:ext uri="{FF2B5EF4-FFF2-40B4-BE49-F238E27FC236}">
                  <a16:creationId xmlns:a16="http://schemas.microsoft.com/office/drawing/2014/main" id="{6D28AEEA-EB52-A46A-FC88-CC9142C6F9BE}"/>
                </a:ext>
              </a:extLst>
            </p:cNvPr>
            <p:cNvPicPr>
              <a:picLocks noChangeAspect="1"/>
            </p:cNvPicPr>
            <p:nvPr/>
          </p:nvPicPr>
          <p:blipFill>
            <a:blip r:embed="rId6" cstate="print"/>
            <a:stretch>
              <a:fillRect/>
            </a:stretch>
          </p:blipFill>
          <p:spPr>
            <a:xfrm>
              <a:off x="5500048" y="4341018"/>
              <a:ext cx="3486150" cy="2028825"/>
            </a:xfrm>
            <a:prstGeom prst="rect">
              <a:avLst/>
            </a:prstGeom>
          </p:spPr>
        </p:pic>
      </p:grpSp>
      <p:cxnSp>
        <p:nvCxnSpPr>
          <p:cNvPr id="19" name="Google Shape;326;p13">
            <a:extLst>
              <a:ext uri="{FF2B5EF4-FFF2-40B4-BE49-F238E27FC236}">
                <a16:creationId xmlns:a16="http://schemas.microsoft.com/office/drawing/2014/main" id="{178BDEB2-9BD7-A1AF-3E9F-5A6878C69D00}"/>
              </a:ext>
            </a:extLst>
          </p:cNvPr>
          <p:cNvCxnSpPr>
            <a:cxnSpLocks/>
            <a:stCxn id="20" idx="2"/>
            <a:endCxn id="17" idx="0"/>
          </p:cNvCxnSpPr>
          <p:nvPr/>
        </p:nvCxnSpPr>
        <p:spPr>
          <a:xfrm rot="16200000" flipH="1">
            <a:off x="1878189" y="5128949"/>
            <a:ext cx="370491" cy="677008"/>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20" name="Google Shape;161;p4">
            <a:extLst>
              <a:ext uri="{FF2B5EF4-FFF2-40B4-BE49-F238E27FC236}">
                <a16:creationId xmlns:a16="http://schemas.microsoft.com/office/drawing/2014/main" id="{71B206BF-D20A-E1DE-4D9A-DC82D154245B}"/>
              </a:ext>
            </a:extLst>
          </p:cNvPr>
          <p:cNvSpPr/>
          <p:nvPr/>
        </p:nvSpPr>
        <p:spPr>
          <a:xfrm>
            <a:off x="1337325" y="5032817"/>
            <a:ext cx="775209" cy="249391"/>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sp>
        <p:nvSpPr>
          <p:cNvPr id="21" name="Google Shape;161;p4">
            <a:extLst>
              <a:ext uri="{FF2B5EF4-FFF2-40B4-BE49-F238E27FC236}">
                <a16:creationId xmlns:a16="http://schemas.microsoft.com/office/drawing/2014/main" id="{B6BE8AFA-A00D-4C76-69CE-A8B86F4CF03B}"/>
              </a:ext>
            </a:extLst>
          </p:cNvPr>
          <p:cNvSpPr/>
          <p:nvPr/>
        </p:nvSpPr>
        <p:spPr>
          <a:xfrm>
            <a:off x="5291780" y="6720171"/>
            <a:ext cx="638025" cy="237026"/>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sp>
        <p:nvSpPr>
          <p:cNvPr id="22" name="Google Shape;161;p4">
            <a:extLst>
              <a:ext uri="{FF2B5EF4-FFF2-40B4-BE49-F238E27FC236}">
                <a16:creationId xmlns:a16="http://schemas.microsoft.com/office/drawing/2014/main" id="{2892463E-A724-8F79-0116-54EB9CC1AB98}"/>
              </a:ext>
            </a:extLst>
          </p:cNvPr>
          <p:cNvSpPr/>
          <p:nvPr/>
        </p:nvSpPr>
        <p:spPr>
          <a:xfrm>
            <a:off x="720142" y="6720170"/>
            <a:ext cx="617183" cy="249391"/>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cxnSp>
        <p:nvCxnSpPr>
          <p:cNvPr id="23" name="Google Shape;326;p13">
            <a:extLst>
              <a:ext uri="{FF2B5EF4-FFF2-40B4-BE49-F238E27FC236}">
                <a16:creationId xmlns:a16="http://schemas.microsoft.com/office/drawing/2014/main" id="{41A1002E-2C85-5CCF-1319-1BFCCC4AB685}"/>
              </a:ext>
            </a:extLst>
          </p:cNvPr>
          <p:cNvCxnSpPr>
            <a:cxnSpLocks/>
            <a:stCxn id="22" idx="3"/>
            <a:endCxn id="24" idx="1"/>
          </p:cNvCxnSpPr>
          <p:nvPr/>
        </p:nvCxnSpPr>
        <p:spPr>
          <a:xfrm flipV="1">
            <a:off x="1337325" y="6322143"/>
            <a:ext cx="253165" cy="522723"/>
          </a:xfrm>
          <a:prstGeom prst="bentConnector3">
            <a:avLst>
              <a:gd name="adj1" fmla="val 50000"/>
            </a:avLst>
          </a:prstGeom>
          <a:noFill/>
          <a:ln w="19050" cap="flat" cmpd="sng">
            <a:solidFill>
              <a:srgbClr val="FF0000"/>
            </a:solidFill>
            <a:prstDash val="solid"/>
            <a:miter lim="800000"/>
            <a:headEnd type="none" w="sm" len="sm"/>
            <a:tailEnd type="triangle" w="med" len="med"/>
          </a:ln>
        </p:spPr>
      </p:cxnSp>
      <p:pic>
        <p:nvPicPr>
          <p:cNvPr id="24" name="그림 23">
            <a:extLst>
              <a:ext uri="{FF2B5EF4-FFF2-40B4-BE49-F238E27FC236}">
                <a16:creationId xmlns:a16="http://schemas.microsoft.com/office/drawing/2014/main" id="{F18E841A-3B8E-45B5-F892-5748DE136131}"/>
              </a:ext>
            </a:extLst>
          </p:cNvPr>
          <p:cNvPicPr>
            <a:picLocks noChangeAspect="1"/>
          </p:cNvPicPr>
          <p:nvPr/>
        </p:nvPicPr>
        <p:blipFill>
          <a:blip r:embed="rId7" cstate="print"/>
          <a:stretch>
            <a:fillRect/>
          </a:stretch>
        </p:blipFill>
        <p:spPr>
          <a:xfrm>
            <a:off x="1590490" y="5941861"/>
            <a:ext cx="1622893" cy="760564"/>
          </a:xfrm>
          <a:prstGeom prst="rect">
            <a:avLst/>
          </a:prstGeom>
        </p:spPr>
      </p:pic>
      <p:pic>
        <p:nvPicPr>
          <p:cNvPr id="25" name="그림 24">
            <a:extLst>
              <a:ext uri="{FF2B5EF4-FFF2-40B4-BE49-F238E27FC236}">
                <a16:creationId xmlns:a16="http://schemas.microsoft.com/office/drawing/2014/main" id="{390C1F18-EA02-0E35-97A5-18C1A165F10D}"/>
              </a:ext>
            </a:extLst>
          </p:cNvPr>
          <p:cNvPicPr>
            <a:picLocks noChangeAspect="1"/>
          </p:cNvPicPr>
          <p:nvPr/>
        </p:nvPicPr>
        <p:blipFill>
          <a:blip r:embed="rId8" cstate="print"/>
          <a:stretch>
            <a:fillRect/>
          </a:stretch>
        </p:blipFill>
        <p:spPr>
          <a:xfrm>
            <a:off x="3315743" y="5931110"/>
            <a:ext cx="1668043" cy="782066"/>
          </a:xfrm>
          <a:prstGeom prst="rect">
            <a:avLst/>
          </a:prstGeom>
        </p:spPr>
      </p:pic>
      <p:cxnSp>
        <p:nvCxnSpPr>
          <p:cNvPr id="26" name="Google Shape;326;p13">
            <a:extLst>
              <a:ext uri="{FF2B5EF4-FFF2-40B4-BE49-F238E27FC236}">
                <a16:creationId xmlns:a16="http://schemas.microsoft.com/office/drawing/2014/main" id="{23F1DA0A-869D-D235-03BE-228EBBB73D61}"/>
              </a:ext>
            </a:extLst>
          </p:cNvPr>
          <p:cNvCxnSpPr>
            <a:cxnSpLocks/>
            <a:stCxn id="21" idx="1"/>
            <a:endCxn id="25" idx="3"/>
          </p:cNvCxnSpPr>
          <p:nvPr/>
        </p:nvCxnSpPr>
        <p:spPr>
          <a:xfrm rot="10800000">
            <a:off x="4983786" y="6322144"/>
            <a:ext cx="307994" cy="516541"/>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27" name="Google Shape;153;p4">
            <a:extLst>
              <a:ext uri="{FF2B5EF4-FFF2-40B4-BE49-F238E27FC236}">
                <a16:creationId xmlns:a16="http://schemas.microsoft.com/office/drawing/2014/main" id="{20E7DE4A-5BB2-416A-7427-F4309F29320C}"/>
              </a:ext>
            </a:extLst>
          </p:cNvPr>
          <p:cNvSpPr txBox="1"/>
          <p:nvPr/>
        </p:nvSpPr>
        <p:spPr>
          <a:xfrm>
            <a:off x="3079716" y="4929835"/>
            <a:ext cx="3563518"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en-US" sz="1100" dirty="0">
                <a:solidFill>
                  <a:srgbClr val="FF0000"/>
                </a:solidFill>
                <a:latin typeface="游ゴシック" panose="020B0400000000000000" pitchFamily="50" charset="-128"/>
                <a:ea typeface="MS Mincho"/>
                <a:cs typeface="MS Mincho"/>
                <a:sym typeface="MS Mincho"/>
              </a:rPr>
              <a:t>④</a:t>
            </a:r>
            <a:r>
              <a:rPr lang="ja-JP" altLang="ko-KR" sz="1100" dirty="0">
                <a:latin typeface="游ゴシック" panose="020B0400000000000000" pitchFamily="50" charset="-128"/>
                <a:ea typeface="游ゴシック" panose="020B0400000000000000" pitchFamily="50" charset="-128"/>
              </a:rPr>
              <a:t>確認完了後は編集できません。 </a:t>
            </a:r>
            <a:r>
              <a:rPr lang="en-US" altLang="ja-JP" sz="1100" dirty="0">
                <a:latin typeface="游ゴシック" panose="020B0400000000000000" pitchFamily="50" charset="-128"/>
                <a:ea typeface="游ゴシック" panose="020B0400000000000000" pitchFamily="50" charset="-128"/>
              </a:rPr>
              <a:t> </a:t>
            </a:r>
          </a:p>
          <a:p>
            <a:pPr lvl="0">
              <a:lnSpc>
                <a:spcPct val="125000"/>
              </a:lnSpc>
            </a:pPr>
            <a:r>
              <a:rPr lang="en-US" altLang="ja-JP"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下段の「戻る」</a:t>
            </a:r>
            <a:r>
              <a:rPr lang="ja-JP" altLang="en-US" sz="1100" dirty="0">
                <a:latin typeface="游ゴシック" panose="020B0400000000000000" pitchFamily="50" charset="-128"/>
                <a:ea typeface="游ゴシック" panose="020B0400000000000000" pitchFamily="50" charset="-128"/>
              </a:rPr>
              <a:t>と</a:t>
            </a:r>
            <a:r>
              <a:rPr lang="ja-JP" altLang="ko-KR" sz="1100" dirty="0">
                <a:latin typeface="游ゴシック" panose="020B0400000000000000" pitchFamily="50" charset="-128"/>
                <a:ea typeface="游ゴシック" panose="020B0400000000000000" pitchFamily="50" charset="-128"/>
              </a:rPr>
              <a:t>「送信」ボタンが表示されます。</a:t>
            </a:r>
            <a:endParaRPr sz="1100" dirty="0">
              <a:latin typeface="游ゴシック" panose="020B0400000000000000" pitchFamily="50" charset="-128"/>
              <a:ea typeface="游ゴシック" panose="020B0400000000000000" pitchFamily="50" charset="-128"/>
              <a:cs typeface="MS Mincho"/>
              <a:sym typeface="MS Mincho"/>
            </a:endParaRPr>
          </a:p>
        </p:txBody>
      </p:sp>
      <p:sp>
        <p:nvSpPr>
          <p:cNvPr id="28" name="Google Shape;286;p11">
            <a:extLst>
              <a:ext uri="{FF2B5EF4-FFF2-40B4-BE49-F238E27FC236}">
                <a16:creationId xmlns:a16="http://schemas.microsoft.com/office/drawing/2014/main" id="{836F0875-EC39-26C8-22A8-8882BDB42D71}"/>
              </a:ext>
            </a:extLst>
          </p:cNvPr>
          <p:cNvSpPr txBox="1"/>
          <p:nvPr/>
        </p:nvSpPr>
        <p:spPr>
          <a:xfrm>
            <a:off x="5084031" y="1890217"/>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1800" dirty="0">
                <a:solidFill>
                  <a:srgbClr val="FF0000"/>
                </a:solidFill>
                <a:latin typeface="游ゴシック" panose="020B0400000000000000" pitchFamily="50" charset="-128"/>
                <a:ea typeface="游ゴシック" panose="020B0400000000000000" pitchFamily="50" charset="-128"/>
                <a:cs typeface="Century"/>
                <a:sym typeface="Century"/>
              </a:rPr>
              <a:t>②</a:t>
            </a:r>
            <a:endParaRPr sz="1800" dirty="0">
              <a:solidFill>
                <a:srgbClr val="FF0000"/>
              </a:solidFill>
              <a:latin typeface="游ゴシック" panose="020B0400000000000000" pitchFamily="50" charset="-128"/>
              <a:ea typeface="游ゴシック" panose="020B0400000000000000" pitchFamily="50" charset="-128"/>
              <a:cs typeface="Century"/>
              <a:sym typeface="Century"/>
            </a:endParaRPr>
          </a:p>
        </p:txBody>
      </p:sp>
      <p:sp>
        <p:nvSpPr>
          <p:cNvPr id="29" name="Google Shape;286;p11">
            <a:extLst>
              <a:ext uri="{FF2B5EF4-FFF2-40B4-BE49-F238E27FC236}">
                <a16:creationId xmlns:a16="http://schemas.microsoft.com/office/drawing/2014/main" id="{EECB1696-6319-4BD0-1655-C4264B55D977}"/>
              </a:ext>
            </a:extLst>
          </p:cNvPr>
          <p:cNvSpPr txBox="1"/>
          <p:nvPr/>
        </p:nvSpPr>
        <p:spPr>
          <a:xfrm>
            <a:off x="789765" y="6322143"/>
            <a:ext cx="41549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altLang="en-US" sz="1800" dirty="0">
                <a:solidFill>
                  <a:srgbClr val="FF0000"/>
                </a:solidFill>
                <a:latin typeface="游ゴシック" panose="020B0400000000000000" pitchFamily="50" charset="-128"/>
                <a:ea typeface="Century"/>
                <a:cs typeface="Century"/>
                <a:sym typeface="Century"/>
              </a:rPr>
              <a:t>⑤</a:t>
            </a:r>
            <a:endParaRPr sz="1800" dirty="0">
              <a:solidFill>
                <a:srgbClr val="FF0000"/>
              </a:solidFill>
              <a:latin typeface="游ゴシック" panose="020B0400000000000000" pitchFamily="50" charset="-128"/>
              <a:ea typeface="游ゴシック" panose="020B0400000000000000" pitchFamily="50" charset="-128"/>
              <a:cs typeface="Century"/>
              <a:sym typeface="Century"/>
            </a:endParaRPr>
          </a:p>
        </p:txBody>
      </p:sp>
      <p:sp>
        <p:nvSpPr>
          <p:cNvPr id="30" name="Google Shape;286;p11">
            <a:extLst>
              <a:ext uri="{FF2B5EF4-FFF2-40B4-BE49-F238E27FC236}">
                <a16:creationId xmlns:a16="http://schemas.microsoft.com/office/drawing/2014/main" id="{1FE68D38-AB24-C27D-4476-82861D2AE149}"/>
              </a:ext>
            </a:extLst>
          </p:cNvPr>
          <p:cNvSpPr txBox="1"/>
          <p:nvPr/>
        </p:nvSpPr>
        <p:spPr>
          <a:xfrm>
            <a:off x="5432462" y="6274237"/>
            <a:ext cx="365257"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altLang="en-US" sz="1800" dirty="0">
                <a:solidFill>
                  <a:srgbClr val="FF0000"/>
                </a:solidFill>
                <a:latin typeface="游ゴシック" panose="020B0400000000000000" pitchFamily="50" charset="-128"/>
                <a:ea typeface="맑은 고딕" panose="020B0503020000020004" pitchFamily="50" charset="-127"/>
                <a:cs typeface="Century"/>
                <a:sym typeface="Century"/>
              </a:rPr>
              <a:t>⑥</a:t>
            </a:r>
            <a:endParaRPr sz="1800" dirty="0">
              <a:solidFill>
                <a:srgbClr val="FF0000"/>
              </a:solidFill>
              <a:latin typeface="游ゴシック" panose="020B0400000000000000" pitchFamily="50" charset="-128"/>
              <a:ea typeface="游ゴシック" panose="020B0400000000000000" pitchFamily="50" charset="-128"/>
              <a:cs typeface="Century"/>
              <a:sym typeface="Century"/>
            </a:endParaRPr>
          </a:p>
        </p:txBody>
      </p:sp>
      <p:sp>
        <p:nvSpPr>
          <p:cNvPr id="31" name="Google Shape;153;p4">
            <a:extLst>
              <a:ext uri="{FF2B5EF4-FFF2-40B4-BE49-F238E27FC236}">
                <a16:creationId xmlns:a16="http://schemas.microsoft.com/office/drawing/2014/main" id="{EDC8B79E-7F1F-8929-FA02-9999BAE92E42}"/>
              </a:ext>
            </a:extLst>
          </p:cNvPr>
          <p:cNvSpPr txBox="1"/>
          <p:nvPr/>
        </p:nvSpPr>
        <p:spPr>
          <a:xfrm>
            <a:off x="920754" y="7089461"/>
            <a:ext cx="4238333" cy="261570"/>
          </a:xfrm>
          <a:prstGeom prst="rect">
            <a:avLst/>
          </a:prstGeom>
          <a:noFill/>
          <a:ln>
            <a:noFill/>
          </a:ln>
        </p:spPr>
        <p:txBody>
          <a:bodyPr spcFirstLastPara="1" wrap="square" lIns="91425" tIns="45700" rIns="91425" bIns="45700" anchor="t" anchorCtr="0">
            <a:spAutoFit/>
          </a:bodyPr>
          <a:lstStyle/>
          <a:p>
            <a:r>
              <a:rPr lang="ko-KR" altLang="en-US" sz="1100" dirty="0">
                <a:solidFill>
                  <a:srgbClr val="FF0000"/>
                </a:solidFill>
                <a:latin typeface="游ゴシック" panose="020B0400000000000000" pitchFamily="50" charset="-128"/>
                <a:ea typeface="MS Mincho"/>
                <a:cs typeface="MS Mincho"/>
                <a:sym typeface="MS Mincho"/>
              </a:rPr>
              <a:t>⑤</a:t>
            </a:r>
            <a:r>
              <a:rPr lang="ja-JP" altLang="ko-KR"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確認」処理前の状態である編集モードに切り替わります。</a:t>
            </a:r>
            <a:endParaRPr lang="en-US" altLang="ko-KR" sz="1100" dirty="0">
              <a:latin typeface="游ゴシック" panose="020B0400000000000000" pitchFamily="50" charset="-128"/>
              <a:ea typeface="游ゴシック" panose="020B0400000000000000" pitchFamily="50" charset="-128"/>
            </a:endParaRPr>
          </a:p>
        </p:txBody>
      </p:sp>
      <p:sp>
        <p:nvSpPr>
          <p:cNvPr id="32" name="Google Shape;153;p4">
            <a:extLst>
              <a:ext uri="{FF2B5EF4-FFF2-40B4-BE49-F238E27FC236}">
                <a16:creationId xmlns:a16="http://schemas.microsoft.com/office/drawing/2014/main" id="{D457E186-94FE-B648-1748-C4E86E8EAEEE}"/>
              </a:ext>
            </a:extLst>
          </p:cNvPr>
          <p:cNvSpPr txBox="1"/>
          <p:nvPr/>
        </p:nvSpPr>
        <p:spPr>
          <a:xfrm>
            <a:off x="895320" y="7349843"/>
            <a:ext cx="5030356" cy="727082"/>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en-US" sz="1100" dirty="0">
                <a:solidFill>
                  <a:srgbClr val="FF0000"/>
                </a:solidFill>
                <a:latin typeface="游ゴシック" panose="020B0400000000000000" pitchFamily="50" charset="-128"/>
                <a:ea typeface="MS Mincho"/>
                <a:cs typeface="MS Mincho"/>
                <a:sym typeface="MS Mincho"/>
              </a:rPr>
              <a:t>⑥</a:t>
            </a:r>
            <a:r>
              <a:rPr lang="ja-JP" altLang="ko-KR" sz="1100" dirty="0">
                <a:latin typeface="游ゴシック" panose="020B0400000000000000" pitchFamily="50" charset="-128"/>
                <a:ea typeface="游ゴシック" panose="020B0400000000000000" pitchFamily="50" charset="-128"/>
              </a:rPr>
              <a:t>最終的なお問い合わせの回答を処理します。</a:t>
            </a:r>
            <a:endParaRPr lang="en-US" altLang="ko-KR" sz="1100" dirty="0">
              <a:latin typeface="游ゴシック" panose="020B0400000000000000" pitchFamily="50" charset="-128"/>
              <a:ea typeface="游ゴシック" panose="020B0400000000000000" pitchFamily="50" charset="-128"/>
              <a:cs typeface="MS Mincho"/>
              <a:sym typeface="MS Mincho"/>
            </a:endParaRPr>
          </a:p>
          <a:p>
            <a:pPr lvl="0">
              <a:lnSpc>
                <a:spcPct val="125000"/>
              </a:lnSpc>
            </a:pPr>
            <a:r>
              <a:rPr lang="ja-JP" altLang="ko-KR" sz="1100" dirty="0">
                <a:latin typeface="游ゴシック" panose="020B0400000000000000" pitchFamily="50" charset="-128"/>
                <a:ea typeface="游ゴシック" panose="020B0400000000000000" pitchFamily="50" charset="-128"/>
              </a:rPr>
              <a:t>「送信」処理された問い合わせは以前の状態に戻すことができず、問い合わ</a:t>
            </a:r>
            <a:r>
              <a:rPr lang="en-US" altLang="ja-JP" sz="1100" dirty="0">
                <a:latin typeface="游ゴシック" panose="020B0400000000000000" pitchFamily="50" charset="-128"/>
                <a:ea typeface="游ゴシック" panose="020B0400000000000000" pitchFamily="50" charset="-128"/>
              </a:rPr>
              <a:t>  </a:t>
            </a:r>
          </a:p>
          <a:p>
            <a:pPr lvl="0">
              <a:lnSpc>
                <a:spcPct val="125000"/>
              </a:lnSpc>
            </a:pPr>
            <a:r>
              <a:rPr lang="en-US" altLang="ja-JP"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せ</a:t>
            </a:r>
            <a:r>
              <a:rPr lang="ja-JP" altLang="en-US" sz="1100" dirty="0">
                <a:latin typeface="游ゴシック" panose="020B0400000000000000" pitchFamily="50" charset="-128"/>
                <a:ea typeface="游ゴシック" panose="020B0400000000000000" pitchFamily="50" charset="-128"/>
              </a:rPr>
              <a:t>を</a:t>
            </a:r>
            <a:r>
              <a:rPr lang="ja-JP" altLang="ko-KR" sz="1100" dirty="0">
                <a:latin typeface="游ゴシック" panose="020B0400000000000000" pitchFamily="50" charset="-128"/>
                <a:ea typeface="游ゴシック" panose="020B0400000000000000" pitchFamily="50" charset="-128"/>
              </a:rPr>
              <a:t>要求した医療機関のステータスは「回答</a:t>
            </a:r>
            <a:r>
              <a:rPr lang="ja-JP" altLang="en-US" sz="1100" dirty="0">
                <a:latin typeface="游ゴシック" panose="020B0400000000000000" pitchFamily="50" charset="-128"/>
                <a:ea typeface="游ゴシック" panose="020B0400000000000000" pitchFamily="50" charset="-128"/>
              </a:rPr>
              <a:t>済</a:t>
            </a:r>
            <a:r>
              <a:rPr lang="ja-JP" altLang="ko-KR" sz="1100" dirty="0">
                <a:latin typeface="游ゴシック" panose="020B0400000000000000" pitchFamily="50" charset="-128"/>
                <a:ea typeface="游ゴシック" panose="020B0400000000000000" pitchFamily="50" charset="-128"/>
              </a:rPr>
              <a:t>」と表示されます。</a:t>
            </a:r>
            <a:endParaRPr sz="1100" dirty="0">
              <a:latin typeface="游ゴシック" panose="020B0400000000000000" pitchFamily="50" charset="-128"/>
              <a:ea typeface="游ゴシック" panose="020B0400000000000000" pitchFamily="50" charset="-128"/>
              <a:cs typeface="MS Mincho"/>
              <a:sym typeface="MS Mincho"/>
            </a:endParaRPr>
          </a:p>
        </p:txBody>
      </p:sp>
      <p:sp>
        <p:nvSpPr>
          <p:cNvPr id="33" name="正方形/長方形 32">
            <a:extLst>
              <a:ext uri="{FF2B5EF4-FFF2-40B4-BE49-F238E27FC236}">
                <a16:creationId xmlns:a16="http://schemas.microsoft.com/office/drawing/2014/main" id="{56AE0374-D2BE-9D68-CB61-4E2F1968956B}"/>
              </a:ext>
            </a:extLst>
          </p:cNvPr>
          <p:cNvSpPr/>
          <p:nvPr/>
        </p:nvSpPr>
        <p:spPr>
          <a:xfrm>
            <a:off x="4081345" y="2019606"/>
            <a:ext cx="762118" cy="1587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620AA84D-A22A-B435-8F5E-01EAE8F85D0F}"/>
              </a:ext>
            </a:extLst>
          </p:cNvPr>
          <p:cNvSpPr/>
          <p:nvPr/>
        </p:nvSpPr>
        <p:spPr>
          <a:xfrm>
            <a:off x="1552912" y="2019606"/>
            <a:ext cx="675797" cy="1587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235657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6730B2DE-C414-BE2E-75D1-3A9F606C7F34}"/>
              </a:ext>
            </a:extLst>
          </p:cNvPr>
          <p:cNvSpPr>
            <a:spLocks noGrp="1"/>
          </p:cNvSpPr>
          <p:nvPr>
            <p:ph type="sldNum" sz="quarter" idx="12"/>
          </p:nvPr>
        </p:nvSpPr>
        <p:spPr/>
        <p:txBody>
          <a:bodyPr/>
          <a:lstStyle/>
          <a:p>
            <a:fld id="{AE8EA5A1-38AB-4AA0-89CC-DE1004BC27E5}" type="slidenum">
              <a:rPr kumimoji="1" lang="ja-JP" altLang="en-US" smtClean="0"/>
              <a:t>228</a:t>
            </a:fld>
            <a:endParaRPr kumimoji="1" lang="ja-JP" altLang="en-US"/>
          </a:p>
        </p:txBody>
      </p:sp>
      <p:pic>
        <p:nvPicPr>
          <p:cNvPr id="34" name="Google Shape;564;p29">
            <a:extLst>
              <a:ext uri="{FF2B5EF4-FFF2-40B4-BE49-F238E27FC236}">
                <a16:creationId xmlns:a16="http://schemas.microsoft.com/office/drawing/2014/main" id="{D7FA64C2-A812-C052-D398-75068ECC558F}"/>
              </a:ext>
            </a:extLst>
          </p:cNvPr>
          <p:cNvPicPr preferRelativeResize="0"/>
          <p:nvPr/>
        </p:nvPicPr>
        <p:blipFill rotWithShape="1">
          <a:blip r:embed="rId3" cstate="print">
            <a:alphaModFix/>
          </a:blip>
          <a:srcRect/>
          <a:stretch/>
        </p:blipFill>
        <p:spPr>
          <a:xfrm>
            <a:off x="551003" y="3790406"/>
            <a:ext cx="3195208" cy="3528176"/>
          </a:xfrm>
          <a:prstGeom prst="rect">
            <a:avLst/>
          </a:prstGeom>
          <a:solidFill>
            <a:schemeClr val="bg1">
              <a:lumMod val="85000"/>
            </a:schemeClr>
          </a:solidFill>
          <a:ln>
            <a:solidFill>
              <a:srgbClr val="000000"/>
            </a:solidFill>
          </a:ln>
        </p:spPr>
      </p:pic>
      <p:sp>
        <p:nvSpPr>
          <p:cNvPr id="35" name="Google Shape;566;p29">
            <a:extLst>
              <a:ext uri="{FF2B5EF4-FFF2-40B4-BE49-F238E27FC236}">
                <a16:creationId xmlns:a16="http://schemas.microsoft.com/office/drawing/2014/main" id="{0793D6B9-B6E7-070A-718E-6AF3F64FBA23}"/>
              </a:ext>
            </a:extLst>
          </p:cNvPr>
          <p:cNvSpPr/>
          <p:nvPr/>
        </p:nvSpPr>
        <p:spPr>
          <a:xfrm>
            <a:off x="584700" y="666349"/>
            <a:ext cx="5400000" cy="252000"/>
          </a:xfrm>
          <a:prstGeom prst="rect">
            <a:avLst/>
          </a:prstGeom>
          <a:solidFill>
            <a:srgbClr val="99CCFF"/>
          </a:solidFill>
          <a:ln>
            <a:noFill/>
          </a:ln>
        </p:spPr>
        <p:txBody>
          <a:bodyPr spcFirstLastPara="1" wrap="square" lIns="91425" tIns="45700" rIns="91425" bIns="45700" anchor="ctr" anchorCtr="0">
            <a:noAutofit/>
          </a:bodyPr>
          <a:lstStyle/>
          <a:p>
            <a:pPr lvl="0"/>
            <a:r>
              <a:rPr lang="ja-JP" altLang="ko-KR" b="1" dirty="0">
                <a:latin typeface="游ゴシック" panose="020B0400000000000000" pitchFamily="50" charset="-128"/>
                <a:ea typeface="游ゴシック" panose="020B0400000000000000" pitchFamily="50" charset="-128"/>
              </a:rPr>
              <a:t>別添</a:t>
            </a:r>
            <a:r>
              <a:rPr lang="en-US" altLang="ja-JP" b="1" dirty="0">
                <a:latin typeface="游ゴシック" panose="020B0400000000000000" pitchFamily="50" charset="-128"/>
                <a:ea typeface="游ゴシック" panose="020B0400000000000000" pitchFamily="50" charset="-128"/>
              </a:rPr>
              <a:t>:</a:t>
            </a:r>
            <a:r>
              <a:rPr lang="ja-JP" altLang="ko-KR" b="1" dirty="0">
                <a:latin typeface="游ゴシック" panose="020B0400000000000000" pitchFamily="50" charset="-128"/>
                <a:ea typeface="游ゴシック" panose="020B0400000000000000" pitchFamily="50" charset="-128"/>
              </a:rPr>
              <a:t>医療機関の切替え方法</a:t>
            </a:r>
            <a:endParaRPr sz="1400" b="1" dirty="0">
              <a:solidFill>
                <a:srgbClr val="002060"/>
              </a:solidFill>
              <a:latin typeface="游ゴシック" panose="020B0400000000000000" pitchFamily="50" charset="-128"/>
              <a:ea typeface="游ゴシック" panose="020B0400000000000000" pitchFamily="50" charset="-128"/>
              <a:cs typeface="MS Gothic"/>
              <a:sym typeface="MS Gothic"/>
            </a:endParaRPr>
          </a:p>
        </p:txBody>
      </p:sp>
      <p:sp>
        <p:nvSpPr>
          <p:cNvPr id="36" name="Google Shape;567;p29">
            <a:extLst>
              <a:ext uri="{FF2B5EF4-FFF2-40B4-BE49-F238E27FC236}">
                <a16:creationId xmlns:a16="http://schemas.microsoft.com/office/drawing/2014/main" id="{F4A87298-F0D1-107B-2105-50CF4EFCC7DE}"/>
              </a:ext>
            </a:extLst>
          </p:cNvPr>
          <p:cNvSpPr txBox="1"/>
          <p:nvPr/>
        </p:nvSpPr>
        <p:spPr>
          <a:xfrm>
            <a:off x="548538" y="993324"/>
            <a:ext cx="5651431" cy="1573467"/>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游ゴシック" panose="020B0400000000000000" pitchFamily="50" charset="-128"/>
                <a:ea typeface="游ゴシック" panose="020B0400000000000000" pitchFamily="50" charset="-128"/>
              </a:rPr>
              <a:t>運営者だけが持っている固有機能です。</a:t>
            </a:r>
            <a:endParaRPr lang="en-US" altLang="ja-JP" sz="1100" dirty="0">
              <a:latin typeface="游ゴシック" panose="020B0400000000000000" pitchFamily="50" charset="-128"/>
              <a:ea typeface="游ゴシック" panose="020B0400000000000000" pitchFamily="50" charset="-128"/>
            </a:endParaRPr>
          </a:p>
          <a:p>
            <a:pPr lvl="0">
              <a:lnSpc>
                <a:spcPct val="125000"/>
              </a:lnSpc>
            </a:pPr>
            <a:r>
              <a:rPr lang="ja-JP" altLang="ko-KR" sz="1100" dirty="0">
                <a:latin typeface="游ゴシック" panose="020B0400000000000000" pitchFamily="50" charset="-128"/>
                <a:ea typeface="游ゴシック" panose="020B0400000000000000" pitchFamily="50" charset="-128"/>
              </a:rPr>
              <a:t>ユーザーの所属医療機関を変更し、該当変更医療機関情報として使用可能になります。 </a:t>
            </a:r>
            <a:r>
              <a:rPr lang="en-US" altLang="ja-JP" sz="1100" dirty="0">
                <a:latin typeface="游ゴシック" panose="020B0400000000000000" pitchFamily="50" charset="-128"/>
                <a:ea typeface="游ゴシック" panose="020B0400000000000000" pitchFamily="50" charset="-128"/>
              </a:rPr>
              <a:t>(</a:t>
            </a:r>
            <a:r>
              <a:rPr lang="ja-JP" altLang="ko-KR" sz="1100" dirty="0">
                <a:latin typeface="游ゴシック" panose="020B0400000000000000" pitchFamily="50" charset="-128"/>
                <a:ea typeface="游ゴシック" panose="020B0400000000000000" pitchFamily="50" charset="-128"/>
              </a:rPr>
              <a:t>該当する医療機関への再ログインプロセスは不要です。）</a:t>
            </a:r>
            <a:endParaRPr lang="en-US" altLang="ja-JP" sz="1100" dirty="0">
              <a:latin typeface="游ゴシック" panose="020B0400000000000000" pitchFamily="50" charset="-128"/>
              <a:ea typeface="游ゴシック" panose="020B0400000000000000" pitchFamily="50" charset="-128"/>
            </a:endParaRPr>
          </a:p>
          <a:p>
            <a:pPr lvl="0">
              <a:lnSpc>
                <a:spcPct val="125000"/>
              </a:lnSpc>
            </a:pP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a:p>
            <a:pPr lvl="0">
              <a:lnSpc>
                <a:spcPct val="125000"/>
              </a:lnSpc>
            </a:pPr>
            <a:r>
              <a:rPr lang="ko-KR" sz="1100" dirty="0">
                <a:solidFill>
                  <a:srgbClr val="FF0000"/>
                </a:solidFill>
                <a:latin typeface="游ゴシック" panose="020B0400000000000000" pitchFamily="50" charset="-128"/>
                <a:ea typeface="MS Mincho"/>
                <a:cs typeface="MS Mincho"/>
                <a:sym typeface="MS Mincho"/>
              </a:rPr>
              <a:t>注：</a:t>
            </a:r>
            <a:r>
              <a:rPr lang="ja-JP" altLang="ko-KR" sz="1100" dirty="0">
                <a:solidFill>
                  <a:srgbClr val="FF0000"/>
                </a:solidFill>
                <a:latin typeface="游ゴシック" panose="020B0400000000000000" pitchFamily="50" charset="-128"/>
                <a:ea typeface="游ゴシック" panose="020B0400000000000000" pitchFamily="50" charset="-128"/>
              </a:rPr>
              <a:t>本機能は運営者の固有権限ですのでユーザー情報</a:t>
            </a:r>
            <a:r>
              <a:rPr lang="ja-JP" altLang="en-US" sz="1100" dirty="0">
                <a:solidFill>
                  <a:srgbClr val="FF0000"/>
                </a:solidFill>
                <a:latin typeface="游ゴシック" panose="020B0400000000000000" pitchFamily="50" charset="-128"/>
                <a:ea typeface="游ゴシック" panose="020B0400000000000000" pitchFamily="50" charset="-128"/>
              </a:rPr>
              <a:t>が</a:t>
            </a:r>
            <a:r>
              <a:rPr lang="ja-JP" altLang="ko-KR" sz="1100" dirty="0">
                <a:solidFill>
                  <a:srgbClr val="FF0000"/>
                </a:solidFill>
                <a:latin typeface="游ゴシック" panose="020B0400000000000000" pitchFamily="50" charset="-128"/>
                <a:ea typeface="游ゴシック" panose="020B0400000000000000" pitchFamily="50" charset="-128"/>
              </a:rPr>
              <a:t>外部に</a:t>
            </a:r>
            <a:r>
              <a:rPr lang="ja-JP" altLang="en-US" sz="1100" dirty="0">
                <a:solidFill>
                  <a:srgbClr val="FF0000"/>
                </a:solidFill>
                <a:latin typeface="游ゴシック" panose="020B0400000000000000" pitchFamily="50" charset="-128"/>
                <a:ea typeface="游ゴシック" panose="020B0400000000000000" pitchFamily="50" charset="-128"/>
              </a:rPr>
              <a:t>流出され</a:t>
            </a:r>
            <a:r>
              <a:rPr lang="ja-JP" altLang="ko-KR" sz="1100" dirty="0">
                <a:solidFill>
                  <a:srgbClr val="FF0000"/>
                </a:solidFill>
                <a:latin typeface="游ゴシック" panose="020B0400000000000000" pitchFamily="50" charset="-128"/>
                <a:ea typeface="游ゴシック" panose="020B0400000000000000" pitchFamily="50" charset="-128"/>
              </a:rPr>
              <a:t>ないように</a:t>
            </a:r>
            <a:endParaRPr lang="en-US" altLang="ja-JP" sz="1100" dirty="0">
              <a:solidFill>
                <a:srgbClr val="FF0000"/>
              </a:solidFill>
              <a:latin typeface="游ゴシック" panose="020B0400000000000000" pitchFamily="50" charset="-128"/>
              <a:ea typeface="游ゴシック" panose="020B0400000000000000" pitchFamily="50" charset="-128"/>
            </a:endParaRPr>
          </a:p>
          <a:p>
            <a:pPr lvl="0">
              <a:lnSpc>
                <a:spcPct val="125000"/>
              </a:lnSpc>
            </a:pPr>
            <a:r>
              <a:rPr lang="ja-JP" altLang="ko-KR" sz="1100" dirty="0">
                <a:solidFill>
                  <a:srgbClr val="FF0000"/>
                </a:solidFill>
                <a:latin typeface="游ゴシック" panose="020B0400000000000000" pitchFamily="50" charset="-128"/>
                <a:ea typeface="游ゴシック" panose="020B0400000000000000" pitchFamily="50" charset="-128"/>
              </a:rPr>
              <a:t>注意してください。また、変更医療機関について</a:t>
            </a:r>
            <a:r>
              <a:rPr lang="ja-JP" altLang="en-US" sz="1100" dirty="0">
                <a:solidFill>
                  <a:srgbClr val="FF0000"/>
                </a:solidFill>
                <a:latin typeface="游ゴシック" panose="020B0400000000000000" pitchFamily="50" charset="-128"/>
                <a:ea typeface="游ゴシック" panose="020B0400000000000000" pitchFamily="50" charset="-128"/>
              </a:rPr>
              <a:t>単純な閲覧</a:t>
            </a:r>
            <a:r>
              <a:rPr lang="ja-JP" altLang="ko-KR" sz="1100" dirty="0">
                <a:solidFill>
                  <a:srgbClr val="FF0000"/>
                </a:solidFill>
                <a:latin typeface="游ゴシック" panose="020B0400000000000000" pitchFamily="50" charset="-128"/>
                <a:ea typeface="游ゴシック" panose="020B0400000000000000" pitchFamily="50" charset="-128"/>
              </a:rPr>
              <a:t>だけでなく点検及び学習</a:t>
            </a:r>
            <a:endParaRPr lang="en-US" altLang="ja-JP" sz="1100" dirty="0">
              <a:solidFill>
                <a:srgbClr val="FF0000"/>
              </a:solidFill>
              <a:latin typeface="游ゴシック" panose="020B0400000000000000" pitchFamily="50" charset="-128"/>
              <a:ea typeface="游ゴシック" panose="020B0400000000000000" pitchFamily="50" charset="-128"/>
            </a:endParaRPr>
          </a:p>
          <a:p>
            <a:pPr lvl="0">
              <a:lnSpc>
                <a:spcPct val="125000"/>
              </a:lnSpc>
            </a:pPr>
            <a:r>
              <a:rPr lang="ja-JP" altLang="ko-KR" sz="1100" dirty="0">
                <a:solidFill>
                  <a:srgbClr val="FF0000"/>
                </a:solidFill>
                <a:latin typeface="游ゴシック" panose="020B0400000000000000" pitchFamily="50" charset="-128"/>
                <a:ea typeface="游ゴシック" panose="020B0400000000000000" pitchFamily="50" charset="-128"/>
              </a:rPr>
              <a:t>が可能な状態</a:t>
            </a:r>
            <a:r>
              <a:rPr lang="ja-JP" altLang="en-US" sz="1100" dirty="0">
                <a:solidFill>
                  <a:srgbClr val="FF0000"/>
                </a:solidFill>
                <a:latin typeface="游ゴシック" panose="020B0400000000000000" pitchFamily="50" charset="-128"/>
                <a:ea typeface="游ゴシック" panose="020B0400000000000000" pitchFamily="50" charset="-128"/>
              </a:rPr>
              <a:t>です</a:t>
            </a:r>
            <a:r>
              <a:rPr lang="ja-JP" altLang="ko-KR" sz="1100" dirty="0">
                <a:solidFill>
                  <a:srgbClr val="FF0000"/>
                </a:solidFill>
                <a:latin typeface="游ゴシック" panose="020B0400000000000000" pitchFamily="50" charset="-128"/>
                <a:ea typeface="游ゴシック" panose="020B0400000000000000" pitchFamily="50" charset="-128"/>
              </a:rPr>
              <a:t>ので</a:t>
            </a:r>
            <a:r>
              <a:rPr lang="ja-JP" altLang="en-US" sz="1100" dirty="0">
                <a:solidFill>
                  <a:srgbClr val="FF0000"/>
                </a:solidFill>
                <a:latin typeface="游ゴシック" panose="020B0400000000000000" pitchFamily="50" charset="-128"/>
                <a:ea typeface="游ゴシック" panose="020B0400000000000000" pitchFamily="50" charset="-128"/>
              </a:rPr>
              <a:t>レセプトの取り扱いには</a:t>
            </a:r>
            <a:r>
              <a:rPr lang="ja-JP" altLang="ko-KR" sz="1100" dirty="0">
                <a:solidFill>
                  <a:srgbClr val="FF0000"/>
                </a:solidFill>
                <a:latin typeface="游ゴシック" panose="020B0400000000000000" pitchFamily="50" charset="-128"/>
                <a:ea typeface="游ゴシック" panose="020B0400000000000000" pitchFamily="50" charset="-128"/>
              </a:rPr>
              <a:t>注意してください</a:t>
            </a:r>
            <a:r>
              <a:rPr lang="ja-JP" altLang="en-US" sz="1100" dirty="0">
                <a:solidFill>
                  <a:srgbClr val="FF0000"/>
                </a:solidFill>
                <a:latin typeface="游ゴシック" panose="020B0400000000000000" pitchFamily="50" charset="-128"/>
                <a:ea typeface="游ゴシック" panose="020B0400000000000000" pitchFamily="50" charset="-128"/>
              </a:rPr>
              <a:t>。</a:t>
            </a:r>
            <a:endParaRPr sz="1100" dirty="0">
              <a:solidFill>
                <a:srgbClr val="FF0000"/>
              </a:solidFill>
              <a:latin typeface="游ゴシック" panose="020B0400000000000000" pitchFamily="50" charset="-128"/>
              <a:ea typeface="游ゴシック" panose="020B0400000000000000" pitchFamily="50" charset="-128"/>
              <a:cs typeface="MS Mincho"/>
              <a:sym typeface="MS Mincho"/>
            </a:endParaRPr>
          </a:p>
        </p:txBody>
      </p:sp>
      <p:pic>
        <p:nvPicPr>
          <p:cNvPr id="37" name="Google Shape;568;p29">
            <a:extLst>
              <a:ext uri="{FF2B5EF4-FFF2-40B4-BE49-F238E27FC236}">
                <a16:creationId xmlns:a16="http://schemas.microsoft.com/office/drawing/2014/main" id="{3AC0D090-D994-7767-387D-0E93716A0443}"/>
              </a:ext>
            </a:extLst>
          </p:cNvPr>
          <p:cNvPicPr preferRelativeResize="0"/>
          <p:nvPr/>
        </p:nvPicPr>
        <p:blipFill rotWithShape="1">
          <a:blip r:embed="rId4" cstate="print">
            <a:alphaModFix/>
          </a:blip>
          <a:srcRect/>
          <a:stretch/>
        </p:blipFill>
        <p:spPr>
          <a:xfrm>
            <a:off x="584701" y="2919347"/>
            <a:ext cx="3127812" cy="444341"/>
          </a:xfrm>
          <a:prstGeom prst="rect">
            <a:avLst/>
          </a:prstGeom>
          <a:noFill/>
          <a:ln>
            <a:noFill/>
          </a:ln>
        </p:spPr>
      </p:pic>
      <p:sp>
        <p:nvSpPr>
          <p:cNvPr id="38" name="Google Shape;569;p29">
            <a:extLst>
              <a:ext uri="{FF2B5EF4-FFF2-40B4-BE49-F238E27FC236}">
                <a16:creationId xmlns:a16="http://schemas.microsoft.com/office/drawing/2014/main" id="{575D2490-F14E-791F-9DEA-630F7D63FAEB}"/>
              </a:ext>
            </a:extLst>
          </p:cNvPr>
          <p:cNvSpPr/>
          <p:nvPr/>
        </p:nvSpPr>
        <p:spPr>
          <a:xfrm>
            <a:off x="2054665" y="3023406"/>
            <a:ext cx="1168596" cy="244488"/>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sp>
        <p:nvSpPr>
          <p:cNvPr id="39" name="Google Shape;570;p29">
            <a:extLst>
              <a:ext uri="{FF2B5EF4-FFF2-40B4-BE49-F238E27FC236}">
                <a16:creationId xmlns:a16="http://schemas.microsoft.com/office/drawing/2014/main" id="{CAE5E4F6-0D3D-2DC2-6C8A-2445250871F8}"/>
              </a:ext>
            </a:extLst>
          </p:cNvPr>
          <p:cNvSpPr txBox="1"/>
          <p:nvPr/>
        </p:nvSpPr>
        <p:spPr>
          <a:xfrm>
            <a:off x="523261" y="2607386"/>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游ゴシック" panose="020B0400000000000000" pitchFamily="50" charset="-128"/>
                <a:ea typeface="MS Mincho"/>
                <a:cs typeface="MS Mincho"/>
                <a:sym typeface="MS Mincho"/>
              </a:rPr>
              <a:t>●</a:t>
            </a:r>
            <a:r>
              <a:rPr lang="ja-JP" altLang="ko-KR" sz="1100" dirty="0">
                <a:latin typeface="游ゴシック" panose="020B0400000000000000" pitchFamily="50" charset="-128"/>
                <a:ea typeface="游ゴシック" panose="020B0400000000000000" pitchFamily="50" charset="-128"/>
              </a:rPr>
              <a:t>上段ロゴ＋所属医療機関名左側に「医療機関切替」ボタンが存在します。</a:t>
            </a: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p:txBody>
      </p:sp>
      <p:sp>
        <p:nvSpPr>
          <p:cNvPr id="40" name="Google Shape;571;p29">
            <a:extLst>
              <a:ext uri="{FF2B5EF4-FFF2-40B4-BE49-F238E27FC236}">
                <a16:creationId xmlns:a16="http://schemas.microsoft.com/office/drawing/2014/main" id="{CE5BB6EE-DA1E-4B06-A618-CB99F8B2C34D}"/>
              </a:ext>
            </a:extLst>
          </p:cNvPr>
          <p:cNvSpPr txBox="1"/>
          <p:nvPr/>
        </p:nvSpPr>
        <p:spPr>
          <a:xfrm>
            <a:off x="3789316" y="3946104"/>
            <a:ext cx="2973757" cy="1150275"/>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游ゴシック" panose="020B0400000000000000" pitchFamily="50" charset="-128"/>
                <a:ea typeface="游ゴシック" panose="020B0400000000000000" pitchFamily="50" charset="-128"/>
              </a:rPr>
              <a:t>ウィンドウオープンと同時に有効な医療機関のリストが照会されます。</a:t>
            </a:r>
            <a:endParaRPr sz="1100" dirty="0">
              <a:solidFill>
                <a:srgbClr val="FF0000"/>
              </a:solidFill>
              <a:latin typeface="游ゴシック" panose="020B0400000000000000" pitchFamily="50" charset="-128"/>
              <a:ea typeface="游ゴシック" panose="020B0400000000000000" pitchFamily="50" charset="-128"/>
              <a:cs typeface="MS Mincho"/>
              <a:sym typeface="MS Mincho"/>
            </a:endParaRPr>
          </a:p>
          <a:p>
            <a:pPr lvl="0">
              <a:lnSpc>
                <a:spcPct val="125000"/>
              </a:lnSpc>
            </a:pPr>
            <a:r>
              <a:rPr lang="ko-KR" sz="1100" dirty="0">
                <a:solidFill>
                  <a:srgbClr val="FF0000"/>
                </a:solidFill>
                <a:latin typeface="游ゴシック" panose="020B0400000000000000" pitchFamily="50" charset="-128"/>
                <a:ea typeface="MS Mincho"/>
                <a:cs typeface="MS Mincho"/>
                <a:sym typeface="MS Mincho"/>
              </a:rPr>
              <a:t>①</a:t>
            </a:r>
            <a:r>
              <a:rPr lang="ja-JP" altLang="ko-KR" sz="1100" dirty="0">
                <a:latin typeface="游ゴシック" panose="020B0400000000000000" pitchFamily="50" charset="-128"/>
                <a:ea typeface="游ゴシック" panose="020B0400000000000000" pitchFamily="50" charset="-128"/>
              </a:rPr>
              <a:t>移行先の医療機関を選択してください。</a:t>
            </a:r>
            <a:endParaRPr dirty="0">
              <a:latin typeface="游ゴシック" panose="020B0400000000000000" pitchFamily="50" charset="-128"/>
              <a:ea typeface="游ゴシック" panose="020B0400000000000000" pitchFamily="50" charset="-128"/>
            </a:endParaRPr>
          </a:p>
          <a:p>
            <a:pPr lvl="0">
              <a:lnSpc>
                <a:spcPct val="125000"/>
              </a:lnSpc>
            </a:pPr>
            <a:r>
              <a:rPr lang="ko-KR" sz="1100" dirty="0">
                <a:solidFill>
                  <a:srgbClr val="FF0000"/>
                </a:solidFill>
                <a:latin typeface="游ゴシック" panose="020B0400000000000000" pitchFamily="50" charset="-128"/>
                <a:ea typeface="MS Mincho"/>
                <a:cs typeface="MS Mincho"/>
                <a:sym typeface="MS Mincho"/>
              </a:rPr>
              <a:t>②</a:t>
            </a:r>
            <a:r>
              <a:rPr lang="ja-JP" altLang="ko-KR" sz="1100" dirty="0">
                <a:latin typeface="游ゴシック" panose="020B0400000000000000" pitchFamily="50" charset="-128"/>
                <a:ea typeface="游ゴシック" panose="020B0400000000000000" pitchFamily="50" charset="-128"/>
              </a:rPr>
              <a:t>選択ボタンをクリックします</a:t>
            </a:r>
            <a:r>
              <a:rPr lang="ja-JP" altLang="en-US" sz="1100" dirty="0">
                <a:latin typeface="游ゴシック" panose="020B0400000000000000" pitchFamily="50" charset="-128"/>
                <a:ea typeface="游ゴシック" panose="020B0400000000000000" pitchFamily="50" charset="-128"/>
              </a:rPr>
              <a:t>と</a:t>
            </a:r>
            <a:r>
              <a:rPr lang="ja-JP" altLang="ko-KR" sz="1100" dirty="0">
                <a:latin typeface="游ゴシック" panose="020B0400000000000000" pitchFamily="50" charset="-128"/>
                <a:ea typeface="游ゴシック" panose="020B0400000000000000" pitchFamily="50" charset="-128"/>
              </a:rPr>
              <a:t>変更完了</a:t>
            </a:r>
            <a:endParaRPr lang="en-US" altLang="ja-JP" sz="1100" dirty="0">
              <a:latin typeface="游ゴシック" panose="020B0400000000000000" pitchFamily="50" charset="-128"/>
              <a:ea typeface="游ゴシック" panose="020B0400000000000000" pitchFamily="50" charset="-128"/>
            </a:endParaRPr>
          </a:p>
          <a:p>
            <a:pPr lvl="0">
              <a:lnSpc>
                <a:spcPct val="125000"/>
              </a:lnSpc>
            </a:pPr>
            <a:r>
              <a:rPr lang="en-US" altLang="ja-JP"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メッセージが表示されます。</a:t>
            </a: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p:txBody>
      </p:sp>
      <p:cxnSp>
        <p:nvCxnSpPr>
          <p:cNvPr id="41" name="Google Shape;572;p29">
            <a:extLst>
              <a:ext uri="{FF2B5EF4-FFF2-40B4-BE49-F238E27FC236}">
                <a16:creationId xmlns:a16="http://schemas.microsoft.com/office/drawing/2014/main" id="{A6358097-70FB-090D-F1A0-F2D581DC5A2F}"/>
              </a:ext>
            </a:extLst>
          </p:cNvPr>
          <p:cNvCxnSpPr>
            <a:stCxn id="38" idx="2"/>
          </p:cNvCxnSpPr>
          <p:nvPr/>
        </p:nvCxnSpPr>
        <p:spPr>
          <a:xfrm flipH="1">
            <a:off x="2631163" y="3267894"/>
            <a:ext cx="7800" cy="522600"/>
          </a:xfrm>
          <a:prstGeom prst="straightConnector1">
            <a:avLst/>
          </a:prstGeom>
          <a:noFill/>
          <a:ln w="19050" cap="flat" cmpd="sng">
            <a:solidFill>
              <a:srgbClr val="FF0000"/>
            </a:solidFill>
            <a:prstDash val="solid"/>
            <a:miter lim="800000"/>
            <a:headEnd type="none" w="sm" len="sm"/>
            <a:tailEnd type="triangle" w="med" len="med"/>
          </a:ln>
        </p:spPr>
      </p:cxnSp>
      <p:sp>
        <p:nvSpPr>
          <p:cNvPr id="42" name="Google Shape;573;p29">
            <a:extLst>
              <a:ext uri="{FF2B5EF4-FFF2-40B4-BE49-F238E27FC236}">
                <a16:creationId xmlns:a16="http://schemas.microsoft.com/office/drawing/2014/main" id="{99BBF27C-31E5-3DAA-A21F-AE9F22A04812}"/>
              </a:ext>
            </a:extLst>
          </p:cNvPr>
          <p:cNvSpPr txBox="1"/>
          <p:nvPr/>
        </p:nvSpPr>
        <p:spPr>
          <a:xfrm>
            <a:off x="2731020" y="3363688"/>
            <a:ext cx="3908638" cy="303889"/>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a:latin typeface="游ゴシック" panose="020B0400000000000000" pitchFamily="50" charset="-128"/>
                <a:ea typeface="游ゴシック" panose="020B0400000000000000" pitchFamily="50" charset="-128"/>
              </a:rPr>
              <a:t>移行対</a:t>
            </a:r>
            <a:r>
              <a:rPr lang="ja-JP" altLang="ko-KR" sz="1100" dirty="0">
                <a:latin typeface="游ゴシック" panose="020B0400000000000000" pitchFamily="50" charset="-128"/>
                <a:ea typeface="游ゴシック" panose="020B0400000000000000" pitchFamily="50" charset="-128"/>
              </a:rPr>
              <a:t>象医療機関選択ポップアップウィンドウが開きます。</a:t>
            </a:r>
            <a:endParaRPr dirty="0">
              <a:latin typeface="游ゴシック" panose="020B0400000000000000" pitchFamily="50" charset="-128"/>
              <a:ea typeface="游ゴシック" panose="020B0400000000000000" pitchFamily="50" charset="-128"/>
            </a:endParaRPr>
          </a:p>
        </p:txBody>
      </p:sp>
      <p:sp>
        <p:nvSpPr>
          <p:cNvPr id="43" name="Google Shape;574;p29">
            <a:extLst>
              <a:ext uri="{FF2B5EF4-FFF2-40B4-BE49-F238E27FC236}">
                <a16:creationId xmlns:a16="http://schemas.microsoft.com/office/drawing/2014/main" id="{EB3EF235-3FEB-86BC-D6C7-DF8D43252FB7}"/>
              </a:ext>
            </a:extLst>
          </p:cNvPr>
          <p:cNvSpPr txBox="1"/>
          <p:nvPr/>
        </p:nvSpPr>
        <p:spPr>
          <a:xfrm>
            <a:off x="2807763" y="4855286"/>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游ゴシック" panose="020B0400000000000000" pitchFamily="50" charset="-128"/>
                <a:ea typeface="Century"/>
                <a:cs typeface="Century"/>
                <a:sym typeface="Century"/>
              </a:rPr>
              <a:t>①</a:t>
            </a:r>
            <a:endParaRPr dirty="0">
              <a:latin typeface="游ゴシック" panose="020B0400000000000000" pitchFamily="50" charset="-128"/>
              <a:ea typeface="游ゴシック" panose="020B0400000000000000" pitchFamily="50" charset="-128"/>
            </a:endParaRPr>
          </a:p>
        </p:txBody>
      </p:sp>
      <p:sp>
        <p:nvSpPr>
          <p:cNvPr id="44" name="Google Shape;575;p29">
            <a:extLst>
              <a:ext uri="{FF2B5EF4-FFF2-40B4-BE49-F238E27FC236}">
                <a16:creationId xmlns:a16="http://schemas.microsoft.com/office/drawing/2014/main" id="{6D091A24-4D02-62C7-7251-B496270A027E}"/>
              </a:ext>
            </a:extLst>
          </p:cNvPr>
          <p:cNvSpPr txBox="1"/>
          <p:nvPr/>
        </p:nvSpPr>
        <p:spPr>
          <a:xfrm>
            <a:off x="2630572" y="692378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游ゴシック" panose="020B0400000000000000" pitchFamily="50" charset="-128"/>
                <a:ea typeface="Century"/>
                <a:cs typeface="Century"/>
                <a:sym typeface="Century"/>
              </a:rPr>
              <a:t>③</a:t>
            </a:r>
            <a:endParaRPr sz="1800" dirty="0">
              <a:solidFill>
                <a:srgbClr val="FF0000"/>
              </a:solidFill>
              <a:latin typeface="游ゴシック" panose="020B0400000000000000" pitchFamily="50" charset="-128"/>
              <a:ea typeface="游ゴシック" panose="020B0400000000000000" pitchFamily="50" charset="-128"/>
              <a:cs typeface="Century"/>
              <a:sym typeface="Century"/>
            </a:endParaRPr>
          </a:p>
        </p:txBody>
      </p:sp>
      <p:sp>
        <p:nvSpPr>
          <p:cNvPr id="45" name="Google Shape;576;p29">
            <a:extLst>
              <a:ext uri="{FF2B5EF4-FFF2-40B4-BE49-F238E27FC236}">
                <a16:creationId xmlns:a16="http://schemas.microsoft.com/office/drawing/2014/main" id="{68EF97E1-2DF6-1BB6-FE2E-4F8F10E6E775}"/>
              </a:ext>
            </a:extLst>
          </p:cNvPr>
          <p:cNvSpPr/>
          <p:nvPr/>
        </p:nvSpPr>
        <p:spPr>
          <a:xfrm>
            <a:off x="634437" y="5180223"/>
            <a:ext cx="2902331" cy="14289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sp>
        <p:nvSpPr>
          <p:cNvPr id="46" name="Google Shape;577;p29">
            <a:extLst>
              <a:ext uri="{FF2B5EF4-FFF2-40B4-BE49-F238E27FC236}">
                <a16:creationId xmlns:a16="http://schemas.microsoft.com/office/drawing/2014/main" id="{C6A884BE-A4E9-1549-4F91-ED21A2F64113}"/>
              </a:ext>
            </a:extLst>
          </p:cNvPr>
          <p:cNvSpPr txBox="1"/>
          <p:nvPr/>
        </p:nvSpPr>
        <p:spPr>
          <a:xfrm>
            <a:off x="1175542" y="6935947"/>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游ゴシック" panose="020B0400000000000000" pitchFamily="50" charset="-128"/>
                <a:ea typeface="Century"/>
                <a:cs typeface="Century"/>
                <a:sym typeface="Century"/>
              </a:rPr>
              <a:t>②</a:t>
            </a:r>
            <a:endParaRPr>
              <a:latin typeface="游ゴシック" panose="020B0400000000000000" pitchFamily="50" charset="-128"/>
              <a:ea typeface="游ゴシック" panose="020B0400000000000000" pitchFamily="50" charset="-128"/>
            </a:endParaRPr>
          </a:p>
        </p:txBody>
      </p:sp>
      <p:sp>
        <p:nvSpPr>
          <p:cNvPr id="48" name="Google Shape;579;p29">
            <a:extLst>
              <a:ext uri="{FF2B5EF4-FFF2-40B4-BE49-F238E27FC236}">
                <a16:creationId xmlns:a16="http://schemas.microsoft.com/office/drawing/2014/main" id="{4E5FD640-D458-122B-C79E-45F1DF4295B0}"/>
              </a:ext>
            </a:extLst>
          </p:cNvPr>
          <p:cNvSpPr txBox="1"/>
          <p:nvPr/>
        </p:nvSpPr>
        <p:spPr>
          <a:xfrm>
            <a:off x="1658958" y="7372458"/>
            <a:ext cx="3998563"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游ゴシック" panose="020B0400000000000000" pitchFamily="50" charset="-128"/>
                <a:ea typeface="MS Mincho"/>
                <a:cs typeface="MS Mincho"/>
                <a:sym typeface="MS Mincho"/>
              </a:rPr>
              <a:t>③</a:t>
            </a:r>
            <a:r>
              <a:rPr lang="ja-JP" altLang="ko-KR" sz="1100" dirty="0">
                <a:latin typeface="游ゴシック" panose="020B0400000000000000" pitchFamily="50" charset="-128"/>
                <a:ea typeface="游ゴシック" panose="020B0400000000000000" pitchFamily="50" charset="-128"/>
              </a:rPr>
              <a:t>閉じるボタンをクリックすると「医療機関の切り替え」</a:t>
            </a:r>
            <a:r>
              <a:rPr lang="en-US" altLang="ja-JP" sz="1100" dirty="0">
                <a:latin typeface="游ゴシック" panose="020B0400000000000000" pitchFamily="50" charset="-128"/>
                <a:ea typeface="游ゴシック" panose="020B0400000000000000" pitchFamily="50" charset="-128"/>
              </a:rPr>
              <a:t> </a:t>
            </a:r>
          </a:p>
          <a:p>
            <a:pPr lvl="0">
              <a:lnSpc>
                <a:spcPct val="125000"/>
              </a:lnSpc>
            </a:pPr>
            <a:r>
              <a:rPr lang="en-US" altLang="ja-JP"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をキャンセルします。</a:t>
            </a: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p:txBody>
      </p:sp>
      <p:pic>
        <p:nvPicPr>
          <p:cNvPr id="49" name="Google Shape;580;p29">
            <a:extLst>
              <a:ext uri="{FF2B5EF4-FFF2-40B4-BE49-F238E27FC236}">
                <a16:creationId xmlns:a16="http://schemas.microsoft.com/office/drawing/2014/main" id="{4C0A17CE-24E5-78A6-3B76-6779F505A109}"/>
              </a:ext>
            </a:extLst>
          </p:cNvPr>
          <p:cNvPicPr preferRelativeResize="0"/>
          <p:nvPr/>
        </p:nvPicPr>
        <p:blipFill rotWithShape="1">
          <a:blip r:embed="rId5" cstate="print">
            <a:alphaModFix/>
          </a:blip>
          <a:srcRect/>
          <a:stretch/>
        </p:blipFill>
        <p:spPr>
          <a:xfrm>
            <a:off x="634437" y="7941861"/>
            <a:ext cx="3505200" cy="485775"/>
          </a:xfrm>
          <a:prstGeom prst="rect">
            <a:avLst/>
          </a:prstGeom>
          <a:noFill/>
          <a:ln>
            <a:solidFill>
              <a:srgbClr val="000000"/>
            </a:solidFill>
          </a:ln>
        </p:spPr>
      </p:pic>
      <p:cxnSp>
        <p:nvCxnSpPr>
          <p:cNvPr id="50" name="Google Shape;581;p29">
            <a:extLst>
              <a:ext uri="{FF2B5EF4-FFF2-40B4-BE49-F238E27FC236}">
                <a16:creationId xmlns:a16="http://schemas.microsoft.com/office/drawing/2014/main" id="{35E5000E-65BD-7D15-C01F-0A075D2DDC2A}"/>
              </a:ext>
            </a:extLst>
          </p:cNvPr>
          <p:cNvCxnSpPr>
            <a:cxnSpLocks/>
            <a:endCxn id="49" idx="3"/>
          </p:cNvCxnSpPr>
          <p:nvPr/>
        </p:nvCxnSpPr>
        <p:spPr>
          <a:xfrm rot="5400000">
            <a:off x="3782880" y="6620929"/>
            <a:ext cx="1920578" cy="1207063"/>
          </a:xfrm>
          <a:prstGeom prst="bentConnector2">
            <a:avLst/>
          </a:prstGeom>
          <a:noFill/>
          <a:ln w="19050" cap="flat" cmpd="sng">
            <a:solidFill>
              <a:srgbClr val="FF0000"/>
            </a:solidFill>
            <a:prstDash val="solid"/>
            <a:miter lim="800000"/>
            <a:headEnd type="none" w="sm" len="sm"/>
            <a:tailEnd type="triangle" w="med" len="med"/>
          </a:ln>
        </p:spPr>
      </p:cxnSp>
      <p:sp>
        <p:nvSpPr>
          <p:cNvPr id="51" name="Google Shape;583;p29">
            <a:extLst>
              <a:ext uri="{FF2B5EF4-FFF2-40B4-BE49-F238E27FC236}">
                <a16:creationId xmlns:a16="http://schemas.microsoft.com/office/drawing/2014/main" id="{67D9B711-63C2-C66E-4788-7E58E9C129F0}"/>
              </a:ext>
            </a:extLst>
          </p:cNvPr>
          <p:cNvSpPr txBox="1"/>
          <p:nvPr/>
        </p:nvSpPr>
        <p:spPr>
          <a:xfrm>
            <a:off x="315512" y="8013007"/>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④</a:t>
            </a:r>
            <a:endParaRPr sz="1800">
              <a:solidFill>
                <a:srgbClr val="FF0000"/>
              </a:solidFill>
              <a:latin typeface="Century"/>
              <a:ea typeface="Century"/>
              <a:cs typeface="Century"/>
              <a:sym typeface="Century"/>
            </a:endParaRPr>
          </a:p>
        </p:txBody>
      </p:sp>
      <p:sp>
        <p:nvSpPr>
          <p:cNvPr id="52" name="Google Shape;584;p29">
            <a:extLst>
              <a:ext uri="{FF2B5EF4-FFF2-40B4-BE49-F238E27FC236}">
                <a16:creationId xmlns:a16="http://schemas.microsoft.com/office/drawing/2014/main" id="{03599FFF-96CD-6D21-0D86-2258C46F230D}"/>
              </a:ext>
            </a:extLst>
          </p:cNvPr>
          <p:cNvSpPr txBox="1"/>
          <p:nvPr/>
        </p:nvSpPr>
        <p:spPr>
          <a:xfrm>
            <a:off x="522317" y="8441591"/>
            <a:ext cx="4861407"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游ゴシック" panose="020B0400000000000000" pitchFamily="50" charset="-128"/>
                <a:ea typeface="MS Mincho"/>
                <a:cs typeface="MS Mincho"/>
                <a:sym typeface="MS Mincho"/>
              </a:rPr>
              <a:t>④</a:t>
            </a:r>
            <a:r>
              <a:rPr lang="ja-JP" altLang="ko-KR" sz="1100" dirty="0">
                <a:latin typeface="游ゴシック" panose="020B0400000000000000" pitchFamily="50" charset="-128"/>
                <a:ea typeface="游ゴシック" panose="020B0400000000000000" pitchFamily="50" charset="-128"/>
              </a:rPr>
              <a:t>上部ロゴ＋所属医療機関名が該当転換対象医療機関に変更されました。 </a:t>
            </a:r>
            <a:r>
              <a:rPr lang="ja-JP" altLang="en-US" sz="1100" dirty="0">
                <a:latin typeface="游ゴシック" panose="020B0400000000000000" pitchFamily="50" charset="-128"/>
                <a:ea typeface="游ゴシック" panose="020B0400000000000000" pitchFamily="50" charset="-128"/>
              </a:rPr>
              <a:t>　</a:t>
            </a:r>
            <a:endParaRPr lang="en-US" altLang="ja-JP" sz="1100" dirty="0">
              <a:latin typeface="游ゴシック" panose="020B0400000000000000" pitchFamily="50" charset="-128"/>
              <a:ea typeface="游ゴシック" panose="020B0400000000000000" pitchFamily="50" charset="-128"/>
            </a:endParaRPr>
          </a:p>
          <a:p>
            <a:pPr lvl="0">
              <a:lnSpc>
                <a:spcPct val="125000"/>
              </a:lnSpc>
            </a:pPr>
            <a:r>
              <a:rPr lang="ja-JP" altLang="en-US"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以降、点検業務の</a:t>
            </a:r>
            <a:r>
              <a:rPr lang="ja-JP" altLang="en-US" sz="1100" dirty="0">
                <a:latin typeface="游ゴシック" panose="020B0400000000000000" pitchFamily="50" charset="-128"/>
                <a:ea typeface="游ゴシック" panose="020B0400000000000000" pitchFamily="50" charset="-128"/>
              </a:rPr>
              <a:t>レセプト</a:t>
            </a:r>
            <a:r>
              <a:rPr lang="ja-JP" altLang="ko-KR" sz="1100" dirty="0">
                <a:latin typeface="游ゴシック" panose="020B0400000000000000" pitchFamily="50" charset="-128"/>
                <a:ea typeface="游ゴシック" panose="020B0400000000000000" pitchFamily="50" charset="-128"/>
              </a:rPr>
              <a:t>は転換医療機関のデータ</a:t>
            </a:r>
            <a:r>
              <a:rPr lang="ja-JP" altLang="en-US" sz="1100" dirty="0">
                <a:latin typeface="游ゴシック" panose="020B0400000000000000" pitchFamily="50" charset="-128"/>
                <a:ea typeface="游ゴシック" panose="020B0400000000000000" pitchFamily="50" charset="-128"/>
              </a:rPr>
              <a:t>になります</a:t>
            </a:r>
            <a:r>
              <a:rPr lang="ja-JP" altLang="ko-KR" sz="1100" dirty="0">
                <a:latin typeface="游ゴシック" panose="020B0400000000000000" pitchFamily="50" charset="-128"/>
                <a:ea typeface="游ゴシック" panose="020B0400000000000000" pitchFamily="50" charset="-128"/>
              </a:rPr>
              <a:t>。</a:t>
            </a: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p:txBody>
      </p:sp>
      <p:sp>
        <p:nvSpPr>
          <p:cNvPr id="53" name="正方形/長方形 1">
            <a:extLst>
              <a:ext uri="{FF2B5EF4-FFF2-40B4-BE49-F238E27FC236}">
                <a16:creationId xmlns:a16="http://schemas.microsoft.com/office/drawing/2014/main" id="{B39F0103-F09B-AC44-3566-A385C5028C68}"/>
              </a:ext>
            </a:extLst>
          </p:cNvPr>
          <p:cNvSpPr/>
          <p:nvPr/>
        </p:nvSpPr>
        <p:spPr>
          <a:xfrm>
            <a:off x="2037883" y="5345898"/>
            <a:ext cx="412427" cy="142892"/>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54" name="正方形/長方形 2">
            <a:extLst>
              <a:ext uri="{FF2B5EF4-FFF2-40B4-BE49-F238E27FC236}">
                <a16:creationId xmlns:a16="http://schemas.microsoft.com/office/drawing/2014/main" id="{706A9D91-CF87-C839-49A0-190B8E874806}"/>
              </a:ext>
            </a:extLst>
          </p:cNvPr>
          <p:cNvSpPr/>
          <p:nvPr/>
        </p:nvSpPr>
        <p:spPr>
          <a:xfrm>
            <a:off x="2030626" y="5507272"/>
            <a:ext cx="464017" cy="142892"/>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55" name="正方形/長方形 3">
            <a:extLst>
              <a:ext uri="{FF2B5EF4-FFF2-40B4-BE49-F238E27FC236}">
                <a16:creationId xmlns:a16="http://schemas.microsoft.com/office/drawing/2014/main" id="{3410DC0A-62E1-2126-D654-21DF6FAD57F8}"/>
              </a:ext>
            </a:extLst>
          </p:cNvPr>
          <p:cNvSpPr/>
          <p:nvPr/>
        </p:nvSpPr>
        <p:spPr>
          <a:xfrm>
            <a:off x="2040151" y="5666078"/>
            <a:ext cx="464017" cy="142892"/>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56" name="正方形/長方形 5">
            <a:extLst>
              <a:ext uri="{FF2B5EF4-FFF2-40B4-BE49-F238E27FC236}">
                <a16:creationId xmlns:a16="http://schemas.microsoft.com/office/drawing/2014/main" id="{62F39643-E92E-A67F-E9C2-D17545464ED5}"/>
              </a:ext>
            </a:extLst>
          </p:cNvPr>
          <p:cNvSpPr/>
          <p:nvPr/>
        </p:nvSpPr>
        <p:spPr>
          <a:xfrm>
            <a:off x="2054665" y="5847897"/>
            <a:ext cx="840864" cy="98030"/>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57" name="正方形/長方形 4">
            <a:extLst>
              <a:ext uri="{FF2B5EF4-FFF2-40B4-BE49-F238E27FC236}">
                <a16:creationId xmlns:a16="http://schemas.microsoft.com/office/drawing/2014/main" id="{EEC17117-42F6-1478-799A-FA17685F8B4F}"/>
              </a:ext>
            </a:extLst>
          </p:cNvPr>
          <p:cNvSpPr/>
          <p:nvPr/>
        </p:nvSpPr>
        <p:spPr>
          <a:xfrm>
            <a:off x="2895529" y="5664678"/>
            <a:ext cx="151046" cy="141520"/>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58" name="正方形/長方形 6">
            <a:extLst>
              <a:ext uri="{FF2B5EF4-FFF2-40B4-BE49-F238E27FC236}">
                <a16:creationId xmlns:a16="http://schemas.microsoft.com/office/drawing/2014/main" id="{9DEBE697-8F17-A4CD-B22D-CFFD4135FE4E}"/>
              </a:ext>
            </a:extLst>
          </p:cNvPr>
          <p:cNvSpPr/>
          <p:nvPr/>
        </p:nvSpPr>
        <p:spPr>
          <a:xfrm>
            <a:off x="2037883" y="5977414"/>
            <a:ext cx="1185378" cy="134655"/>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59" name="正方形/長方形 7">
            <a:extLst>
              <a:ext uri="{FF2B5EF4-FFF2-40B4-BE49-F238E27FC236}">
                <a16:creationId xmlns:a16="http://schemas.microsoft.com/office/drawing/2014/main" id="{F6635E26-D6FD-8AE8-0F19-5187A790E221}"/>
              </a:ext>
            </a:extLst>
          </p:cNvPr>
          <p:cNvSpPr/>
          <p:nvPr/>
        </p:nvSpPr>
        <p:spPr>
          <a:xfrm>
            <a:off x="2037883" y="6151933"/>
            <a:ext cx="260817" cy="141716"/>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60" name="正方形/長方形 8">
            <a:extLst>
              <a:ext uri="{FF2B5EF4-FFF2-40B4-BE49-F238E27FC236}">
                <a16:creationId xmlns:a16="http://schemas.microsoft.com/office/drawing/2014/main" id="{24EB1F30-0A79-700D-3471-1D2D02215D34}"/>
              </a:ext>
            </a:extLst>
          </p:cNvPr>
          <p:cNvSpPr/>
          <p:nvPr/>
        </p:nvSpPr>
        <p:spPr>
          <a:xfrm>
            <a:off x="2046274" y="6311321"/>
            <a:ext cx="592689" cy="134728"/>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61" name="正方形/長方形 9">
            <a:extLst>
              <a:ext uri="{FF2B5EF4-FFF2-40B4-BE49-F238E27FC236}">
                <a16:creationId xmlns:a16="http://schemas.microsoft.com/office/drawing/2014/main" id="{61A407DA-CD5B-374B-7F75-4017268902D7}"/>
              </a:ext>
            </a:extLst>
          </p:cNvPr>
          <p:cNvSpPr/>
          <p:nvPr/>
        </p:nvSpPr>
        <p:spPr>
          <a:xfrm>
            <a:off x="2037883" y="6485767"/>
            <a:ext cx="592689" cy="141337"/>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62" name="正方形/長方形 11">
            <a:extLst>
              <a:ext uri="{FF2B5EF4-FFF2-40B4-BE49-F238E27FC236}">
                <a16:creationId xmlns:a16="http://schemas.microsoft.com/office/drawing/2014/main" id="{3FDC5C21-FCBF-3AB2-1C56-BA95E8A3E189}"/>
              </a:ext>
            </a:extLst>
          </p:cNvPr>
          <p:cNvSpPr/>
          <p:nvPr/>
        </p:nvSpPr>
        <p:spPr>
          <a:xfrm>
            <a:off x="2030626" y="6808878"/>
            <a:ext cx="856292" cy="126848"/>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63" name="正方形/長方形 10">
            <a:extLst>
              <a:ext uri="{FF2B5EF4-FFF2-40B4-BE49-F238E27FC236}">
                <a16:creationId xmlns:a16="http://schemas.microsoft.com/office/drawing/2014/main" id="{8FB302DC-E625-DDD7-26DB-91D49A14710F}"/>
              </a:ext>
            </a:extLst>
          </p:cNvPr>
          <p:cNvSpPr/>
          <p:nvPr/>
        </p:nvSpPr>
        <p:spPr>
          <a:xfrm>
            <a:off x="2037883" y="6660268"/>
            <a:ext cx="1185378" cy="134655"/>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cxnSp>
        <p:nvCxnSpPr>
          <p:cNvPr id="64" name="Google Shape;582;p29">
            <a:extLst>
              <a:ext uri="{FF2B5EF4-FFF2-40B4-BE49-F238E27FC236}">
                <a16:creationId xmlns:a16="http://schemas.microsoft.com/office/drawing/2014/main" id="{F9809AAC-8027-FDA7-F0B7-2E046B7BA688}"/>
              </a:ext>
            </a:extLst>
          </p:cNvPr>
          <p:cNvCxnSpPr>
            <a:cxnSpLocks/>
            <a:endCxn id="5" idx="1"/>
          </p:cNvCxnSpPr>
          <p:nvPr/>
        </p:nvCxnSpPr>
        <p:spPr>
          <a:xfrm flipV="1">
            <a:off x="1874690" y="5991914"/>
            <a:ext cx="2152881" cy="1008258"/>
          </a:xfrm>
          <a:prstGeom prst="bentConnector3">
            <a:avLst>
              <a:gd name="adj1" fmla="val -260"/>
            </a:avLst>
          </a:prstGeom>
          <a:noFill/>
          <a:ln w="19050" cap="flat" cmpd="sng">
            <a:solidFill>
              <a:srgbClr val="FF0000"/>
            </a:solidFill>
            <a:prstDash val="solid"/>
            <a:miter lim="800000"/>
            <a:headEnd type="none" w="sm" len="sm"/>
            <a:tailEnd type="triangle" w="med" len="med"/>
          </a:ln>
        </p:spPr>
      </p:cxnSp>
      <p:sp>
        <p:nvSpPr>
          <p:cNvPr id="3" name="正方形/長方形 2">
            <a:extLst>
              <a:ext uri="{FF2B5EF4-FFF2-40B4-BE49-F238E27FC236}">
                <a16:creationId xmlns:a16="http://schemas.microsoft.com/office/drawing/2014/main" id="{2C26B1A7-FC4B-BEF4-014F-D2FA21B12FCD}"/>
              </a:ext>
            </a:extLst>
          </p:cNvPr>
          <p:cNvSpPr/>
          <p:nvPr/>
        </p:nvSpPr>
        <p:spPr>
          <a:xfrm>
            <a:off x="1064712" y="3023406"/>
            <a:ext cx="965914" cy="24019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562B4CA7-894A-D4D8-4B64-27274C0E5EF8}"/>
              </a:ext>
            </a:extLst>
          </p:cNvPr>
          <p:cNvPicPr>
            <a:picLocks noChangeAspect="1"/>
          </p:cNvPicPr>
          <p:nvPr/>
        </p:nvPicPr>
        <p:blipFill>
          <a:blip r:embed="rId6"/>
          <a:srcRect l="2892" t="31594" r="3273" b="8239"/>
          <a:stretch/>
        </p:blipFill>
        <p:spPr>
          <a:xfrm>
            <a:off x="4027571" y="5719658"/>
            <a:ext cx="2279425" cy="544511"/>
          </a:xfrm>
          <a:prstGeom prst="rect">
            <a:avLst/>
          </a:prstGeom>
          <a:ln>
            <a:solidFill>
              <a:srgbClr val="000000"/>
            </a:solidFill>
          </a:ln>
        </p:spPr>
      </p:pic>
    </p:spTree>
    <p:extLst>
      <p:ext uri="{BB962C8B-B14F-4D97-AF65-F5344CB8AC3E}">
        <p14:creationId xmlns:p14="http://schemas.microsoft.com/office/powerpoint/2010/main" val="352652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874B7-B026-E6CE-5BA5-9E4702A100B5}"/>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CA65C8FF-C0D2-A9E9-29D7-4EE1C2FA44E3}"/>
              </a:ext>
            </a:extLst>
          </p:cNvPr>
          <p:cNvSpPr>
            <a:spLocks noGrp="1"/>
          </p:cNvSpPr>
          <p:nvPr>
            <p:ph type="sldNum" sz="quarter" idx="12"/>
          </p:nvPr>
        </p:nvSpPr>
        <p:spPr/>
        <p:txBody>
          <a:bodyPr/>
          <a:lstStyle/>
          <a:p>
            <a:fld id="{AE8EA5A1-38AB-4AA0-89CC-DE1004BC27E5}" type="slidenum">
              <a:rPr kumimoji="1" lang="ja-JP" altLang="en-US" smtClean="0"/>
              <a:t>192</a:t>
            </a:fld>
            <a:endParaRPr kumimoji="1" lang="ja-JP" altLang="en-US"/>
          </a:p>
        </p:txBody>
      </p:sp>
      <p:sp>
        <p:nvSpPr>
          <p:cNvPr id="3" name="テキスト ボックス 4">
            <a:extLst>
              <a:ext uri="{FF2B5EF4-FFF2-40B4-BE49-F238E27FC236}">
                <a16:creationId xmlns:a16="http://schemas.microsoft.com/office/drawing/2014/main" id="{3E806362-2CBE-1524-518F-57733D754FA6}"/>
              </a:ext>
            </a:extLst>
          </p:cNvPr>
          <p:cNvSpPr txBox="1"/>
          <p:nvPr/>
        </p:nvSpPr>
        <p:spPr>
          <a:xfrm>
            <a:off x="659045" y="460268"/>
            <a:ext cx="5400000" cy="727122"/>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游ゴシック" panose="020B0400000000000000" pitchFamily="50" charset="-128"/>
                <a:ea typeface="游ゴシック" panose="020B0400000000000000" pitchFamily="50" charset="-128"/>
              </a:rPr>
              <a:t>●</a:t>
            </a:r>
            <a:r>
              <a:rPr lang="ja-JP" altLang="ko-KR" sz="1100" dirty="0">
                <a:latin typeface="游ゴシック" panose="020B0400000000000000" pitchFamily="50" charset="-128"/>
                <a:ea typeface="游ゴシック" panose="020B0400000000000000" pitchFamily="50" charset="-128"/>
              </a:rPr>
              <a:t>詳細情報のうち「ユーザー情報」タブ</a:t>
            </a:r>
            <a:endParaRPr lang="en-US" altLang="ko-KR" sz="1100" dirty="0">
              <a:latin typeface="游ゴシック" panose="020B0400000000000000" pitchFamily="50" charset="-128"/>
              <a:ea typeface="游ゴシック" panose="020B0400000000000000" pitchFamily="50" charset="-128"/>
            </a:endParaRPr>
          </a:p>
          <a:p>
            <a:pPr>
              <a:lnSpc>
                <a:spcPct val="125000"/>
              </a:lnSpc>
            </a:pPr>
            <a:r>
              <a:rPr lang="en-US" altLang="ko-KR"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新しいユーザーを追加または削除します。</a:t>
            </a:r>
            <a:endParaRPr lang="en-US" altLang="ko-KR" sz="1100" dirty="0">
              <a:latin typeface="游ゴシック" panose="020B0400000000000000" pitchFamily="50" charset="-128"/>
              <a:ea typeface="游ゴシック" panose="020B0400000000000000" pitchFamily="50" charset="-128"/>
            </a:endParaRPr>
          </a:p>
          <a:p>
            <a:pPr>
              <a:lnSpc>
                <a:spcPct val="125000"/>
              </a:lnSpc>
            </a:pPr>
            <a:r>
              <a:rPr lang="ko-KR" altLang="en-US" sz="1100" dirty="0">
                <a:latin typeface="游ゴシック" panose="020B0400000000000000" pitchFamily="50" charset="-128"/>
                <a:ea typeface="ＭＳ 明朝" panose="02020609040205080304" pitchFamily="17" charset="-128"/>
              </a:rPr>
              <a:t> </a:t>
            </a:r>
            <a:endParaRPr lang="en-US" altLang="ja-JP" sz="1100" dirty="0">
              <a:latin typeface="游ゴシック" panose="020B0400000000000000" pitchFamily="50" charset="-128"/>
              <a:ea typeface="游ゴシック" panose="020B0400000000000000" pitchFamily="50" charset="-128"/>
            </a:endParaRPr>
          </a:p>
        </p:txBody>
      </p:sp>
      <p:pic>
        <p:nvPicPr>
          <p:cNvPr id="4" name="그림 3">
            <a:extLst>
              <a:ext uri="{FF2B5EF4-FFF2-40B4-BE49-F238E27FC236}">
                <a16:creationId xmlns:a16="http://schemas.microsoft.com/office/drawing/2014/main" id="{119A6783-F581-A148-5A46-5B331F0755E6}"/>
              </a:ext>
            </a:extLst>
          </p:cNvPr>
          <p:cNvPicPr>
            <a:picLocks noChangeAspect="1"/>
          </p:cNvPicPr>
          <p:nvPr/>
        </p:nvPicPr>
        <p:blipFill>
          <a:blip r:embed="rId2" cstate="print"/>
          <a:stretch>
            <a:fillRect/>
          </a:stretch>
        </p:blipFill>
        <p:spPr>
          <a:xfrm>
            <a:off x="659046" y="1055721"/>
            <a:ext cx="3627142" cy="581967"/>
          </a:xfrm>
          <a:prstGeom prst="rect">
            <a:avLst/>
          </a:prstGeom>
        </p:spPr>
      </p:pic>
      <p:cxnSp>
        <p:nvCxnSpPr>
          <p:cNvPr id="5" name="直線矢印コネクタ 11">
            <a:extLst>
              <a:ext uri="{FF2B5EF4-FFF2-40B4-BE49-F238E27FC236}">
                <a16:creationId xmlns:a16="http://schemas.microsoft.com/office/drawing/2014/main" id="{AA071490-8319-5716-9B72-318D8BCB4114}"/>
              </a:ext>
            </a:extLst>
          </p:cNvPr>
          <p:cNvCxnSpPr>
            <a:cxnSpLocks/>
            <a:stCxn id="6" idx="2"/>
          </p:cNvCxnSpPr>
          <p:nvPr/>
        </p:nvCxnSpPr>
        <p:spPr>
          <a:xfrm flipH="1">
            <a:off x="1227476" y="1590705"/>
            <a:ext cx="1" cy="39078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四角形: 角を丸くする 12">
            <a:extLst>
              <a:ext uri="{FF2B5EF4-FFF2-40B4-BE49-F238E27FC236}">
                <a16:creationId xmlns:a16="http://schemas.microsoft.com/office/drawing/2014/main" id="{4DDE8B1A-B9DD-CC8A-578C-61394ED543FD}"/>
              </a:ext>
            </a:extLst>
          </p:cNvPr>
          <p:cNvSpPr/>
          <p:nvPr/>
        </p:nvSpPr>
        <p:spPr>
          <a:xfrm>
            <a:off x="803586" y="1330039"/>
            <a:ext cx="847781" cy="260666"/>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7" name="テキスト ボックス 4">
            <a:extLst>
              <a:ext uri="{FF2B5EF4-FFF2-40B4-BE49-F238E27FC236}">
                <a16:creationId xmlns:a16="http://schemas.microsoft.com/office/drawing/2014/main" id="{4CF3EDAE-5E2E-CA8F-F8B1-3A9A77E40CCF}"/>
              </a:ext>
            </a:extLst>
          </p:cNvPr>
          <p:cNvSpPr txBox="1"/>
          <p:nvPr/>
        </p:nvSpPr>
        <p:spPr>
          <a:xfrm>
            <a:off x="1344299" y="1651452"/>
            <a:ext cx="5317078" cy="303929"/>
          </a:xfrm>
          <a:prstGeom prst="rect">
            <a:avLst/>
          </a:prstGeom>
          <a:noFill/>
        </p:spPr>
        <p:txBody>
          <a:bodyPr wrap="square">
            <a:spAutoFit/>
          </a:bodyPr>
          <a:lstStyle/>
          <a:p>
            <a:pPr>
              <a:lnSpc>
                <a:spcPct val="125000"/>
              </a:lnSpc>
            </a:pPr>
            <a:r>
              <a:rPr lang="ja-JP" altLang="ko-KR" sz="1100" dirty="0"/>
              <a:t>ユーザー追加ポップアップウィンドウが表示されます。</a:t>
            </a:r>
            <a:endParaRPr lang="en-US" altLang="ko-KR" sz="1100" dirty="0">
              <a:latin typeface="ＭＳ 明朝" panose="02020609040205080304" pitchFamily="17" charset="-128"/>
              <a:ea typeface="ＭＳ 明朝" panose="02020609040205080304" pitchFamily="17" charset="-128"/>
            </a:endParaRPr>
          </a:p>
        </p:txBody>
      </p:sp>
      <p:grpSp>
        <p:nvGrpSpPr>
          <p:cNvPr id="8" name="グループ化 3">
            <a:extLst>
              <a:ext uri="{FF2B5EF4-FFF2-40B4-BE49-F238E27FC236}">
                <a16:creationId xmlns:a16="http://schemas.microsoft.com/office/drawing/2014/main" id="{2A3D75E6-E861-1B96-DF8B-F7CCE342FE48}"/>
              </a:ext>
            </a:extLst>
          </p:cNvPr>
          <p:cNvGrpSpPr/>
          <p:nvPr/>
        </p:nvGrpSpPr>
        <p:grpSpPr>
          <a:xfrm>
            <a:off x="125137" y="1993518"/>
            <a:ext cx="3613325" cy="3598673"/>
            <a:chOff x="280765" y="2736124"/>
            <a:chExt cx="3932931" cy="4104157"/>
          </a:xfrm>
        </p:grpSpPr>
        <p:pic>
          <p:nvPicPr>
            <p:cNvPr id="9" name="그림 8">
              <a:extLst>
                <a:ext uri="{FF2B5EF4-FFF2-40B4-BE49-F238E27FC236}">
                  <a16:creationId xmlns:a16="http://schemas.microsoft.com/office/drawing/2014/main" id="{29AEF850-E9DA-2CDF-5535-DE6D6F84B1CE}"/>
                </a:ext>
              </a:extLst>
            </p:cNvPr>
            <p:cNvPicPr>
              <a:picLocks noChangeAspect="1"/>
            </p:cNvPicPr>
            <p:nvPr/>
          </p:nvPicPr>
          <p:blipFill>
            <a:blip r:embed="rId3" cstate="print"/>
            <a:stretch>
              <a:fillRect/>
            </a:stretch>
          </p:blipFill>
          <p:spPr>
            <a:xfrm>
              <a:off x="458829" y="2736124"/>
              <a:ext cx="3754867" cy="4104157"/>
            </a:xfrm>
            <a:prstGeom prst="rect">
              <a:avLst/>
            </a:prstGeom>
          </p:spPr>
        </p:pic>
        <p:sp>
          <p:nvSpPr>
            <p:cNvPr id="10" name="テキスト ボックス 18">
              <a:extLst>
                <a:ext uri="{FF2B5EF4-FFF2-40B4-BE49-F238E27FC236}">
                  <a16:creationId xmlns:a16="http://schemas.microsoft.com/office/drawing/2014/main" id="{95400205-7F8C-43B6-D09B-75CF8DB0E8E5}"/>
                </a:ext>
              </a:extLst>
            </p:cNvPr>
            <p:cNvSpPr txBox="1"/>
            <p:nvPr/>
          </p:nvSpPr>
          <p:spPr>
            <a:xfrm>
              <a:off x="303465" y="3992666"/>
              <a:ext cx="415498" cy="369332"/>
            </a:xfrm>
            <a:prstGeom prst="rect">
              <a:avLst/>
            </a:prstGeom>
            <a:noFill/>
          </p:spPr>
          <p:txBody>
            <a:bodyPr wrap="none" rtlCol="0">
              <a:spAutoFit/>
            </a:bodyPr>
            <a:lstStyle/>
            <a:p>
              <a:r>
                <a:rPr kumimoji="1" lang="ja-JP" altLang="en-US" dirty="0">
                  <a:solidFill>
                    <a:srgbClr val="FF0000"/>
                  </a:solidFill>
                </a:rPr>
                <a:t>②</a:t>
              </a:r>
            </a:p>
          </p:txBody>
        </p:sp>
        <p:sp>
          <p:nvSpPr>
            <p:cNvPr id="11" name="テキスト ボックス 21">
              <a:extLst>
                <a:ext uri="{FF2B5EF4-FFF2-40B4-BE49-F238E27FC236}">
                  <a16:creationId xmlns:a16="http://schemas.microsoft.com/office/drawing/2014/main" id="{F0E507E7-5872-D1F3-6D88-44656A3D3A4F}"/>
                </a:ext>
              </a:extLst>
            </p:cNvPr>
            <p:cNvSpPr txBox="1"/>
            <p:nvPr/>
          </p:nvSpPr>
          <p:spPr>
            <a:xfrm>
              <a:off x="280765" y="2888903"/>
              <a:ext cx="415498" cy="369332"/>
            </a:xfrm>
            <a:prstGeom prst="rect">
              <a:avLst/>
            </a:prstGeom>
            <a:noFill/>
          </p:spPr>
          <p:txBody>
            <a:bodyPr wrap="none" rtlCol="0">
              <a:spAutoFit/>
            </a:bodyPr>
            <a:lstStyle/>
            <a:p>
              <a:r>
                <a:rPr kumimoji="1" lang="ja-JP" altLang="en-US" dirty="0">
                  <a:solidFill>
                    <a:srgbClr val="FF0000"/>
                  </a:solidFill>
                </a:rPr>
                <a:t>①</a:t>
              </a:r>
            </a:p>
          </p:txBody>
        </p:sp>
        <p:sp>
          <p:nvSpPr>
            <p:cNvPr id="12" name="テキスト ボックス 18">
              <a:extLst>
                <a:ext uri="{FF2B5EF4-FFF2-40B4-BE49-F238E27FC236}">
                  <a16:creationId xmlns:a16="http://schemas.microsoft.com/office/drawing/2014/main" id="{1DB51108-3EB1-B1A8-9FE2-DC7E136F4594}"/>
                </a:ext>
              </a:extLst>
            </p:cNvPr>
            <p:cNvSpPr txBox="1"/>
            <p:nvPr/>
          </p:nvSpPr>
          <p:spPr>
            <a:xfrm>
              <a:off x="284229" y="5372250"/>
              <a:ext cx="415498" cy="369332"/>
            </a:xfrm>
            <a:prstGeom prst="rect">
              <a:avLst/>
            </a:prstGeom>
            <a:noFill/>
          </p:spPr>
          <p:txBody>
            <a:bodyPr wrap="none" rtlCol="0">
              <a:spAutoFit/>
            </a:bodyPr>
            <a:lstStyle/>
            <a:p>
              <a:r>
                <a:rPr kumimoji="1" lang="ja-JP" altLang="en-US" dirty="0">
                  <a:solidFill>
                    <a:srgbClr val="FF0000"/>
                  </a:solidFill>
                </a:rPr>
                <a:t>③</a:t>
              </a:r>
            </a:p>
          </p:txBody>
        </p:sp>
      </p:grpSp>
      <p:grpSp>
        <p:nvGrpSpPr>
          <p:cNvPr id="13" name="그룹 12">
            <a:extLst>
              <a:ext uri="{FF2B5EF4-FFF2-40B4-BE49-F238E27FC236}">
                <a16:creationId xmlns:a16="http://schemas.microsoft.com/office/drawing/2014/main" id="{3C3916A8-0009-B83E-8054-9DE3714C8BE2}"/>
              </a:ext>
            </a:extLst>
          </p:cNvPr>
          <p:cNvGrpSpPr/>
          <p:nvPr/>
        </p:nvGrpSpPr>
        <p:grpSpPr>
          <a:xfrm>
            <a:off x="3759761" y="2038629"/>
            <a:ext cx="3098239" cy="3310843"/>
            <a:chOff x="4321746" y="3559351"/>
            <a:chExt cx="2583445" cy="3310843"/>
          </a:xfrm>
        </p:grpSpPr>
        <p:pic>
          <p:nvPicPr>
            <p:cNvPr id="14" name="그림 13">
              <a:extLst>
                <a:ext uri="{FF2B5EF4-FFF2-40B4-BE49-F238E27FC236}">
                  <a16:creationId xmlns:a16="http://schemas.microsoft.com/office/drawing/2014/main" id="{F5561C9C-C0CE-5617-722D-40AE7FB4569D}"/>
                </a:ext>
              </a:extLst>
            </p:cNvPr>
            <p:cNvPicPr>
              <a:picLocks noChangeAspect="1"/>
            </p:cNvPicPr>
            <p:nvPr/>
          </p:nvPicPr>
          <p:blipFill>
            <a:blip r:embed="rId4" cstate="print"/>
            <a:stretch>
              <a:fillRect/>
            </a:stretch>
          </p:blipFill>
          <p:spPr>
            <a:xfrm>
              <a:off x="4427723" y="3810124"/>
              <a:ext cx="180975" cy="238125"/>
            </a:xfrm>
            <a:prstGeom prst="rect">
              <a:avLst/>
            </a:prstGeom>
          </p:spPr>
        </p:pic>
        <p:sp>
          <p:nvSpPr>
            <p:cNvPr id="15" name="テキスト ボックス 3">
              <a:extLst>
                <a:ext uri="{FF2B5EF4-FFF2-40B4-BE49-F238E27FC236}">
                  <a16:creationId xmlns:a16="http://schemas.microsoft.com/office/drawing/2014/main" id="{BFD333FB-D5CE-FFE4-CFE3-11403B83BEEA}"/>
                </a:ext>
              </a:extLst>
            </p:cNvPr>
            <p:cNvSpPr txBox="1"/>
            <p:nvPr/>
          </p:nvSpPr>
          <p:spPr>
            <a:xfrm>
              <a:off x="4321746" y="3559351"/>
              <a:ext cx="2583445" cy="3310843"/>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①</a:t>
              </a:r>
              <a:r>
                <a:rPr lang="ja-JP" altLang="ko-KR" sz="1100" dirty="0">
                  <a:latin typeface="游ゴシック" panose="020B0400000000000000" pitchFamily="50" charset="-128"/>
                  <a:ea typeface="游ゴシック" panose="020B0400000000000000" pitchFamily="50" charset="-128"/>
                </a:rPr>
                <a:t>基本情報</a:t>
              </a:r>
              <a:endParaRPr lang="en-US" altLang="ko-KR" sz="1100" b="1" dirty="0">
                <a:latin typeface="游ゴシック" panose="020B0400000000000000" pitchFamily="50" charset="-128"/>
                <a:ea typeface="游ゴシック" panose="020B0400000000000000" pitchFamily="50" charset="-128"/>
              </a:endParaRPr>
            </a:p>
            <a:p>
              <a:pPr>
                <a:lnSpc>
                  <a:spcPct val="125000"/>
                </a:lnSpc>
              </a:pPr>
              <a:r>
                <a:rPr lang="en-US" altLang="ja-JP" sz="1100" dirty="0">
                  <a:latin typeface="游ゴシック" panose="020B0400000000000000" pitchFamily="50" charset="-128"/>
                  <a:ea typeface="游ゴシック" panose="020B0400000000000000" pitchFamily="50" charset="-128"/>
                </a:rPr>
                <a:t> </a:t>
              </a:r>
              <a:r>
                <a:rPr lang="en-US" altLang="ja-JP" sz="14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表示は必須入力項目です。</a:t>
              </a:r>
              <a:endParaRPr lang="en-US" altLang="ko-KR" sz="1100" dirty="0">
                <a:latin typeface="游ゴシック" panose="020B0400000000000000" pitchFamily="50" charset="-128"/>
                <a:ea typeface="游ゴシック" panose="020B0400000000000000" pitchFamily="50" charset="-128"/>
              </a:endParaRPr>
            </a:p>
            <a:p>
              <a:pPr>
                <a:lnSpc>
                  <a:spcPct val="125000"/>
                </a:lnSpc>
              </a:pPr>
              <a:r>
                <a:rPr lang="en-US" altLang="ko-KR"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ユーザーIDは20文字まで入力可能です。 </a:t>
              </a:r>
              <a:r>
                <a:rPr lang="en-US" altLang="ja-JP" sz="1100" dirty="0">
                  <a:latin typeface="游ゴシック" panose="020B0400000000000000" pitchFamily="50" charset="-128"/>
                  <a:ea typeface="游ゴシック" panose="020B0400000000000000" pitchFamily="50" charset="-128"/>
                </a:rPr>
                <a:t> </a:t>
              </a:r>
            </a:p>
            <a:p>
              <a:pPr>
                <a:lnSpc>
                  <a:spcPct val="125000"/>
                </a:lnSpc>
              </a:pPr>
              <a:r>
                <a:rPr lang="en-US" altLang="ja-JP"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既存のIDの存在を確認する必要があります。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endParaRPr lang="en-US" altLang="ko-KR"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基本的には顧客IDとユーザーIDを同</a:t>
              </a:r>
              <a:r>
                <a:rPr lang="ja-JP" altLang="en-US" sz="1100" dirty="0">
                  <a:latin typeface="游ゴシック" panose="020B0400000000000000" pitchFamily="50" charset="-128"/>
                  <a:ea typeface="游ゴシック" panose="020B0400000000000000" pitchFamily="50" charset="-128"/>
                </a:rPr>
                <a:t>一に　</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付与します</a:t>
              </a:r>
              <a:r>
                <a:rPr lang="ja-JP" altLang="en-US" sz="1100" dirty="0">
                  <a:latin typeface="游ゴシック" panose="020B0400000000000000" pitchFamily="50" charset="-128"/>
                  <a:ea typeface="游ゴシック" panose="020B0400000000000000" pitchFamily="50" charset="-128"/>
                </a:rPr>
                <a:t>。</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  いち顧客に複数のユーザーを登録して</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使用可能です。</a:t>
              </a:r>
              <a:endParaRPr lang="en-US" altLang="ko-KR" sz="1100" dirty="0">
                <a:latin typeface="游ゴシック" panose="020B0400000000000000" pitchFamily="50" charset="-128"/>
                <a:ea typeface="游ゴシック" panose="020B0400000000000000" pitchFamily="50" charset="-128"/>
              </a:endParaRPr>
            </a:p>
            <a:p>
              <a:pPr>
                <a:lnSpc>
                  <a:spcPct val="125000"/>
                </a:lnSpc>
              </a:pPr>
              <a:r>
                <a:rPr lang="en-US" altLang="ja-JP"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「画面点検分配」参照</a:t>
              </a:r>
              <a:endParaRPr lang="en-US" altLang="ja-JP" sz="1100" dirty="0">
                <a:latin typeface="游ゴシック" panose="020B0400000000000000" pitchFamily="50" charset="-128"/>
                <a:ea typeface="游ゴシック" panose="020B0400000000000000" pitchFamily="50" charset="-128"/>
              </a:endParaRPr>
            </a:p>
            <a:p>
              <a:pPr>
                <a:lnSpc>
                  <a:spcPct val="125000"/>
                </a:lnSpc>
              </a:pPr>
              <a:endParaRPr lang="en-US" altLang="ko-KR" sz="1100" dirty="0">
                <a:latin typeface="游ゴシック" panose="020B0400000000000000" pitchFamily="50" charset="-128"/>
                <a:ea typeface="游ゴシック" panose="020B0400000000000000" pitchFamily="50" charset="-128"/>
              </a:endParaRPr>
            </a:p>
            <a:p>
              <a:pPr>
                <a:lnSpc>
                  <a:spcPct val="125000"/>
                </a:lnSpc>
              </a:pPr>
              <a:r>
                <a:rPr lang="en-US" altLang="ko-KR"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仮</a:t>
              </a:r>
              <a:r>
                <a:rPr lang="ja-JP" altLang="ko-KR" sz="1100" dirty="0">
                  <a:latin typeface="游ゴシック" panose="020B0400000000000000" pitchFamily="50" charset="-128"/>
                  <a:ea typeface="游ゴシック" panose="020B0400000000000000" pitchFamily="50" charset="-128"/>
                </a:rPr>
                <a:t>パスワードは、大/小文字、数字などの</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en-US" altLang="ja-JP"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文字列で自動的に生成されます。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en-US" altLang="ko-KR"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登録されたパスワードは、人が認識できない</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ように暗号化され、システムに登録されます。</a:t>
              </a:r>
              <a:endParaRPr lang="en-US" altLang="ko-KR" sz="1100" dirty="0">
                <a:latin typeface="游ゴシック" panose="020B0400000000000000" pitchFamily="50" charset="-128"/>
                <a:ea typeface="游ゴシック" panose="020B0400000000000000" pitchFamily="50" charset="-128"/>
              </a:endParaRPr>
            </a:p>
          </p:txBody>
        </p:sp>
      </p:grpSp>
      <p:sp>
        <p:nvSpPr>
          <p:cNvPr id="16" name="テキスト ボックス 3">
            <a:extLst>
              <a:ext uri="{FF2B5EF4-FFF2-40B4-BE49-F238E27FC236}">
                <a16:creationId xmlns:a16="http://schemas.microsoft.com/office/drawing/2014/main" id="{CA7C7EA7-5A26-168B-07CD-12ADC486452A}"/>
              </a:ext>
            </a:extLst>
          </p:cNvPr>
          <p:cNvSpPr txBox="1"/>
          <p:nvPr/>
        </p:nvSpPr>
        <p:spPr>
          <a:xfrm>
            <a:off x="324827" y="5629573"/>
            <a:ext cx="6396502" cy="1755994"/>
          </a:xfrm>
          <a:prstGeom prst="rect">
            <a:avLst/>
          </a:prstGeom>
          <a:noFill/>
        </p:spPr>
        <p:txBody>
          <a:bodyPr wrap="square">
            <a:spAutoFit/>
          </a:bodyPr>
          <a:lstStyle/>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② </a:t>
            </a:r>
            <a:r>
              <a:rPr lang="ja-JP" altLang="ko-KR" sz="1100" dirty="0"/>
              <a:t>ユーザー招待メッセージとは？</a:t>
            </a:r>
            <a:endParaRPr lang="en-US" altLang="ko-KR" sz="1100" b="1"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a:t>
            </a:r>
            <a:r>
              <a:rPr lang="ja-JP" altLang="ko-KR" sz="1100" dirty="0"/>
              <a:t>生成されたユーザの二次認証のための情報で</a:t>
            </a:r>
            <a:r>
              <a:rPr lang="ja-JP" altLang="en-US" sz="1100" dirty="0"/>
              <a:t>あり、電話番号は</a:t>
            </a:r>
            <a:r>
              <a:rPr lang="en-US" altLang="ja-JP" sz="1100" dirty="0"/>
              <a:t>SMS</a:t>
            </a:r>
            <a:r>
              <a:rPr lang="ja-JP" altLang="en-US" sz="1100" dirty="0"/>
              <a:t>受信が可能な番号でなければいけません。　</a:t>
            </a:r>
            <a:endParaRPr lang="en-US" altLang="ja-JP" sz="1100" dirty="0"/>
          </a:p>
          <a:p>
            <a:pPr>
              <a:lnSpc>
                <a:spcPct val="125000"/>
              </a:lnSpc>
            </a:pPr>
            <a:r>
              <a:rPr lang="ja-JP" altLang="en-US" sz="1100" dirty="0"/>
              <a:t>　</a:t>
            </a:r>
            <a:r>
              <a:rPr lang="ja-JP" altLang="ko-KR" sz="1100" dirty="0"/>
              <a:t>最初のユーザー生成時にIDと</a:t>
            </a:r>
            <a:r>
              <a:rPr lang="ja-JP" altLang="en-US" sz="1100" dirty="0"/>
              <a:t>仮</a:t>
            </a:r>
            <a:r>
              <a:rPr lang="ja-JP" altLang="ko-KR" sz="1100" dirty="0"/>
              <a:t>パスワード情報</a:t>
            </a:r>
            <a:r>
              <a:rPr lang="ja-JP" altLang="en-US" sz="1100" dirty="0"/>
              <a:t>が、</a:t>
            </a:r>
            <a:r>
              <a:rPr lang="ja-JP" altLang="ko-KR" sz="1100" dirty="0"/>
              <a:t>登録された電話番号にSMS送信</a:t>
            </a:r>
            <a:r>
              <a:rPr lang="ja-JP" altLang="en-US" sz="1100" dirty="0"/>
              <a:t>されます</a:t>
            </a:r>
            <a:r>
              <a:rPr lang="ja-JP" altLang="ko-KR" sz="1100" dirty="0"/>
              <a:t>。</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 </a:t>
            </a:r>
            <a:r>
              <a:rPr lang="ja-JP" altLang="ko-KR" sz="1100" dirty="0"/>
              <a:t>その後、ユーザー</a:t>
            </a:r>
            <a:r>
              <a:rPr lang="ja-JP" altLang="en-US" sz="1100" dirty="0"/>
              <a:t>は</a:t>
            </a:r>
            <a:r>
              <a:rPr lang="ja-JP" altLang="ko-KR" sz="1100" dirty="0"/>
              <a:t>最初のログイン時に認証コード</a:t>
            </a:r>
            <a:r>
              <a:rPr lang="ja-JP" altLang="en-US" sz="1100" dirty="0"/>
              <a:t>を入力して</a:t>
            </a:r>
            <a:r>
              <a:rPr lang="ja-JP" altLang="ko-KR" sz="1100" dirty="0"/>
              <a:t>二次認証</a:t>
            </a:r>
            <a:r>
              <a:rPr lang="ja-JP" altLang="en-US" sz="1100" dirty="0"/>
              <a:t>を行います</a:t>
            </a:r>
            <a:r>
              <a:rPr lang="ja-JP" altLang="ko-KR" sz="1100" dirty="0"/>
              <a:t>。</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a:t>
            </a:r>
            <a:r>
              <a:rPr lang="ja-JP" altLang="ko-KR" sz="1100" dirty="0"/>
              <a:t>（注意）招待及び認証が「Eメール」選択の場合、2次認証コードが送信</a:t>
            </a:r>
            <a:r>
              <a:rPr lang="ja-JP" altLang="en-US" sz="1100" dirty="0"/>
              <a:t>できず</a:t>
            </a:r>
            <a:r>
              <a:rPr lang="ja-JP" altLang="ko-KR" sz="1100" dirty="0"/>
              <a:t>ログインできない</a:t>
            </a:r>
            <a:r>
              <a:rPr lang="ja-JP" altLang="en-US" sz="1100" dirty="0"/>
              <a:t>ため、</a:t>
            </a:r>
            <a:r>
              <a:rPr lang="ko-KR" altLang="en-US" sz="1100" dirty="0"/>
              <a:t> </a:t>
            </a:r>
            <a:r>
              <a:rPr lang="ja-JP" altLang="ko-KR" sz="1100" dirty="0"/>
              <a:t>必ず「SMS」が選択されるように</a:t>
            </a:r>
            <a:r>
              <a:rPr lang="ja-JP" altLang="en-US" sz="1100" dirty="0"/>
              <a:t>設定してください</a:t>
            </a:r>
            <a:r>
              <a:rPr lang="ja-JP" altLang="ko-KR" sz="1100" dirty="0"/>
              <a:t>。</a:t>
            </a:r>
            <a:endParaRPr lang="en-US" altLang="ko-KR" sz="1100" dirty="0">
              <a:latin typeface="ＭＳ 明朝" panose="02020609040205080304" pitchFamily="17" charset="-128"/>
              <a:ea typeface="ＭＳ 明朝" panose="02020609040205080304" pitchFamily="17" charset="-128"/>
            </a:endParaRPr>
          </a:p>
          <a:p>
            <a:pPr>
              <a:lnSpc>
                <a:spcPct val="125000"/>
              </a:lnSpc>
            </a:pPr>
            <a:endParaRPr lang="en-US" altLang="ko-KR" sz="1100" dirty="0">
              <a:latin typeface="ＭＳ 明朝" panose="02020609040205080304" pitchFamily="17" charset="-128"/>
              <a:ea typeface="ＭＳ 明朝" panose="02020609040205080304" pitchFamily="17" charset="-128"/>
            </a:endParaRPr>
          </a:p>
        </p:txBody>
      </p:sp>
      <p:sp>
        <p:nvSpPr>
          <p:cNvPr id="17" name="テキスト ボックス 3">
            <a:extLst>
              <a:ext uri="{FF2B5EF4-FFF2-40B4-BE49-F238E27FC236}">
                <a16:creationId xmlns:a16="http://schemas.microsoft.com/office/drawing/2014/main" id="{2F9498CE-5BC5-FEEC-72C0-FE9708B17FC9}"/>
              </a:ext>
            </a:extLst>
          </p:cNvPr>
          <p:cNvSpPr txBox="1"/>
          <p:nvPr/>
        </p:nvSpPr>
        <p:spPr>
          <a:xfrm>
            <a:off x="352100" y="7175264"/>
            <a:ext cx="6369229" cy="1133772"/>
          </a:xfrm>
          <a:prstGeom prst="rect">
            <a:avLst/>
          </a:prstGeom>
          <a:noFill/>
        </p:spPr>
        <p:txBody>
          <a:bodyPr wrap="square">
            <a:spAutoFit/>
          </a:bodyPr>
          <a:lstStyle/>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③ </a:t>
            </a:r>
            <a:r>
              <a:rPr lang="ja-JP" altLang="ko-KR" sz="1100" dirty="0"/>
              <a:t>所属情報</a:t>
            </a:r>
            <a:endParaRPr lang="en-US" altLang="ko-KR" sz="1100" b="1" dirty="0">
              <a:latin typeface="ＭＳ 明朝" panose="02020609040205080304" pitchFamily="17" charset="-128"/>
              <a:ea typeface="ＭＳ 明朝" panose="02020609040205080304" pitchFamily="17" charset="-128"/>
            </a:endParaRPr>
          </a:p>
          <a:p>
            <a:pPr marL="171450" indent="-171450">
              <a:lnSpc>
                <a:spcPct val="125000"/>
              </a:lnSpc>
              <a:buFontTx/>
              <a:buChar char="-"/>
            </a:pPr>
            <a:r>
              <a:rPr lang="ja-JP" altLang="en-US" sz="1100" dirty="0">
                <a:latin typeface="游ゴシック" panose="020B0400000000000000" pitchFamily="50" charset="-128"/>
                <a:ea typeface="游ゴシック" panose="020B0400000000000000" pitchFamily="50" charset="-128"/>
              </a:rPr>
              <a:t>デフォルトで</a:t>
            </a:r>
            <a:r>
              <a:rPr lang="ja-JP" altLang="ko-KR" sz="1100" dirty="0"/>
              <a:t>所属医療機関情報（顧客番号、名称）と</a:t>
            </a:r>
            <a:r>
              <a:rPr lang="ja-JP" altLang="en-US" sz="1100" dirty="0"/>
              <a:t>固有の</a:t>
            </a:r>
            <a:r>
              <a:rPr lang="ja-JP" altLang="ko-KR" sz="1100" dirty="0"/>
              <a:t>コード情報（10</a:t>
            </a:r>
            <a:r>
              <a:rPr lang="ja-JP" altLang="en-US" sz="1100" dirty="0"/>
              <a:t>桁</a:t>
            </a:r>
            <a:r>
              <a:rPr lang="ja-JP" altLang="ko-KR" sz="1100" dirty="0"/>
              <a:t>、都道府県（2）</a:t>
            </a:r>
            <a:endParaRPr lang="en-US" altLang="ja-JP" sz="1100" dirty="0"/>
          </a:p>
          <a:p>
            <a:pPr>
              <a:lnSpc>
                <a:spcPct val="125000"/>
              </a:lnSpc>
            </a:pPr>
            <a:r>
              <a:rPr lang="ja-JP" altLang="en-US" sz="1100" dirty="0"/>
              <a:t>　</a:t>
            </a:r>
            <a:r>
              <a:rPr lang="en-US" altLang="ja-JP" sz="1100" dirty="0"/>
              <a:t>+</a:t>
            </a:r>
            <a:r>
              <a:rPr lang="ja-JP" altLang="en-US" sz="1100" dirty="0"/>
              <a:t> 医科または歯科（</a:t>
            </a:r>
            <a:r>
              <a:rPr lang="en-US" altLang="ja-JP" sz="1100" dirty="0"/>
              <a:t>1</a:t>
            </a:r>
            <a:r>
              <a:rPr lang="ja-JP" altLang="en-US" sz="1100" dirty="0"/>
              <a:t>）</a:t>
            </a:r>
            <a:r>
              <a:rPr lang="en-US" altLang="ja-JP" sz="1100" dirty="0"/>
              <a:t>+</a:t>
            </a:r>
            <a:r>
              <a:rPr lang="ja-JP" altLang="ko-KR" sz="1100" dirty="0"/>
              <a:t>＋医療機関（7））が表示されます。</a:t>
            </a:r>
            <a:endParaRPr lang="en-US" altLang="ja-JP" sz="1100" dirty="0"/>
          </a:p>
          <a:p>
            <a:pPr>
              <a:lnSpc>
                <a:spcPct val="125000"/>
              </a:lnSpc>
            </a:pPr>
            <a:r>
              <a:rPr lang="en-US" altLang="ko-KR" sz="1100" dirty="0">
                <a:latin typeface="ＭＳ 明朝" panose="02020609040205080304" pitchFamily="17" charset="-128"/>
                <a:ea typeface="ＭＳ 明朝" panose="02020609040205080304" pitchFamily="17" charset="-128"/>
              </a:rPr>
              <a:t>- </a:t>
            </a:r>
            <a:r>
              <a:rPr lang="ja-JP" altLang="ko-KR" sz="1100" dirty="0"/>
              <a:t>所属</a:t>
            </a:r>
            <a:r>
              <a:rPr lang="ja-JP" altLang="en-US" sz="1100" dirty="0"/>
              <a:t>権限</a:t>
            </a:r>
            <a:r>
              <a:rPr lang="ja-JP" altLang="ko-KR" sz="1100" dirty="0"/>
              <a:t>は</a:t>
            </a:r>
            <a:r>
              <a:rPr lang="ja-JP" altLang="en-US" sz="1100" dirty="0"/>
              <a:t>デフォルト</a:t>
            </a:r>
            <a:r>
              <a:rPr lang="ja-JP" altLang="ko-KR" sz="1100" dirty="0"/>
              <a:t>で 「 1. 顧客点検者」です。</a:t>
            </a:r>
            <a:r>
              <a:rPr lang="ko-KR" altLang="en-US" sz="1100" dirty="0">
                <a:latin typeface="ＭＳ 明朝" panose="02020609040205080304" pitchFamily="17" charset="-128"/>
                <a:ea typeface="ＭＳ 明朝" panose="02020609040205080304" pitchFamily="17" charset="-128"/>
              </a:rPr>
              <a:t>  </a:t>
            </a:r>
            <a:endParaRPr lang="en-US" altLang="ko-KR" sz="1100" dirty="0">
              <a:latin typeface="ＭＳ 明朝" panose="02020609040205080304" pitchFamily="17" charset="-128"/>
              <a:ea typeface="ＭＳ 明朝" panose="02020609040205080304" pitchFamily="17" charset="-128"/>
            </a:endParaRPr>
          </a:p>
          <a:p>
            <a:pPr marL="171450" indent="-171450">
              <a:lnSpc>
                <a:spcPct val="125000"/>
              </a:lnSpc>
            </a:pPr>
            <a:r>
              <a:rPr lang="en-US" altLang="ja-JP" sz="1100" dirty="0"/>
              <a:t>    </a:t>
            </a:r>
            <a:r>
              <a:rPr lang="ja-JP" altLang="ko-KR" sz="1100" dirty="0"/>
              <a:t>その他、所属権限でサポーター</a:t>
            </a:r>
            <a:r>
              <a:rPr lang="ja-JP" altLang="en-US" sz="1100" dirty="0"/>
              <a:t>・点検</a:t>
            </a:r>
            <a:r>
              <a:rPr lang="ja-JP" altLang="ko-KR" sz="1100" dirty="0"/>
              <a:t>、閲覧権限、運営者権限</a:t>
            </a:r>
            <a:r>
              <a:rPr lang="ja-JP" altLang="en-US" sz="1100" dirty="0"/>
              <a:t>を</a:t>
            </a:r>
            <a:r>
              <a:rPr lang="ja-JP" altLang="ko-KR" sz="1100" dirty="0"/>
              <a:t>付与することもできます。</a:t>
            </a:r>
            <a:endParaRPr lang="en-US" altLang="ko-KR" sz="1100" dirty="0">
              <a:latin typeface="ＭＳ 明朝" panose="02020609040205080304" pitchFamily="17" charset="-128"/>
              <a:ea typeface="ＭＳ 明朝" panose="02020609040205080304" pitchFamily="17" charset="-128"/>
            </a:endParaRPr>
          </a:p>
        </p:txBody>
      </p:sp>
      <p:pic>
        <p:nvPicPr>
          <p:cNvPr id="18" name="그림 17">
            <a:extLst>
              <a:ext uri="{FF2B5EF4-FFF2-40B4-BE49-F238E27FC236}">
                <a16:creationId xmlns:a16="http://schemas.microsoft.com/office/drawing/2014/main" id="{9A3BA4FA-4E5A-C8FC-E785-02855D7F65FD}"/>
              </a:ext>
            </a:extLst>
          </p:cNvPr>
          <p:cNvPicPr>
            <a:picLocks noChangeAspect="1"/>
          </p:cNvPicPr>
          <p:nvPr/>
        </p:nvPicPr>
        <p:blipFill>
          <a:blip r:embed="rId5" cstate="print"/>
          <a:stretch>
            <a:fillRect/>
          </a:stretch>
        </p:blipFill>
        <p:spPr>
          <a:xfrm>
            <a:off x="478249" y="8271392"/>
            <a:ext cx="1901009" cy="796149"/>
          </a:xfrm>
          <a:prstGeom prst="rect">
            <a:avLst/>
          </a:prstGeom>
          <a:ln>
            <a:solidFill>
              <a:schemeClr val="tx1"/>
            </a:solidFill>
          </a:ln>
        </p:spPr>
      </p:pic>
    </p:spTree>
    <p:extLst>
      <p:ext uri="{BB962C8B-B14F-4D97-AF65-F5344CB8AC3E}">
        <p14:creationId xmlns:p14="http://schemas.microsoft.com/office/powerpoint/2010/main" val="1772478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E11AB-6CF5-DB3D-66C0-4D8C70112699}"/>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64F82DB1-E32E-1865-3FA0-0E1876BD4A9F}"/>
              </a:ext>
            </a:extLst>
          </p:cNvPr>
          <p:cNvSpPr>
            <a:spLocks noGrp="1"/>
          </p:cNvSpPr>
          <p:nvPr>
            <p:ph type="sldNum" sz="quarter" idx="12"/>
          </p:nvPr>
        </p:nvSpPr>
        <p:spPr/>
        <p:txBody>
          <a:bodyPr/>
          <a:lstStyle/>
          <a:p>
            <a:fld id="{AE8EA5A1-38AB-4AA0-89CC-DE1004BC27E5}" type="slidenum">
              <a:rPr kumimoji="1" lang="ja-JP" altLang="en-US" smtClean="0"/>
              <a:t>193</a:t>
            </a:fld>
            <a:endParaRPr kumimoji="1" lang="ja-JP" altLang="en-US"/>
          </a:p>
        </p:txBody>
      </p:sp>
      <p:sp>
        <p:nvSpPr>
          <p:cNvPr id="3" name="テキスト ボックス 4">
            <a:extLst>
              <a:ext uri="{FF2B5EF4-FFF2-40B4-BE49-F238E27FC236}">
                <a16:creationId xmlns:a16="http://schemas.microsoft.com/office/drawing/2014/main" id="{18D68B29-3998-3BFE-28CB-837713C163C6}"/>
              </a:ext>
            </a:extLst>
          </p:cNvPr>
          <p:cNvSpPr txBox="1"/>
          <p:nvPr/>
        </p:nvSpPr>
        <p:spPr>
          <a:xfrm>
            <a:off x="622793" y="612169"/>
            <a:ext cx="5400000" cy="515526"/>
          </a:xfrm>
          <a:prstGeom prst="rect">
            <a:avLst/>
          </a:prstGeom>
          <a:noFill/>
        </p:spPr>
        <p:txBody>
          <a:bodyPr wrap="square">
            <a:spAutoFit/>
          </a:bodyPr>
          <a:lstStyle/>
          <a:p>
            <a:pPr>
              <a:lnSpc>
                <a:spcPct val="125000"/>
              </a:lnSpc>
            </a:pPr>
            <a:r>
              <a:rPr lang="ja-JP" altLang="ko-KR" sz="1100" dirty="0">
                <a:latin typeface="游ゴシック" panose="020B0400000000000000" pitchFamily="50" charset="-128"/>
                <a:ea typeface="游ゴシック" panose="020B0400000000000000" pitchFamily="50" charset="-128"/>
              </a:rPr>
              <a:t>2人以上のユーザーを追加した場合</a:t>
            </a:r>
            <a:r>
              <a:rPr lang="en-US" altLang="ja-JP" sz="1100" dirty="0">
                <a:latin typeface="游ゴシック" panose="020B0400000000000000" pitchFamily="50" charset="-128"/>
                <a:ea typeface="游ゴシック" panose="020B0400000000000000" pitchFamily="50" charset="-128"/>
              </a:rPr>
              <a:t>.</a:t>
            </a:r>
          </a:p>
          <a:p>
            <a:pPr>
              <a:lnSpc>
                <a:spcPct val="125000"/>
              </a:lnSpc>
            </a:pPr>
            <a:r>
              <a:rPr lang="en-US" altLang="ko-KR" sz="1100" dirty="0">
                <a:latin typeface="游ゴシック" panose="020B0400000000000000" pitchFamily="50" charset="-128"/>
                <a:ea typeface="游ゴシック" panose="020B0400000000000000" pitchFamily="50" charset="-128"/>
              </a:rPr>
              <a:t> </a:t>
            </a:r>
            <a:endParaRPr lang="en-US" altLang="ja-JP" sz="1100" dirty="0">
              <a:latin typeface="游ゴシック" panose="020B0400000000000000" pitchFamily="50" charset="-128"/>
              <a:ea typeface="游ゴシック" panose="020B0400000000000000" pitchFamily="50" charset="-128"/>
            </a:endParaRPr>
          </a:p>
        </p:txBody>
      </p:sp>
      <p:sp>
        <p:nvSpPr>
          <p:cNvPr id="4" name="テキスト ボックス 16">
            <a:extLst>
              <a:ext uri="{FF2B5EF4-FFF2-40B4-BE49-F238E27FC236}">
                <a16:creationId xmlns:a16="http://schemas.microsoft.com/office/drawing/2014/main" id="{4E57DCFA-BB9D-6D55-D47B-A4901EAD529B}"/>
              </a:ext>
            </a:extLst>
          </p:cNvPr>
          <p:cNvSpPr txBox="1"/>
          <p:nvPr/>
        </p:nvSpPr>
        <p:spPr>
          <a:xfrm>
            <a:off x="281338" y="2301168"/>
            <a:ext cx="4423009" cy="1446550"/>
          </a:xfrm>
          <a:prstGeom prst="rect">
            <a:avLst/>
          </a:prstGeom>
          <a:noFill/>
        </p:spPr>
        <p:txBody>
          <a:bodyPr wrap="square">
            <a:spAutoFit/>
          </a:bodyPr>
          <a:lstStyle/>
          <a:p>
            <a:r>
              <a:rPr lang="en-US" altLang="ko-KR" sz="1100" dirty="0">
                <a:latin typeface="+mn-ea"/>
              </a:rPr>
              <a:t>-</a:t>
            </a:r>
            <a:r>
              <a:rPr lang="ja-JP" altLang="en-US" sz="1100" dirty="0">
                <a:latin typeface="+mn-ea"/>
              </a:rPr>
              <a:t> </a:t>
            </a:r>
            <a:r>
              <a:rPr kumimoji="1" lang="ja-JP" altLang="en-US" sz="1100" dirty="0">
                <a:latin typeface="+mn-ea"/>
              </a:rPr>
              <a:t>ステータスが</a:t>
            </a:r>
            <a:r>
              <a:rPr kumimoji="1" lang="ko-KR" altLang="en-US" sz="1100" dirty="0">
                <a:latin typeface="+mn-ea"/>
              </a:rPr>
              <a:t> </a:t>
            </a:r>
            <a:r>
              <a:rPr kumimoji="1" lang="en-US" altLang="ja-JP" sz="1100" dirty="0">
                <a:highlight>
                  <a:srgbClr val="FFFFCC"/>
                </a:highlight>
                <a:latin typeface="+mn-ea"/>
              </a:rPr>
              <a:t>CONFIRMED</a:t>
            </a:r>
            <a:r>
              <a:rPr kumimoji="1" lang="ja-JP" altLang="en-US" sz="1100" dirty="0">
                <a:latin typeface="+mn-ea"/>
              </a:rPr>
              <a:t>の</a:t>
            </a:r>
            <a:r>
              <a:rPr lang="ja-JP" altLang="ko-KR" sz="1100" dirty="0">
                <a:latin typeface="+mn-ea"/>
              </a:rPr>
              <a:t>場合は、SMS二次認証コード </a:t>
            </a:r>
            <a:r>
              <a:rPr lang="ja-JP" altLang="en-US" sz="1100" dirty="0">
                <a:latin typeface="+mn-ea"/>
              </a:rPr>
              <a:t>　　</a:t>
            </a:r>
            <a:endParaRPr lang="en-US" altLang="ja-JP" sz="1100" dirty="0">
              <a:latin typeface="+mn-ea"/>
            </a:endParaRPr>
          </a:p>
          <a:p>
            <a:r>
              <a:rPr lang="ja-JP" altLang="en-US" sz="1100" dirty="0">
                <a:latin typeface="+mn-ea"/>
              </a:rPr>
              <a:t>　を入力して</a:t>
            </a:r>
            <a:r>
              <a:rPr lang="ja-JP" altLang="ko-KR" sz="1100" dirty="0">
                <a:latin typeface="+mn-ea"/>
              </a:rPr>
              <a:t>正常なアクセスが可能な状態です。</a:t>
            </a:r>
            <a:endParaRPr kumimoji="1" lang="en-US" altLang="ko-KR" sz="1100" dirty="0">
              <a:latin typeface="+mn-ea"/>
            </a:endParaRPr>
          </a:p>
          <a:p>
            <a:r>
              <a:rPr kumimoji="1" lang="ja-JP" altLang="en-US" sz="1100" dirty="0">
                <a:latin typeface="+mn-ea"/>
              </a:rPr>
              <a:t>  ステータスが</a:t>
            </a:r>
            <a:r>
              <a:rPr kumimoji="1" lang="en-US" altLang="ja-JP" sz="1100" dirty="0">
                <a:highlight>
                  <a:srgbClr val="FFFFCC"/>
                </a:highlight>
                <a:latin typeface="+mn-ea"/>
              </a:rPr>
              <a:t>FORCE_CHANGE_PASSWORD</a:t>
            </a:r>
            <a:r>
              <a:rPr lang="ja-JP" altLang="ko-KR" sz="1100" dirty="0">
                <a:latin typeface="+mn-ea"/>
              </a:rPr>
              <a:t>は、SMSで</a:t>
            </a:r>
            <a:r>
              <a:rPr lang="ja-JP" altLang="en-US" sz="1100" dirty="0">
                <a:latin typeface="+mn-ea"/>
              </a:rPr>
              <a:t>二次認証</a:t>
            </a:r>
            <a:endParaRPr lang="en-US" altLang="ja-JP" sz="1100" dirty="0">
              <a:latin typeface="+mn-ea"/>
            </a:endParaRPr>
          </a:p>
          <a:p>
            <a:r>
              <a:rPr lang="ja-JP" altLang="en-US" sz="1100" dirty="0">
                <a:latin typeface="+mn-ea"/>
              </a:rPr>
              <a:t>  コードが</a:t>
            </a:r>
            <a:r>
              <a:rPr lang="ja-JP" altLang="ko-KR" sz="1100" dirty="0">
                <a:latin typeface="+mn-ea"/>
              </a:rPr>
              <a:t>送信された状態で、ユーザーがログインしていない</a:t>
            </a:r>
            <a:endParaRPr lang="en-US" altLang="ja-JP" sz="1100" dirty="0">
              <a:latin typeface="+mn-ea"/>
            </a:endParaRPr>
          </a:p>
          <a:p>
            <a:r>
              <a:rPr lang="ja-JP" altLang="en-US" sz="1100" dirty="0">
                <a:latin typeface="+mn-ea"/>
              </a:rPr>
              <a:t>  </a:t>
            </a:r>
            <a:r>
              <a:rPr lang="ja-JP" altLang="ko-KR" sz="1100" dirty="0">
                <a:latin typeface="+mn-ea"/>
              </a:rPr>
              <a:t>状態で</a:t>
            </a:r>
            <a:r>
              <a:rPr lang="ja-JP" altLang="en-US" sz="1100" dirty="0">
                <a:latin typeface="+mn-ea"/>
              </a:rPr>
              <a:t>す</a:t>
            </a:r>
            <a:r>
              <a:rPr lang="ja-JP" altLang="ko-KR" sz="1100" dirty="0">
                <a:latin typeface="+mn-ea"/>
              </a:rPr>
              <a:t>。 （二次認証予定ユーザー）</a:t>
            </a:r>
            <a:endParaRPr kumimoji="1" lang="en-US" altLang="ko-KR" sz="1100" dirty="0">
              <a:latin typeface="+mn-ea"/>
            </a:endParaRPr>
          </a:p>
          <a:p>
            <a:endParaRPr kumimoji="1" lang="en-US" altLang="ko-KR" sz="1100" dirty="0">
              <a:latin typeface="+mn-ea"/>
            </a:endParaRPr>
          </a:p>
          <a:p>
            <a:r>
              <a:rPr lang="en-US" altLang="ja-JP" sz="1100" dirty="0">
                <a:latin typeface="+mn-ea"/>
              </a:rPr>
              <a:t>※</a:t>
            </a:r>
            <a:r>
              <a:rPr lang="ja-JP" altLang="ko-KR" sz="1100" dirty="0">
                <a:latin typeface="+mn-ea"/>
              </a:rPr>
              <a:t>有効</a:t>
            </a:r>
            <a:r>
              <a:rPr lang="ja-JP" altLang="en-US" sz="1100" dirty="0">
                <a:latin typeface="+mn-ea"/>
              </a:rPr>
              <a:t>の項目</a:t>
            </a:r>
            <a:r>
              <a:rPr lang="ja-JP" altLang="ko-KR" sz="1100" dirty="0">
                <a:latin typeface="+mn-ea"/>
              </a:rPr>
              <a:t>が</a:t>
            </a:r>
            <a:r>
              <a:rPr lang="ja-JP" altLang="en-US" sz="1100" dirty="0">
                <a:latin typeface="+mn-ea"/>
              </a:rPr>
              <a:t>✕</a:t>
            </a:r>
            <a:r>
              <a:rPr lang="ja-JP" altLang="ko-KR" sz="1100" dirty="0">
                <a:latin typeface="+mn-ea"/>
              </a:rPr>
              <a:t>の場合は、AWS認証を</a:t>
            </a:r>
            <a:r>
              <a:rPr lang="ja-JP" altLang="en-US" sz="1100" dirty="0">
                <a:latin typeface="+mn-ea"/>
              </a:rPr>
              <a:t>要請</a:t>
            </a:r>
            <a:r>
              <a:rPr lang="ja-JP" altLang="ko-KR" sz="1100" dirty="0">
                <a:latin typeface="+mn-ea"/>
              </a:rPr>
              <a:t>していない管理者のみ</a:t>
            </a:r>
            <a:r>
              <a:rPr lang="ja-JP" altLang="en-US" sz="1100" dirty="0">
                <a:latin typeface="+mn-ea"/>
              </a:rPr>
              <a:t>に</a:t>
            </a:r>
            <a:r>
              <a:rPr lang="ja-JP" altLang="ko-KR" sz="1100" dirty="0">
                <a:latin typeface="+mn-ea"/>
              </a:rPr>
              <a:t>表示されます。</a:t>
            </a:r>
            <a:endParaRPr kumimoji="1" lang="en-US" altLang="ja-JP" sz="1100" dirty="0">
              <a:latin typeface="+mn-ea"/>
            </a:endParaRPr>
          </a:p>
        </p:txBody>
      </p:sp>
      <p:sp>
        <p:nvSpPr>
          <p:cNvPr id="5" name="テキスト ボックス 1">
            <a:extLst>
              <a:ext uri="{FF2B5EF4-FFF2-40B4-BE49-F238E27FC236}">
                <a16:creationId xmlns:a16="http://schemas.microsoft.com/office/drawing/2014/main" id="{5C803B06-E96F-4845-79F4-8A5E3FDA2272}"/>
              </a:ext>
            </a:extLst>
          </p:cNvPr>
          <p:cNvSpPr txBox="1"/>
          <p:nvPr/>
        </p:nvSpPr>
        <p:spPr>
          <a:xfrm>
            <a:off x="810267" y="3772515"/>
            <a:ext cx="5375926" cy="600164"/>
          </a:xfrm>
          <a:prstGeom prst="rect">
            <a:avLst/>
          </a:prstGeom>
          <a:solidFill>
            <a:schemeClr val="bg1"/>
          </a:solidFill>
        </p:spPr>
        <p:txBody>
          <a:bodyPr wrap="square" rtlCol="0">
            <a:spAutoFit/>
          </a:bodyPr>
          <a:lstStyle/>
          <a:p>
            <a:r>
              <a:rPr lang="en-US" altLang="ja-JP" sz="1100" dirty="0">
                <a:solidFill>
                  <a:srgbClr val="FF0000"/>
                </a:solidFill>
                <a:latin typeface="游ゴシック" panose="020B0400000000000000" pitchFamily="50" charset="-128"/>
                <a:ea typeface="游ゴシック" panose="020B0400000000000000" pitchFamily="50" charset="-128"/>
              </a:rPr>
              <a:t>※</a:t>
            </a:r>
            <a:r>
              <a:rPr lang="ja-JP" altLang="ko-KR" sz="1100" dirty="0">
                <a:solidFill>
                  <a:srgbClr val="FF0000"/>
                </a:solidFill>
                <a:latin typeface="游ゴシック" panose="020B0400000000000000" pitchFamily="50" charset="-128"/>
                <a:ea typeface="游ゴシック" panose="020B0400000000000000" pitchFamily="50" charset="-128"/>
              </a:rPr>
              <a:t>ユーザー</a:t>
            </a:r>
            <a:r>
              <a:rPr lang="ja-JP" altLang="en-US" sz="1100" dirty="0">
                <a:solidFill>
                  <a:srgbClr val="FF0000"/>
                </a:solidFill>
                <a:latin typeface="游ゴシック" panose="020B0400000000000000" pitchFamily="50" charset="-128"/>
                <a:ea typeface="游ゴシック" panose="020B0400000000000000" pitchFamily="50" charset="-128"/>
              </a:rPr>
              <a:t>が</a:t>
            </a:r>
            <a:r>
              <a:rPr lang="en-US" altLang="ja-JP" sz="1100" dirty="0">
                <a:solidFill>
                  <a:srgbClr val="FF0000"/>
                </a:solidFill>
                <a:latin typeface="游ゴシック" panose="020B0400000000000000" pitchFamily="50" charset="-128"/>
                <a:ea typeface="游ゴシック" panose="020B0400000000000000" pitchFamily="50" charset="-128"/>
              </a:rPr>
              <a:t>2</a:t>
            </a:r>
            <a:r>
              <a:rPr lang="ja-JP" altLang="en-US" sz="1100" dirty="0">
                <a:solidFill>
                  <a:srgbClr val="FF0000"/>
                </a:solidFill>
                <a:latin typeface="游ゴシック" panose="020B0400000000000000" pitchFamily="50" charset="-128"/>
                <a:ea typeface="游ゴシック" panose="020B0400000000000000" pitchFamily="50" charset="-128"/>
              </a:rPr>
              <a:t>アカウント以上</a:t>
            </a:r>
            <a:r>
              <a:rPr lang="ja-JP" altLang="ko-KR" sz="1100" dirty="0">
                <a:solidFill>
                  <a:srgbClr val="FF0000"/>
                </a:solidFill>
                <a:latin typeface="游ゴシック" panose="020B0400000000000000" pitchFamily="50" charset="-128"/>
                <a:ea typeface="游ゴシック" panose="020B0400000000000000" pitchFamily="50" charset="-128"/>
              </a:rPr>
              <a:t>の場合、 点検業務 &gt; レセ画面点検</a:t>
            </a:r>
            <a:r>
              <a:rPr lang="ja-JP" altLang="en-US" sz="1100" dirty="0">
                <a:solidFill>
                  <a:srgbClr val="FF0000"/>
                </a:solidFill>
                <a:latin typeface="游ゴシック" panose="020B0400000000000000" pitchFamily="50" charset="-128"/>
                <a:ea typeface="游ゴシック" panose="020B0400000000000000" pitchFamily="50" charset="-128"/>
              </a:rPr>
              <a:t>の</a:t>
            </a:r>
            <a:r>
              <a:rPr lang="en-US" altLang="ja-JP" sz="1100" dirty="0">
                <a:solidFill>
                  <a:srgbClr val="FF0000"/>
                </a:solidFill>
                <a:latin typeface="游ゴシック" panose="020B0400000000000000" pitchFamily="50" charset="-128"/>
                <a:ea typeface="游ゴシック" panose="020B0400000000000000" pitchFamily="50" charset="-128"/>
              </a:rPr>
              <a:t> </a:t>
            </a:r>
            <a:r>
              <a:rPr lang="ja-JP" altLang="en-US" sz="1100" dirty="0">
                <a:solidFill>
                  <a:srgbClr val="FF0000"/>
                </a:solidFill>
                <a:latin typeface="游ゴシック" panose="020B0400000000000000" pitchFamily="50" charset="-128"/>
                <a:ea typeface="游ゴシック" panose="020B0400000000000000" pitchFamily="50" charset="-128"/>
              </a:rPr>
              <a:t>「</a:t>
            </a:r>
            <a:r>
              <a:rPr lang="ja-JP" altLang="ko-KR" sz="1100" dirty="0">
                <a:solidFill>
                  <a:srgbClr val="FF0000"/>
                </a:solidFill>
                <a:latin typeface="游ゴシック" panose="020B0400000000000000" pitchFamily="50" charset="-128"/>
                <a:ea typeface="游ゴシック" panose="020B0400000000000000" pitchFamily="50" charset="-128"/>
              </a:rPr>
              <a:t>点検者分担」</a:t>
            </a:r>
            <a:r>
              <a:rPr lang="ja-JP" altLang="en-US" sz="1100" dirty="0">
                <a:solidFill>
                  <a:srgbClr val="FF0000"/>
                </a:solidFill>
                <a:latin typeface="游ゴシック" panose="020B0400000000000000" pitchFamily="50" charset="-128"/>
                <a:ea typeface="游ゴシック" panose="020B0400000000000000" pitchFamily="50" charset="-128"/>
              </a:rPr>
              <a:t>と</a:t>
            </a:r>
            <a:r>
              <a:rPr lang="ja-JP" altLang="ko-KR" sz="1100" dirty="0">
                <a:solidFill>
                  <a:srgbClr val="FF0000"/>
                </a:solidFill>
                <a:latin typeface="游ゴシック" panose="020B0400000000000000" pitchFamily="50" charset="-128"/>
                <a:ea typeface="游ゴシック" panose="020B0400000000000000" pitchFamily="50" charset="-128"/>
              </a:rPr>
              <a:t>点検業務 &gt;画面点検分担の画面点検</a:t>
            </a:r>
            <a:r>
              <a:rPr lang="ja-JP" altLang="en-US" sz="1100" dirty="0">
                <a:solidFill>
                  <a:srgbClr val="FF0000"/>
                </a:solidFill>
                <a:latin typeface="游ゴシック" panose="020B0400000000000000" pitchFamily="50" charset="-128"/>
                <a:ea typeface="游ゴシック" panose="020B0400000000000000" pitchFamily="50" charset="-128"/>
              </a:rPr>
              <a:t>分</a:t>
            </a:r>
            <a:r>
              <a:rPr lang="ja-JP" altLang="ko-KR" sz="1100" dirty="0">
                <a:solidFill>
                  <a:srgbClr val="FF0000"/>
                </a:solidFill>
                <a:latin typeface="游ゴシック" panose="020B0400000000000000" pitchFamily="50" charset="-128"/>
                <a:ea typeface="游ゴシック" panose="020B0400000000000000" pitchFamily="50" charset="-128"/>
              </a:rPr>
              <a:t>担の「点検者」で活用されます</a:t>
            </a:r>
            <a:r>
              <a:rPr lang="ja-JP" altLang="en-US" sz="1100" dirty="0">
                <a:solidFill>
                  <a:srgbClr val="FF0000"/>
                </a:solidFill>
                <a:latin typeface="游ゴシック" panose="020B0400000000000000" pitchFamily="50" charset="-128"/>
                <a:ea typeface="游ゴシック" panose="020B0400000000000000" pitchFamily="50" charset="-128"/>
              </a:rPr>
              <a:t>。</a:t>
            </a:r>
            <a:r>
              <a:rPr lang="en-US" altLang="ja-JP" sz="1100" dirty="0">
                <a:solidFill>
                  <a:srgbClr val="FF0000"/>
                </a:solidFill>
                <a:latin typeface="游ゴシック" panose="020B0400000000000000" pitchFamily="50" charset="-128"/>
                <a:ea typeface="游ゴシック" panose="020B0400000000000000" pitchFamily="50" charset="-128"/>
              </a:rPr>
              <a:t> </a:t>
            </a:r>
            <a:endParaRPr kumimoji="1" lang="en-US" altLang="ko-KR" sz="1100" dirty="0">
              <a:solidFill>
                <a:srgbClr val="FF0000"/>
              </a:solidFill>
              <a:latin typeface="游ゴシック" panose="020B0400000000000000" pitchFamily="50" charset="-128"/>
              <a:ea typeface="游ゴシック" panose="020B0400000000000000" pitchFamily="50" charset="-128"/>
            </a:endParaRPr>
          </a:p>
          <a:p>
            <a:r>
              <a:rPr kumimoji="1" lang="en-US" altLang="ja-JP" sz="1100" dirty="0">
                <a:solidFill>
                  <a:srgbClr val="FF0000"/>
                </a:solidFill>
                <a:latin typeface="游ゴシック" panose="020B0400000000000000" pitchFamily="50" charset="-128"/>
                <a:ea typeface="游ゴシック" panose="020B0400000000000000" pitchFamily="50" charset="-128"/>
              </a:rPr>
              <a:t> </a:t>
            </a:r>
            <a:endParaRPr kumimoji="1" lang="ja-JP" altLang="en-US" sz="1100" dirty="0">
              <a:solidFill>
                <a:srgbClr val="FF0000"/>
              </a:solidFill>
              <a:latin typeface="游ゴシック" panose="020B0400000000000000" pitchFamily="50" charset="-128"/>
              <a:ea typeface="游ゴシック" panose="020B0400000000000000" pitchFamily="50" charset="-128"/>
            </a:endParaRPr>
          </a:p>
        </p:txBody>
      </p:sp>
      <p:pic>
        <p:nvPicPr>
          <p:cNvPr id="6" name="그림 5">
            <a:extLst>
              <a:ext uri="{FF2B5EF4-FFF2-40B4-BE49-F238E27FC236}">
                <a16:creationId xmlns:a16="http://schemas.microsoft.com/office/drawing/2014/main" id="{85BC29C5-636A-81F1-F1AE-34D87FA324A8}"/>
              </a:ext>
            </a:extLst>
          </p:cNvPr>
          <p:cNvPicPr>
            <a:picLocks noChangeAspect="1"/>
          </p:cNvPicPr>
          <p:nvPr/>
        </p:nvPicPr>
        <p:blipFill>
          <a:blip r:embed="rId2" cstate="print"/>
          <a:stretch>
            <a:fillRect/>
          </a:stretch>
        </p:blipFill>
        <p:spPr>
          <a:xfrm>
            <a:off x="581782" y="997015"/>
            <a:ext cx="3639337" cy="1254004"/>
          </a:xfrm>
          <a:prstGeom prst="rect">
            <a:avLst/>
          </a:prstGeom>
          <a:ln>
            <a:solidFill>
              <a:srgbClr val="000000"/>
            </a:solidFill>
          </a:ln>
        </p:spPr>
      </p:pic>
      <p:sp>
        <p:nvSpPr>
          <p:cNvPr id="7" name="四角形: 角を丸くする 12">
            <a:extLst>
              <a:ext uri="{FF2B5EF4-FFF2-40B4-BE49-F238E27FC236}">
                <a16:creationId xmlns:a16="http://schemas.microsoft.com/office/drawing/2014/main" id="{CB44F09B-3C47-EA1C-096B-8D18A61E098F}"/>
              </a:ext>
            </a:extLst>
          </p:cNvPr>
          <p:cNvSpPr/>
          <p:nvPr/>
        </p:nvSpPr>
        <p:spPr>
          <a:xfrm>
            <a:off x="1597449" y="1262010"/>
            <a:ext cx="879929" cy="26500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cxnSp>
        <p:nvCxnSpPr>
          <p:cNvPr id="8" name="꺾인 연결선 24">
            <a:extLst>
              <a:ext uri="{FF2B5EF4-FFF2-40B4-BE49-F238E27FC236}">
                <a16:creationId xmlns:a16="http://schemas.microsoft.com/office/drawing/2014/main" id="{A70766F6-B62E-0D62-1129-2248F0CF696C}"/>
              </a:ext>
            </a:extLst>
          </p:cNvPr>
          <p:cNvCxnSpPr>
            <a:endCxn id="9" idx="0"/>
          </p:cNvCxnSpPr>
          <p:nvPr/>
        </p:nvCxnSpPr>
        <p:spPr>
          <a:xfrm>
            <a:off x="2477378" y="1392868"/>
            <a:ext cx="3207688" cy="148964"/>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그림 8">
            <a:extLst>
              <a:ext uri="{FF2B5EF4-FFF2-40B4-BE49-F238E27FC236}">
                <a16:creationId xmlns:a16="http://schemas.microsoft.com/office/drawing/2014/main" id="{F1B83460-17D6-2028-0458-560D99AADA40}"/>
              </a:ext>
            </a:extLst>
          </p:cNvPr>
          <p:cNvPicPr>
            <a:picLocks noChangeAspect="1"/>
          </p:cNvPicPr>
          <p:nvPr/>
        </p:nvPicPr>
        <p:blipFill>
          <a:blip r:embed="rId3" cstate="print"/>
          <a:stretch>
            <a:fillRect/>
          </a:stretch>
        </p:blipFill>
        <p:spPr>
          <a:xfrm>
            <a:off x="4591261" y="1541832"/>
            <a:ext cx="2187609" cy="837501"/>
          </a:xfrm>
          <a:prstGeom prst="rect">
            <a:avLst/>
          </a:prstGeom>
          <a:ln>
            <a:solidFill>
              <a:srgbClr val="000000"/>
            </a:solidFill>
          </a:ln>
        </p:spPr>
      </p:pic>
      <p:sp>
        <p:nvSpPr>
          <p:cNvPr id="10" name="テキスト ボックス 4">
            <a:extLst>
              <a:ext uri="{FF2B5EF4-FFF2-40B4-BE49-F238E27FC236}">
                <a16:creationId xmlns:a16="http://schemas.microsoft.com/office/drawing/2014/main" id="{CA881F7A-5CC2-CEE3-509E-006301D165E8}"/>
              </a:ext>
            </a:extLst>
          </p:cNvPr>
          <p:cNvSpPr txBox="1"/>
          <p:nvPr/>
        </p:nvSpPr>
        <p:spPr>
          <a:xfrm>
            <a:off x="4591260" y="2470565"/>
            <a:ext cx="2187609" cy="486415"/>
          </a:xfrm>
          <a:prstGeom prst="rect">
            <a:avLst/>
          </a:prstGeom>
          <a:noFill/>
          <a:ln>
            <a:solidFill>
              <a:srgbClr val="FF0000"/>
            </a:solidFill>
          </a:ln>
        </p:spPr>
        <p:txBody>
          <a:bodyPr wrap="square">
            <a:spAutoFit/>
          </a:bodyPr>
          <a:lstStyle/>
          <a:p>
            <a:pPr>
              <a:lnSpc>
                <a:spcPct val="125000"/>
              </a:lnSpc>
            </a:pPr>
            <a:r>
              <a:rPr lang="ja-JP" altLang="ko-KR" sz="1100" dirty="0"/>
              <a:t>ユーザーリストで選択したユーザーを削除します。</a:t>
            </a:r>
            <a:endParaRPr lang="en-US" altLang="ko-KR" sz="1100" dirty="0">
              <a:latin typeface="ＭＳ 明朝" panose="02020609040205080304" pitchFamily="17" charset="-128"/>
              <a:ea typeface="ＭＳ 明朝" panose="02020609040205080304" pitchFamily="17" charset="-128"/>
            </a:endParaRPr>
          </a:p>
        </p:txBody>
      </p:sp>
      <p:pic>
        <p:nvPicPr>
          <p:cNvPr id="11" name="그림 10">
            <a:extLst>
              <a:ext uri="{FF2B5EF4-FFF2-40B4-BE49-F238E27FC236}">
                <a16:creationId xmlns:a16="http://schemas.microsoft.com/office/drawing/2014/main" id="{28889408-0658-75BE-9E78-CEC227A3B118}"/>
              </a:ext>
            </a:extLst>
          </p:cNvPr>
          <p:cNvPicPr>
            <a:picLocks noChangeAspect="1"/>
          </p:cNvPicPr>
          <p:nvPr/>
        </p:nvPicPr>
        <p:blipFill>
          <a:blip r:embed="rId4" cstate="print"/>
          <a:stretch>
            <a:fillRect/>
          </a:stretch>
        </p:blipFill>
        <p:spPr>
          <a:xfrm>
            <a:off x="1597449" y="4321378"/>
            <a:ext cx="4105430" cy="1608002"/>
          </a:xfrm>
          <a:prstGeom prst="rect">
            <a:avLst/>
          </a:prstGeom>
          <a:ln>
            <a:solidFill>
              <a:srgbClr val="000000"/>
            </a:solidFill>
          </a:ln>
        </p:spPr>
      </p:pic>
      <p:sp>
        <p:nvSpPr>
          <p:cNvPr id="12" name="テキスト ボックス 3">
            <a:extLst>
              <a:ext uri="{FF2B5EF4-FFF2-40B4-BE49-F238E27FC236}">
                <a16:creationId xmlns:a16="http://schemas.microsoft.com/office/drawing/2014/main" id="{F98249C7-961F-7D5F-D0DB-20CA88CEA5D4}"/>
              </a:ext>
            </a:extLst>
          </p:cNvPr>
          <p:cNvSpPr txBox="1"/>
          <p:nvPr/>
        </p:nvSpPr>
        <p:spPr>
          <a:xfrm>
            <a:off x="522633" y="5997574"/>
            <a:ext cx="4543635" cy="502382"/>
          </a:xfrm>
          <a:prstGeom prst="rect">
            <a:avLst/>
          </a:prstGeom>
          <a:noFill/>
        </p:spPr>
        <p:txBody>
          <a:bodyPr wrap="square">
            <a:spAutoFit/>
          </a:bodyPr>
          <a:lstStyle/>
          <a:p>
            <a:pPr>
              <a:lnSpc>
                <a:spcPct val="125000"/>
              </a:lnSpc>
            </a:pPr>
            <a:r>
              <a:rPr lang="ja-JP" altLang="ko-KR" sz="1100" dirty="0">
                <a:latin typeface="游ゴシック" panose="020B0400000000000000" pitchFamily="50" charset="-128"/>
                <a:ea typeface="游ゴシック" panose="020B0400000000000000" pitchFamily="50" charset="-128"/>
              </a:rPr>
              <a:t>ユーザー情報を変更します。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en-US" altLang="ko-KR"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リストでダブルクリックするとユーザー情報画面が表示されます。</a:t>
            </a:r>
            <a:endParaRPr lang="en-US" altLang="ja-JP" sz="1100" dirty="0">
              <a:latin typeface="游ゴシック" panose="020B0400000000000000" pitchFamily="50" charset="-128"/>
              <a:ea typeface="游ゴシック" panose="020B0400000000000000" pitchFamily="50" charset="-128"/>
            </a:endParaRPr>
          </a:p>
        </p:txBody>
      </p:sp>
      <p:pic>
        <p:nvPicPr>
          <p:cNvPr id="13" name="그림 12">
            <a:extLst>
              <a:ext uri="{FF2B5EF4-FFF2-40B4-BE49-F238E27FC236}">
                <a16:creationId xmlns:a16="http://schemas.microsoft.com/office/drawing/2014/main" id="{2B52EBFB-CC2F-7C4E-C286-75DEF559FB59}"/>
              </a:ext>
            </a:extLst>
          </p:cNvPr>
          <p:cNvPicPr>
            <a:picLocks noChangeAspect="1"/>
          </p:cNvPicPr>
          <p:nvPr/>
        </p:nvPicPr>
        <p:blipFill>
          <a:blip r:embed="rId5" cstate="print"/>
          <a:srcRect b="19364"/>
          <a:stretch/>
        </p:blipFill>
        <p:spPr>
          <a:xfrm>
            <a:off x="631917" y="6503040"/>
            <a:ext cx="3096518" cy="2459349"/>
          </a:xfrm>
          <a:prstGeom prst="rect">
            <a:avLst/>
          </a:prstGeom>
          <a:ln>
            <a:solidFill>
              <a:srgbClr val="000000"/>
            </a:solidFill>
          </a:ln>
        </p:spPr>
      </p:pic>
      <p:sp>
        <p:nvSpPr>
          <p:cNvPr id="14" name="テキスト ボックス 1">
            <a:extLst>
              <a:ext uri="{FF2B5EF4-FFF2-40B4-BE49-F238E27FC236}">
                <a16:creationId xmlns:a16="http://schemas.microsoft.com/office/drawing/2014/main" id="{55504D0B-CDD2-A550-40EB-7D24E0D32BA8}"/>
              </a:ext>
            </a:extLst>
          </p:cNvPr>
          <p:cNvSpPr txBox="1"/>
          <p:nvPr/>
        </p:nvSpPr>
        <p:spPr>
          <a:xfrm>
            <a:off x="3650164" y="7604832"/>
            <a:ext cx="2902698" cy="600164"/>
          </a:xfrm>
          <a:prstGeom prst="rect">
            <a:avLst/>
          </a:prstGeom>
          <a:solidFill>
            <a:schemeClr val="bg1"/>
          </a:solidFill>
        </p:spPr>
        <p:txBody>
          <a:bodyPr wrap="square" rtlCol="0">
            <a:spAutoFit/>
          </a:bodyPr>
          <a:lstStyle/>
          <a:p>
            <a:r>
              <a:rPr lang="ja-JP" altLang="ko-KR" sz="1100" dirty="0">
                <a:latin typeface="游ゴシック" panose="020B0400000000000000" pitchFamily="50" charset="-128"/>
                <a:ea typeface="游ゴシック" panose="020B0400000000000000" pitchFamily="50" charset="-128"/>
              </a:rPr>
              <a:t>ユーザー情報の変更は一部のみ可能です</a:t>
            </a:r>
            <a:r>
              <a:rPr kumimoji="1" lang="ja-JP" altLang="en-US" sz="1100" dirty="0">
                <a:latin typeface="游ゴシック" panose="020B0400000000000000" pitchFamily="50" charset="-128"/>
                <a:ea typeface="游ゴシック" panose="020B0400000000000000" pitchFamily="50" charset="-128"/>
              </a:rPr>
              <a:t>。</a:t>
            </a:r>
            <a:r>
              <a:rPr kumimoji="1" lang="ko-KR" altLang="en-US" sz="1100" dirty="0">
                <a:latin typeface="游ゴシック" panose="020B0400000000000000" pitchFamily="50" charset="-128"/>
              </a:rPr>
              <a:t> </a:t>
            </a:r>
            <a:endParaRPr kumimoji="1" lang="en-US" altLang="ko-KR" sz="1100" dirty="0">
              <a:latin typeface="游ゴシック" panose="020B0400000000000000" pitchFamily="50" charset="-128"/>
              <a:ea typeface="游ゴシック" panose="020B0400000000000000" pitchFamily="50" charset="-128"/>
            </a:endParaRPr>
          </a:p>
          <a:p>
            <a:r>
              <a:rPr lang="ja-JP" altLang="en-US" sz="1100" dirty="0">
                <a:latin typeface="游ゴシック" panose="020B0400000000000000" pitchFamily="50" charset="-128"/>
                <a:ea typeface="游ゴシック" panose="020B0400000000000000" pitchFamily="50" charset="-128"/>
              </a:rPr>
              <a:t>　</a:t>
            </a:r>
            <a:r>
              <a:rPr lang="en-US" altLang="ko-KR"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ユーザー名</a:t>
            </a:r>
            <a:endParaRPr lang="en-US" altLang="ja-JP" sz="1100" dirty="0">
              <a:latin typeface="游ゴシック" panose="020B0400000000000000" pitchFamily="50" charset="-128"/>
              <a:ea typeface="游ゴシック" panose="020B0400000000000000" pitchFamily="50" charset="-128"/>
            </a:endParaRPr>
          </a:p>
          <a:p>
            <a:r>
              <a:rPr lang="ja-JP" altLang="en-US" sz="1100" dirty="0">
                <a:latin typeface="游ゴシック" panose="020B0400000000000000" pitchFamily="50" charset="-128"/>
                <a:ea typeface="游ゴシック" panose="020B0400000000000000" pitchFamily="50" charset="-128"/>
              </a:rPr>
              <a:t>　</a:t>
            </a:r>
            <a:r>
              <a:rPr lang="en-US" altLang="ko-KR"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所属</a:t>
            </a:r>
            <a:r>
              <a:rPr lang="ja-JP" altLang="en-US" sz="1100" dirty="0">
                <a:latin typeface="游ゴシック" panose="020B0400000000000000" pitchFamily="50" charset="-128"/>
                <a:ea typeface="游ゴシック" panose="020B0400000000000000" pitchFamily="50" charset="-128"/>
              </a:rPr>
              <a:t>権限</a:t>
            </a:r>
            <a:endParaRPr kumimoji="1" lang="en-US" altLang="ko-KR" sz="1100" dirty="0">
              <a:latin typeface="游ゴシック" panose="020B0400000000000000" pitchFamily="50" charset="-128"/>
              <a:ea typeface="游ゴシック" panose="020B0400000000000000" pitchFamily="50" charset="-128"/>
            </a:endParaRPr>
          </a:p>
        </p:txBody>
      </p:sp>
      <p:sp>
        <p:nvSpPr>
          <p:cNvPr id="15" name="四角形: 角を丸くする 12">
            <a:extLst>
              <a:ext uri="{FF2B5EF4-FFF2-40B4-BE49-F238E27FC236}">
                <a16:creationId xmlns:a16="http://schemas.microsoft.com/office/drawing/2014/main" id="{5AFE9CF0-9C15-433D-209F-A839B9243E0C}"/>
              </a:ext>
            </a:extLst>
          </p:cNvPr>
          <p:cNvSpPr/>
          <p:nvPr/>
        </p:nvSpPr>
        <p:spPr>
          <a:xfrm>
            <a:off x="2949463" y="7084586"/>
            <a:ext cx="548767" cy="26715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6" name="四角形: 角を丸くする 12">
            <a:extLst>
              <a:ext uri="{FF2B5EF4-FFF2-40B4-BE49-F238E27FC236}">
                <a16:creationId xmlns:a16="http://schemas.microsoft.com/office/drawing/2014/main" id="{C639017E-AA60-2CC7-3156-9BA05D81E78D}"/>
              </a:ext>
            </a:extLst>
          </p:cNvPr>
          <p:cNvSpPr/>
          <p:nvPr/>
        </p:nvSpPr>
        <p:spPr>
          <a:xfrm>
            <a:off x="2251531" y="8376836"/>
            <a:ext cx="635478" cy="26715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934706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B79EB-E194-FF34-9C8F-9FCA33AD9881}"/>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E089BEAD-0C48-1E7B-7B92-6B6EA9BAF295}"/>
              </a:ext>
            </a:extLst>
          </p:cNvPr>
          <p:cNvSpPr>
            <a:spLocks noGrp="1"/>
          </p:cNvSpPr>
          <p:nvPr>
            <p:ph type="sldNum" sz="quarter" idx="12"/>
          </p:nvPr>
        </p:nvSpPr>
        <p:spPr/>
        <p:txBody>
          <a:bodyPr/>
          <a:lstStyle/>
          <a:p>
            <a:fld id="{AE8EA5A1-38AB-4AA0-89CC-DE1004BC27E5}" type="slidenum">
              <a:rPr kumimoji="1" lang="ja-JP" altLang="en-US" smtClean="0"/>
              <a:t>194</a:t>
            </a:fld>
            <a:endParaRPr kumimoji="1" lang="ja-JP" altLang="en-US"/>
          </a:p>
        </p:txBody>
      </p:sp>
      <p:pic>
        <p:nvPicPr>
          <p:cNvPr id="3" name="그림 2">
            <a:extLst>
              <a:ext uri="{FF2B5EF4-FFF2-40B4-BE49-F238E27FC236}">
                <a16:creationId xmlns:a16="http://schemas.microsoft.com/office/drawing/2014/main" id="{CDFB3BDC-1B95-E41C-0D05-71A5CD7D0762}"/>
              </a:ext>
            </a:extLst>
          </p:cNvPr>
          <p:cNvPicPr>
            <a:picLocks noChangeAspect="1"/>
          </p:cNvPicPr>
          <p:nvPr/>
        </p:nvPicPr>
        <p:blipFill>
          <a:blip r:embed="rId2" cstate="print"/>
          <a:stretch>
            <a:fillRect/>
          </a:stretch>
        </p:blipFill>
        <p:spPr>
          <a:xfrm>
            <a:off x="609055" y="3038256"/>
            <a:ext cx="4905046" cy="3721703"/>
          </a:xfrm>
          <a:prstGeom prst="rect">
            <a:avLst/>
          </a:prstGeom>
        </p:spPr>
      </p:pic>
      <p:pic>
        <p:nvPicPr>
          <p:cNvPr id="4" name="그림 3">
            <a:extLst>
              <a:ext uri="{FF2B5EF4-FFF2-40B4-BE49-F238E27FC236}">
                <a16:creationId xmlns:a16="http://schemas.microsoft.com/office/drawing/2014/main" id="{8440CAB7-FD26-D3D9-0AFC-A226E6C8B528}"/>
              </a:ext>
            </a:extLst>
          </p:cNvPr>
          <p:cNvPicPr>
            <a:picLocks noChangeAspect="1"/>
          </p:cNvPicPr>
          <p:nvPr/>
        </p:nvPicPr>
        <p:blipFill>
          <a:blip r:embed="rId3" cstate="print"/>
          <a:stretch>
            <a:fillRect/>
          </a:stretch>
        </p:blipFill>
        <p:spPr>
          <a:xfrm>
            <a:off x="553623" y="1461613"/>
            <a:ext cx="3686336" cy="1052269"/>
          </a:xfrm>
          <a:prstGeom prst="rect">
            <a:avLst/>
          </a:prstGeom>
        </p:spPr>
      </p:pic>
      <p:sp>
        <p:nvSpPr>
          <p:cNvPr id="5" name="四角形: 角を丸くする 12">
            <a:extLst>
              <a:ext uri="{FF2B5EF4-FFF2-40B4-BE49-F238E27FC236}">
                <a16:creationId xmlns:a16="http://schemas.microsoft.com/office/drawing/2014/main" id="{4DF8D98A-ED0C-A795-EC62-F06F3AE8951B}"/>
              </a:ext>
            </a:extLst>
          </p:cNvPr>
          <p:cNvSpPr/>
          <p:nvPr/>
        </p:nvSpPr>
        <p:spPr>
          <a:xfrm>
            <a:off x="858450" y="1890383"/>
            <a:ext cx="1395649" cy="236921"/>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6" name="テキスト ボックス 4">
            <a:extLst>
              <a:ext uri="{FF2B5EF4-FFF2-40B4-BE49-F238E27FC236}">
                <a16:creationId xmlns:a16="http://schemas.microsoft.com/office/drawing/2014/main" id="{504A4FF0-3238-872D-BB2F-419FFD76A4D5}"/>
              </a:ext>
            </a:extLst>
          </p:cNvPr>
          <p:cNvSpPr txBox="1"/>
          <p:nvPr/>
        </p:nvSpPr>
        <p:spPr>
          <a:xfrm>
            <a:off x="416893" y="591902"/>
            <a:ext cx="6146766" cy="713978"/>
          </a:xfrm>
          <a:prstGeom prst="rect">
            <a:avLst/>
          </a:prstGeom>
          <a:noFill/>
        </p:spPr>
        <p:txBody>
          <a:bodyPr wrap="square">
            <a:spAutoFit/>
          </a:bodyPr>
          <a:lstStyle/>
          <a:p>
            <a:pPr>
              <a:lnSpc>
                <a:spcPct val="125000"/>
              </a:lnSpc>
            </a:pPr>
            <a:r>
              <a:rPr lang="ja-JP" altLang="en-US" sz="1100" b="1" dirty="0">
                <a:latin typeface="游ゴシック" panose="020B0400000000000000" pitchFamily="50" charset="-128"/>
                <a:ea typeface="游ゴシック" panose="020B0400000000000000" pitchFamily="50" charset="-128"/>
              </a:rPr>
              <a:t>●</a:t>
            </a:r>
            <a:r>
              <a:rPr lang="ja-JP" altLang="ko-KR" sz="1100" dirty="0">
                <a:latin typeface="游ゴシック" panose="020B0400000000000000" pitchFamily="50" charset="-128"/>
                <a:ea typeface="游ゴシック" panose="020B0400000000000000" pitchFamily="50" charset="-128"/>
              </a:rPr>
              <a:t>詳細情報「その他」タブ</a:t>
            </a:r>
            <a:endParaRPr lang="en-US" altLang="ko-KR" sz="1100" dirty="0">
              <a:latin typeface="游ゴシック" panose="020B0400000000000000" pitchFamily="50" charset="-128"/>
              <a:ea typeface="游ゴシック" panose="020B0400000000000000" pitchFamily="50" charset="-128"/>
            </a:endParaRPr>
          </a:p>
          <a:p>
            <a:pPr>
              <a:lnSpc>
                <a:spcPct val="125000"/>
              </a:lnSpc>
            </a:pPr>
            <a:r>
              <a:rPr lang="en-US" altLang="ko-KR" sz="1100" dirty="0">
                <a:solidFill>
                  <a:srgbClr val="FF0000"/>
                </a:solidFill>
                <a:latin typeface="游ゴシック" panose="020B0400000000000000" pitchFamily="50" charset="-128"/>
                <a:ea typeface="游ゴシック" panose="020B0400000000000000" pitchFamily="50" charset="-128"/>
              </a:rPr>
              <a:t>  -</a:t>
            </a:r>
            <a:r>
              <a:rPr lang="ja-JP" altLang="en-US" sz="1100" dirty="0">
                <a:solidFill>
                  <a:srgbClr val="FF0000"/>
                </a:solidFill>
                <a:latin typeface="游ゴシック" panose="020B0400000000000000" pitchFamily="50" charset="-128"/>
                <a:ea typeface="游ゴシック" panose="020B0400000000000000" pitchFamily="50" charset="-128"/>
              </a:rPr>
              <a:t> </a:t>
            </a:r>
            <a:r>
              <a:rPr lang="ja-JP" altLang="ko-KR" sz="1100" dirty="0">
                <a:solidFill>
                  <a:srgbClr val="FF0000"/>
                </a:solidFill>
                <a:latin typeface="游ゴシック" panose="020B0400000000000000" pitchFamily="50" charset="-128"/>
                <a:ea typeface="游ゴシック" panose="020B0400000000000000" pitchFamily="50" charset="-128"/>
              </a:rPr>
              <a:t>インストール版を使用していた</a:t>
            </a:r>
            <a:r>
              <a:rPr lang="ja-JP" altLang="en-US" sz="1100" dirty="0">
                <a:solidFill>
                  <a:srgbClr val="FF0000"/>
                </a:solidFill>
                <a:latin typeface="游ゴシック" panose="020B0400000000000000" pitchFamily="50" charset="-128"/>
                <a:ea typeface="游ゴシック" panose="020B0400000000000000" pitchFamily="50" charset="-128"/>
              </a:rPr>
              <a:t>顧客</a:t>
            </a:r>
            <a:r>
              <a:rPr lang="ja-JP" altLang="ko-KR" sz="1100" dirty="0">
                <a:solidFill>
                  <a:srgbClr val="FF0000"/>
                </a:solidFill>
                <a:latin typeface="游ゴシック" panose="020B0400000000000000" pitchFamily="50" charset="-128"/>
                <a:ea typeface="游ゴシック" panose="020B0400000000000000" pitchFamily="50" charset="-128"/>
              </a:rPr>
              <a:t>の場合</a:t>
            </a:r>
            <a:r>
              <a:rPr lang="ja-JP" altLang="en-US" sz="1100" dirty="0">
                <a:solidFill>
                  <a:srgbClr val="FF0000"/>
                </a:solidFill>
                <a:latin typeface="游ゴシック" panose="020B0400000000000000" pitchFamily="50" charset="-128"/>
                <a:ea typeface="游ゴシック" panose="020B0400000000000000" pitchFamily="50" charset="-128"/>
              </a:rPr>
              <a:t>には既に</a:t>
            </a:r>
            <a:r>
              <a:rPr lang="ja-JP" altLang="ko-KR" sz="1100" dirty="0">
                <a:solidFill>
                  <a:srgbClr val="FF0000"/>
                </a:solidFill>
                <a:latin typeface="游ゴシック" panose="020B0400000000000000" pitchFamily="50" charset="-128"/>
                <a:ea typeface="游ゴシック" panose="020B0400000000000000" pitchFamily="50" charset="-128"/>
              </a:rPr>
              <a:t>学習したデータが存在します。 </a:t>
            </a:r>
            <a:r>
              <a:rPr lang="en-US" altLang="ja-JP" sz="1100" dirty="0">
                <a:solidFill>
                  <a:srgbClr val="FF0000"/>
                </a:solidFill>
                <a:latin typeface="游ゴシック" panose="020B0400000000000000" pitchFamily="50" charset="-128"/>
                <a:ea typeface="游ゴシック" panose="020B0400000000000000" pitchFamily="50" charset="-128"/>
              </a:rPr>
              <a:t> </a:t>
            </a:r>
          </a:p>
          <a:p>
            <a:pPr>
              <a:lnSpc>
                <a:spcPct val="125000"/>
              </a:lnSpc>
            </a:pPr>
            <a:r>
              <a:rPr lang="en-US" altLang="ja-JP" sz="1100" dirty="0">
                <a:solidFill>
                  <a:srgbClr val="FF0000"/>
                </a:solidFill>
                <a:latin typeface="游ゴシック" panose="020B0400000000000000" pitchFamily="50" charset="-128"/>
                <a:ea typeface="游ゴシック" panose="020B0400000000000000" pitchFamily="50" charset="-128"/>
              </a:rPr>
              <a:t>   </a:t>
            </a:r>
            <a:r>
              <a:rPr lang="ja-JP" altLang="en-US" sz="1100" dirty="0">
                <a:solidFill>
                  <a:srgbClr val="FF0000"/>
                </a:solidFill>
                <a:latin typeface="游ゴシック" panose="020B0400000000000000" pitchFamily="50" charset="-128"/>
                <a:ea typeface="游ゴシック" panose="020B0400000000000000" pitchFamily="50" charset="-128"/>
              </a:rPr>
              <a:t> </a:t>
            </a:r>
            <a:r>
              <a:rPr lang="ja-JP" altLang="ko-KR" sz="1100" dirty="0">
                <a:solidFill>
                  <a:srgbClr val="FF0000"/>
                </a:solidFill>
                <a:latin typeface="游ゴシック" panose="020B0400000000000000" pitchFamily="50" charset="-128"/>
                <a:ea typeface="游ゴシック" panose="020B0400000000000000" pitchFamily="50" charset="-128"/>
              </a:rPr>
              <a:t>そのデータをクラウド版</a:t>
            </a:r>
            <a:r>
              <a:rPr lang="ja-JP" altLang="en-US" sz="1100" dirty="0">
                <a:solidFill>
                  <a:srgbClr val="FF0000"/>
                </a:solidFill>
                <a:latin typeface="游ゴシック" panose="020B0400000000000000" pitchFamily="50" charset="-128"/>
                <a:ea typeface="游ゴシック" panose="020B0400000000000000" pitchFamily="50" charset="-128"/>
              </a:rPr>
              <a:t>へ移行</a:t>
            </a:r>
            <a:r>
              <a:rPr lang="ja-JP" altLang="ko-KR" sz="1100" dirty="0">
                <a:solidFill>
                  <a:srgbClr val="FF0000"/>
                </a:solidFill>
                <a:latin typeface="游ゴシック" panose="020B0400000000000000" pitchFamily="50" charset="-128"/>
                <a:ea typeface="游ゴシック" panose="020B0400000000000000" pitchFamily="50" charset="-128"/>
              </a:rPr>
              <a:t>して利用可能です。</a:t>
            </a:r>
            <a:endParaRPr lang="en-US" altLang="ja-JP" sz="1100" dirty="0">
              <a:solidFill>
                <a:srgbClr val="FF0000"/>
              </a:solidFill>
              <a:latin typeface="游ゴシック" panose="020B0400000000000000" pitchFamily="50" charset="-128"/>
              <a:ea typeface="游ゴシック" panose="020B0400000000000000" pitchFamily="50" charset="-128"/>
            </a:endParaRPr>
          </a:p>
        </p:txBody>
      </p:sp>
      <p:sp>
        <p:nvSpPr>
          <p:cNvPr id="7" name="テキスト ボックス 21">
            <a:extLst>
              <a:ext uri="{FF2B5EF4-FFF2-40B4-BE49-F238E27FC236}">
                <a16:creationId xmlns:a16="http://schemas.microsoft.com/office/drawing/2014/main" id="{BA26E955-E2B9-82B7-2EDA-C271BD988C97}"/>
              </a:ext>
            </a:extLst>
          </p:cNvPr>
          <p:cNvSpPr txBox="1"/>
          <p:nvPr/>
        </p:nvSpPr>
        <p:spPr>
          <a:xfrm>
            <a:off x="1838601" y="4658622"/>
            <a:ext cx="415498" cy="369332"/>
          </a:xfrm>
          <a:prstGeom prst="rect">
            <a:avLst/>
          </a:prstGeom>
          <a:noFill/>
        </p:spPr>
        <p:txBody>
          <a:bodyPr wrap="none" rtlCol="0">
            <a:spAutoFit/>
          </a:bodyPr>
          <a:lstStyle/>
          <a:p>
            <a:r>
              <a:rPr kumimoji="1" lang="ja-JP" altLang="en-US" dirty="0">
                <a:solidFill>
                  <a:srgbClr val="FF0000"/>
                </a:solidFill>
                <a:latin typeface="游ゴシック" panose="020B0400000000000000" pitchFamily="50" charset="-128"/>
                <a:ea typeface="游ゴシック" panose="020B0400000000000000" pitchFamily="50" charset="-128"/>
              </a:rPr>
              <a:t>①</a:t>
            </a:r>
          </a:p>
        </p:txBody>
      </p:sp>
      <p:sp>
        <p:nvSpPr>
          <p:cNvPr id="8" name="テキスト ボックス 4">
            <a:extLst>
              <a:ext uri="{FF2B5EF4-FFF2-40B4-BE49-F238E27FC236}">
                <a16:creationId xmlns:a16="http://schemas.microsoft.com/office/drawing/2014/main" id="{0F13C602-022A-F2DD-FE66-452DDD38E361}"/>
              </a:ext>
            </a:extLst>
          </p:cNvPr>
          <p:cNvSpPr txBox="1"/>
          <p:nvPr/>
        </p:nvSpPr>
        <p:spPr>
          <a:xfrm>
            <a:off x="2716196" y="2642210"/>
            <a:ext cx="3963188" cy="303929"/>
          </a:xfrm>
          <a:prstGeom prst="rect">
            <a:avLst/>
          </a:prstGeom>
          <a:noFill/>
          <a:ln>
            <a:solidFill>
              <a:srgbClr val="FF0000"/>
            </a:solidFill>
          </a:ln>
        </p:spPr>
        <p:txBody>
          <a:bodyPr wrap="square">
            <a:spAutoFit/>
          </a:bodyPr>
          <a:lstStyle/>
          <a:p>
            <a:pPr>
              <a:lnSpc>
                <a:spcPct val="125000"/>
              </a:lnSpc>
            </a:pPr>
            <a:r>
              <a:rPr lang="ja-JP" altLang="ko-KR" sz="1100" dirty="0">
                <a:solidFill>
                  <a:srgbClr val="FF0000"/>
                </a:solidFill>
              </a:rPr>
              <a:t>学習データ移行</a:t>
            </a:r>
            <a:r>
              <a:rPr lang="ja-JP" altLang="ko-KR" sz="1100" dirty="0"/>
              <a:t>ポップアップウィンドウが表示されます。</a:t>
            </a:r>
            <a:endParaRPr lang="en-US" altLang="ko-KR" sz="1100" dirty="0">
              <a:latin typeface="ＭＳ 明朝" panose="02020609040205080304" pitchFamily="17" charset="-128"/>
              <a:ea typeface="ＭＳ 明朝" panose="02020609040205080304" pitchFamily="17" charset="-128"/>
            </a:endParaRPr>
          </a:p>
        </p:txBody>
      </p:sp>
      <p:cxnSp>
        <p:nvCxnSpPr>
          <p:cNvPr id="9" name="꺾인 연결선 27">
            <a:extLst>
              <a:ext uri="{FF2B5EF4-FFF2-40B4-BE49-F238E27FC236}">
                <a16:creationId xmlns:a16="http://schemas.microsoft.com/office/drawing/2014/main" id="{A7BE8EAD-8995-F35C-7B17-B69E5A0DFDD9}"/>
              </a:ext>
            </a:extLst>
          </p:cNvPr>
          <p:cNvCxnSpPr>
            <a:cxnSpLocks/>
            <a:stCxn id="5" idx="3"/>
          </p:cNvCxnSpPr>
          <p:nvPr/>
        </p:nvCxnSpPr>
        <p:spPr>
          <a:xfrm>
            <a:off x="2254099" y="2008844"/>
            <a:ext cx="208001" cy="987793"/>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4">
            <a:extLst>
              <a:ext uri="{FF2B5EF4-FFF2-40B4-BE49-F238E27FC236}">
                <a16:creationId xmlns:a16="http://schemas.microsoft.com/office/drawing/2014/main" id="{86AEFAEA-0320-BF53-09D0-F26D1B275DC5}"/>
              </a:ext>
            </a:extLst>
          </p:cNvPr>
          <p:cNvSpPr txBox="1"/>
          <p:nvPr/>
        </p:nvSpPr>
        <p:spPr>
          <a:xfrm>
            <a:off x="155754" y="6878223"/>
            <a:ext cx="7089692" cy="2037866"/>
          </a:xfrm>
          <a:prstGeom prst="rect">
            <a:avLst/>
          </a:prstGeom>
          <a:noFill/>
        </p:spPr>
        <p:txBody>
          <a:bodyPr wrap="square">
            <a:spAutoFit/>
          </a:bodyPr>
          <a:lstStyle/>
          <a:p>
            <a:pPr>
              <a:lnSpc>
                <a:spcPct val="125000"/>
              </a:lnSpc>
            </a:pPr>
            <a:r>
              <a:rPr lang="ja-JP" altLang="en-US" sz="1200" dirty="0">
                <a:solidFill>
                  <a:srgbClr val="FF0000"/>
                </a:solidFill>
                <a:latin typeface="游ゴシック" panose="020B0400000000000000" pitchFamily="50" charset="-128"/>
                <a:ea typeface="游ゴシック" panose="020B0400000000000000" pitchFamily="50" charset="-128"/>
              </a:rPr>
              <a:t>①</a:t>
            </a:r>
            <a:r>
              <a:rPr lang="ja-JP" altLang="ko-KR" sz="1100" dirty="0">
                <a:latin typeface="游ゴシック" panose="020B0400000000000000" pitchFamily="50" charset="-128"/>
                <a:ea typeface="游ゴシック" panose="020B0400000000000000" pitchFamily="50" charset="-128"/>
              </a:rPr>
              <a:t>「追加」します。</a:t>
            </a:r>
            <a:endParaRPr lang="en-US" altLang="ko-KR" sz="1100" dirty="0">
              <a:latin typeface="游ゴシック" panose="020B0400000000000000" pitchFamily="50" charset="-128"/>
              <a:ea typeface="游ゴシック" panose="020B0400000000000000" pitchFamily="50" charset="-128"/>
            </a:endParaRPr>
          </a:p>
          <a:p>
            <a:pPr>
              <a:lnSpc>
                <a:spcPct val="125000"/>
              </a:lnSpc>
            </a:pPr>
            <a:r>
              <a:rPr lang="en-US" altLang="ja-JP"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中央</a:t>
            </a:r>
            <a:r>
              <a:rPr lang="ja-JP" altLang="en-US" sz="1100" dirty="0">
                <a:latin typeface="游ゴシック" panose="020B0400000000000000" pitchFamily="50" charset="-128"/>
                <a:ea typeface="游ゴシック" panose="020B0400000000000000" pitchFamily="50" charset="-128"/>
              </a:rPr>
              <a:t>の</a:t>
            </a:r>
            <a:r>
              <a:rPr lang="ja-JP" altLang="ko-KR" sz="1100" dirty="0">
                <a:latin typeface="游ゴシック" panose="020B0400000000000000" pitchFamily="50" charset="-128"/>
                <a:ea typeface="游ゴシック" panose="020B0400000000000000" pitchFamily="50" charset="-128"/>
              </a:rPr>
              <a:t>マークをダブルクリックしたり、チェックデータ、審査対象、誤判定病名、併用薬設定などの</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en-US" altLang="ja-JP"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データファイルをドラッグしても同様に追加されます。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endParaRPr lang="en-US" altLang="ja-JP" sz="1100" dirty="0">
              <a:solidFill>
                <a:srgbClr val="FF0000"/>
              </a:solidFill>
              <a:latin typeface="游ゴシック" panose="020B0400000000000000" pitchFamily="50" charset="-128"/>
              <a:ea typeface="游ゴシック" panose="020B0400000000000000" pitchFamily="50" charset="-128"/>
            </a:endParaRPr>
          </a:p>
          <a:p>
            <a:pPr>
              <a:lnSpc>
                <a:spcPct val="125000"/>
              </a:lnSpc>
            </a:pPr>
            <a:r>
              <a:rPr lang="ja-JP" altLang="en-US" sz="1200" dirty="0">
                <a:solidFill>
                  <a:srgbClr val="FF0000"/>
                </a:solidFill>
                <a:latin typeface="游ゴシック" panose="020B0400000000000000" pitchFamily="50" charset="-128"/>
                <a:ea typeface="游ゴシック" panose="020B0400000000000000" pitchFamily="50" charset="-128"/>
              </a:rPr>
              <a:t>②</a:t>
            </a:r>
            <a:r>
              <a:rPr lang="ja-JP" altLang="ko-KR"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a:t>
            </a:r>
            <a:r>
              <a:rPr lang="ja-JP" altLang="ko-KR" sz="1100" dirty="0">
                <a:latin typeface="游ゴシック" panose="020B0400000000000000" pitchFamily="50" charset="-128"/>
                <a:ea typeface="游ゴシック" panose="020B0400000000000000" pitchFamily="50" charset="-128"/>
              </a:rPr>
              <a:t>アップロード</a:t>
            </a:r>
            <a:r>
              <a:rPr lang="ja-JP" altLang="en-US" sz="1100" dirty="0">
                <a:latin typeface="游ゴシック" panose="020B0400000000000000" pitchFamily="50" charset="-128"/>
                <a:ea typeface="游ゴシック" panose="020B0400000000000000" pitchFamily="50" charset="-128"/>
              </a:rPr>
              <a:t>」</a:t>
            </a:r>
            <a:r>
              <a:rPr lang="ja-JP" altLang="ko-KR" sz="1100" dirty="0">
                <a:latin typeface="游ゴシック" panose="020B0400000000000000" pitchFamily="50" charset="-128"/>
                <a:ea typeface="游ゴシック" panose="020B0400000000000000" pitchFamily="50" charset="-128"/>
              </a:rPr>
              <a:t>をクリックします。</a:t>
            </a:r>
            <a:endParaRPr lang="ja-JP" altLang="en-US" sz="1100" dirty="0">
              <a:latin typeface="游ゴシック" panose="020B0400000000000000" pitchFamily="50" charset="-128"/>
              <a:ea typeface="游ゴシック" panose="020B0400000000000000" pitchFamily="50" charset="-128"/>
            </a:endParaRPr>
          </a:p>
          <a:p>
            <a:pPr>
              <a:lnSpc>
                <a:spcPct val="125000"/>
              </a:lnSpc>
            </a:pPr>
            <a:r>
              <a:rPr lang="en-US" altLang="ja-JP"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アップロードが完了</a:t>
            </a:r>
            <a:r>
              <a:rPr lang="ja-JP" altLang="en-US" sz="1100" dirty="0">
                <a:latin typeface="游ゴシック" panose="020B0400000000000000" pitchFamily="50" charset="-128"/>
                <a:ea typeface="游ゴシック" panose="020B0400000000000000" pitchFamily="50" charset="-128"/>
              </a:rPr>
              <a:t>されると</a:t>
            </a:r>
            <a:r>
              <a:rPr lang="ja-JP" altLang="ko-KR" sz="1100" dirty="0">
                <a:latin typeface="游ゴシック" panose="020B0400000000000000" pitchFamily="50" charset="-128"/>
                <a:ea typeface="游ゴシック" panose="020B0400000000000000" pitchFamily="50" charset="-128"/>
              </a:rPr>
              <a:t>、リストにそのファイルが表示されます。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endParaRPr lang="en-US" altLang="ko-KR" sz="1100" dirty="0">
              <a:latin typeface="游ゴシック" panose="020B0400000000000000" pitchFamily="50" charset="-128"/>
              <a:ea typeface="游ゴシック" panose="020B0400000000000000" pitchFamily="50" charset="-128"/>
            </a:endParaRPr>
          </a:p>
          <a:p>
            <a:pPr>
              <a:lnSpc>
                <a:spcPct val="125000"/>
              </a:lnSpc>
            </a:pPr>
            <a:r>
              <a:rPr lang="ja-JP" altLang="en-US" sz="1200" dirty="0">
                <a:solidFill>
                  <a:srgbClr val="FF0000"/>
                </a:solidFill>
                <a:latin typeface="游ゴシック" panose="020B0400000000000000" pitchFamily="50" charset="-128"/>
                <a:ea typeface="游ゴシック" panose="020B0400000000000000" pitchFamily="50" charset="-128"/>
              </a:rPr>
              <a:t>③</a:t>
            </a:r>
            <a:r>
              <a:rPr lang="ja-JP" altLang="en-US" sz="1100" dirty="0">
                <a:solidFill>
                  <a:srgbClr val="FF0000"/>
                </a:solidFill>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移行データ CSVファイルを読み込み、学習データに登録します。</a:t>
            </a:r>
            <a:endParaRPr lang="en-US" altLang="ko-KR" sz="1100" dirty="0">
              <a:latin typeface="游ゴシック" panose="020B0400000000000000" pitchFamily="50" charset="-128"/>
              <a:ea typeface="游ゴシック" panose="020B0400000000000000" pitchFamily="50" charset="-128"/>
            </a:endParaRPr>
          </a:p>
          <a:p>
            <a:pPr>
              <a:lnSpc>
                <a:spcPct val="125000"/>
              </a:lnSpc>
            </a:pPr>
            <a:r>
              <a:rPr lang="en-US" altLang="ja-JP"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登録された学習データは「点検業務」&gt;「学習データ変更履歴」で確認可能です。</a:t>
            </a:r>
            <a:endParaRPr lang="en-US" altLang="ja-JP" sz="1100" dirty="0">
              <a:latin typeface="游ゴシック" panose="020B0400000000000000" pitchFamily="50" charset="-128"/>
              <a:ea typeface="游ゴシック" panose="020B0400000000000000" pitchFamily="50" charset="-128"/>
            </a:endParaRPr>
          </a:p>
        </p:txBody>
      </p:sp>
      <p:sp>
        <p:nvSpPr>
          <p:cNvPr id="11" name="テキスト ボックス 13">
            <a:extLst>
              <a:ext uri="{FF2B5EF4-FFF2-40B4-BE49-F238E27FC236}">
                <a16:creationId xmlns:a16="http://schemas.microsoft.com/office/drawing/2014/main" id="{E20A236A-48B7-25CA-B516-3E66350D7D7D}"/>
              </a:ext>
            </a:extLst>
          </p:cNvPr>
          <p:cNvSpPr txBox="1"/>
          <p:nvPr/>
        </p:nvSpPr>
        <p:spPr>
          <a:xfrm>
            <a:off x="3622782" y="1740012"/>
            <a:ext cx="2667353" cy="498983"/>
          </a:xfrm>
          <a:prstGeom prst="rect">
            <a:avLst/>
          </a:prstGeom>
          <a:noFill/>
        </p:spPr>
        <p:txBody>
          <a:bodyPr wrap="square">
            <a:spAutoFit/>
          </a:bodyPr>
          <a:lstStyle/>
          <a:p>
            <a:pPr>
              <a:lnSpc>
                <a:spcPct val="125000"/>
              </a:lnSpc>
            </a:pPr>
            <a:r>
              <a:rPr lang="en-US" altLang="ja-JP" sz="1100" dirty="0">
                <a:highlight>
                  <a:srgbClr val="FFFF00"/>
                </a:highlight>
                <a:latin typeface="游ゴシック" panose="020B0400000000000000" pitchFamily="50" charset="-128"/>
                <a:ea typeface="游ゴシック" panose="020B0400000000000000" pitchFamily="50" charset="-128"/>
              </a:rPr>
              <a:t>※</a:t>
            </a:r>
            <a:r>
              <a:rPr lang="ja-JP" altLang="ko-KR" sz="1100" dirty="0">
                <a:highlight>
                  <a:srgbClr val="FFFF00"/>
                </a:highlight>
                <a:latin typeface="游ゴシック" panose="020B0400000000000000" pitchFamily="50" charset="-128"/>
                <a:ea typeface="游ゴシック" panose="020B0400000000000000" pitchFamily="50" charset="-128"/>
              </a:rPr>
              <a:t>移行データファイルは インストール版で生成されます</a:t>
            </a:r>
            <a:r>
              <a:rPr lang="ja-JP" altLang="ko-KR" sz="1100" dirty="0">
                <a:latin typeface="游ゴシック" panose="020B0400000000000000" pitchFamily="50" charset="-128"/>
                <a:ea typeface="游ゴシック" panose="020B0400000000000000" pitchFamily="50" charset="-128"/>
              </a:rPr>
              <a:t>。</a:t>
            </a:r>
            <a:endParaRPr lang="ja-JP" altLang="ja-JP" sz="11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2" name="テキスト ボックス 18">
            <a:extLst>
              <a:ext uri="{FF2B5EF4-FFF2-40B4-BE49-F238E27FC236}">
                <a16:creationId xmlns:a16="http://schemas.microsoft.com/office/drawing/2014/main" id="{F40C2BC6-0709-7D7A-8779-06916E52B51C}"/>
              </a:ext>
            </a:extLst>
          </p:cNvPr>
          <p:cNvSpPr txBox="1"/>
          <p:nvPr/>
        </p:nvSpPr>
        <p:spPr>
          <a:xfrm>
            <a:off x="224731" y="5408602"/>
            <a:ext cx="415498" cy="369332"/>
          </a:xfrm>
          <a:prstGeom prst="rect">
            <a:avLst/>
          </a:prstGeom>
          <a:noFill/>
        </p:spPr>
        <p:txBody>
          <a:bodyPr wrap="none" rtlCol="0">
            <a:spAutoFit/>
          </a:bodyPr>
          <a:lstStyle/>
          <a:p>
            <a:r>
              <a:rPr kumimoji="1" lang="ja-JP" altLang="en-US" dirty="0">
                <a:solidFill>
                  <a:srgbClr val="FF0000"/>
                </a:solidFill>
              </a:rPr>
              <a:t>②</a:t>
            </a:r>
          </a:p>
        </p:txBody>
      </p:sp>
      <p:sp>
        <p:nvSpPr>
          <p:cNvPr id="13" name="四角形: 角を丸くする 12">
            <a:extLst>
              <a:ext uri="{FF2B5EF4-FFF2-40B4-BE49-F238E27FC236}">
                <a16:creationId xmlns:a16="http://schemas.microsoft.com/office/drawing/2014/main" id="{F52E5FFB-440C-0781-0F40-229D54F74697}"/>
              </a:ext>
            </a:extLst>
          </p:cNvPr>
          <p:cNvSpPr/>
          <p:nvPr/>
        </p:nvSpPr>
        <p:spPr>
          <a:xfrm>
            <a:off x="587599" y="5474807"/>
            <a:ext cx="4830250" cy="935575"/>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 name="テキスト ボックス 18">
            <a:extLst>
              <a:ext uri="{FF2B5EF4-FFF2-40B4-BE49-F238E27FC236}">
                <a16:creationId xmlns:a16="http://schemas.microsoft.com/office/drawing/2014/main" id="{A58F6058-9953-ED15-2A77-7CB36CF61BD7}"/>
              </a:ext>
            </a:extLst>
          </p:cNvPr>
          <p:cNvSpPr txBox="1"/>
          <p:nvPr/>
        </p:nvSpPr>
        <p:spPr>
          <a:xfrm>
            <a:off x="209144" y="6412531"/>
            <a:ext cx="415498" cy="369332"/>
          </a:xfrm>
          <a:prstGeom prst="rect">
            <a:avLst/>
          </a:prstGeom>
          <a:noFill/>
        </p:spPr>
        <p:txBody>
          <a:bodyPr wrap="none" rtlCol="0">
            <a:spAutoFit/>
          </a:bodyPr>
          <a:lstStyle/>
          <a:p>
            <a:r>
              <a:rPr kumimoji="1" lang="ja-JP" altLang="en-US" dirty="0">
                <a:solidFill>
                  <a:srgbClr val="FF0000"/>
                </a:solidFill>
              </a:rPr>
              <a:t>③</a:t>
            </a:r>
          </a:p>
        </p:txBody>
      </p:sp>
      <p:sp>
        <p:nvSpPr>
          <p:cNvPr id="15" name="四角形: 角を丸くする 12">
            <a:extLst>
              <a:ext uri="{FF2B5EF4-FFF2-40B4-BE49-F238E27FC236}">
                <a16:creationId xmlns:a16="http://schemas.microsoft.com/office/drawing/2014/main" id="{E0AF9036-C051-D0A3-63CF-C289E077AAF4}"/>
              </a:ext>
            </a:extLst>
          </p:cNvPr>
          <p:cNvSpPr/>
          <p:nvPr/>
        </p:nvSpPr>
        <p:spPr>
          <a:xfrm>
            <a:off x="587599" y="6487708"/>
            <a:ext cx="847797" cy="272251"/>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975481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DCD91-F6DD-BDB4-9B69-5B338247BC86}"/>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597502BC-467E-E031-6554-97AEAE02E5E8}"/>
              </a:ext>
            </a:extLst>
          </p:cNvPr>
          <p:cNvSpPr>
            <a:spLocks noGrp="1"/>
          </p:cNvSpPr>
          <p:nvPr>
            <p:ph type="sldNum" sz="quarter" idx="12"/>
          </p:nvPr>
        </p:nvSpPr>
        <p:spPr/>
        <p:txBody>
          <a:bodyPr/>
          <a:lstStyle/>
          <a:p>
            <a:fld id="{AE8EA5A1-38AB-4AA0-89CC-DE1004BC27E5}" type="slidenum">
              <a:rPr kumimoji="1" lang="ja-JP" altLang="en-US" smtClean="0"/>
              <a:t>195</a:t>
            </a:fld>
            <a:endParaRPr kumimoji="1" lang="ja-JP" altLang="en-US"/>
          </a:p>
        </p:txBody>
      </p:sp>
      <p:pic>
        <p:nvPicPr>
          <p:cNvPr id="3" name="그림 2">
            <a:extLst>
              <a:ext uri="{FF2B5EF4-FFF2-40B4-BE49-F238E27FC236}">
                <a16:creationId xmlns:a16="http://schemas.microsoft.com/office/drawing/2014/main" id="{A00C4249-C6E6-2192-AA5B-838F888DBB45}"/>
              </a:ext>
            </a:extLst>
          </p:cNvPr>
          <p:cNvPicPr>
            <a:picLocks noChangeAspect="1"/>
          </p:cNvPicPr>
          <p:nvPr/>
        </p:nvPicPr>
        <p:blipFill>
          <a:blip r:embed="rId2" cstate="print"/>
          <a:stretch>
            <a:fillRect/>
          </a:stretch>
        </p:blipFill>
        <p:spPr>
          <a:xfrm>
            <a:off x="781248" y="2644908"/>
            <a:ext cx="5715801" cy="4284054"/>
          </a:xfrm>
          <a:prstGeom prst="rect">
            <a:avLst/>
          </a:prstGeom>
        </p:spPr>
      </p:pic>
      <p:pic>
        <p:nvPicPr>
          <p:cNvPr id="4" name="그림 3">
            <a:extLst>
              <a:ext uri="{FF2B5EF4-FFF2-40B4-BE49-F238E27FC236}">
                <a16:creationId xmlns:a16="http://schemas.microsoft.com/office/drawing/2014/main" id="{CC6F058A-FCBA-A249-7F85-9928717E5207}"/>
              </a:ext>
            </a:extLst>
          </p:cNvPr>
          <p:cNvPicPr>
            <a:picLocks noChangeAspect="1"/>
          </p:cNvPicPr>
          <p:nvPr/>
        </p:nvPicPr>
        <p:blipFill>
          <a:blip r:embed="rId3" cstate="print"/>
          <a:stretch>
            <a:fillRect/>
          </a:stretch>
        </p:blipFill>
        <p:spPr>
          <a:xfrm>
            <a:off x="598618" y="1174245"/>
            <a:ext cx="3686336" cy="1052269"/>
          </a:xfrm>
          <a:prstGeom prst="rect">
            <a:avLst/>
          </a:prstGeom>
        </p:spPr>
      </p:pic>
      <p:sp>
        <p:nvSpPr>
          <p:cNvPr id="5" name="四角形: 角を丸くする 12">
            <a:extLst>
              <a:ext uri="{FF2B5EF4-FFF2-40B4-BE49-F238E27FC236}">
                <a16:creationId xmlns:a16="http://schemas.microsoft.com/office/drawing/2014/main" id="{252F037E-F22E-6C9D-F162-9287CEA3CA8A}"/>
              </a:ext>
            </a:extLst>
          </p:cNvPr>
          <p:cNvSpPr/>
          <p:nvPr/>
        </p:nvSpPr>
        <p:spPr>
          <a:xfrm>
            <a:off x="868517" y="1860602"/>
            <a:ext cx="1395649" cy="236921"/>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6" name="テキスト ボックス 4">
            <a:extLst>
              <a:ext uri="{FF2B5EF4-FFF2-40B4-BE49-F238E27FC236}">
                <a16:creationId xmlns:a16="http://schemas.microsoft.com/office/drawing/2014/main" id="{AC936937-3CD7-75AE-3448-949B9D23A16E}"/>
              </a:ext>
            </a:extLst>
          </p:cNvPr>
          <p:cNvSpPr txBox="1"/>
          <p:nvPr/>
        </p:nvSpPr>
        <p:spPr>
          <a:xfrm>
            <a:off x="560025" y="628154"/>
            <a:ext cx="5400000" cy="502382"/>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游ゴシック" panose="020B0400000000000000" pitchFamily="50" charset="-128"/>
                <a:ea typeface="游ゴシック" panose="020B0400000000000000" pitchFamily="50" charset="-128"/>
              </a:rPr>
              <a:t>●</a:t>
            </a:r>
            <a:r>
              <a:rPr lang="ja-JP" altLang="ko-KR" sz="1100" dirty="0">
                <a:latin typeface="游ゴシック" panose="020B0400000000000000" pitchFamily="50" charset="-128"/>
                <a:ea typeface="游ゴシック" panose="020B0400000000000000" pitchFamily="50" charset="-128"/>
              </a:rPr>
              <a:t>詳細情報「その他」タブです。</a:t>
            </a:r>
            <a:endParaRPr lang="en-US" altLang="ko-KR" sz="1100" dirty="0">
              <a:latin typeface="游ゴシック" panose="020B0400000000000000" pitchFamily="50" charset="-128"/>
              <a:ea typeface="游ゴシック" panose="020B0400000000000000" pitchFamily="50" charset="-128"/>
            </a:endParaRPr>
          </a:p>
          <a:p>
            <a:pPr>
              <a:lnSpc>
                <a:spcPct val="125000"/>
              </a:lnSpc>
            </a:pPr>
            <a:r>
              <a:rPr lang="en-US" altLang="ko-KR" sz="1100" dirty="0">
                <a:latin typeface="游ゴシック" panose="020B0400000000000000" pitchFamily="50" charset="-128"/>
                <a:ea typeface="游ゴシック" panose="020B0400000000000000" pitchFamily="50" charset="-128"/>
              </a:rPr>
              <a:t>  - </a:t>
            </a:r>
            <a:r>
              <a:rPr lang="ja-JP" altLang="ko-KR" sz="1100" dirty="0">
                <a:latin typeface="游ゴシック" panose="020B0400000000000000" pitchFamily="50" charset="-128"/>
                <a:ea typeface="游ゴシック" panose="020B0400000000000000" pitchFamily="50" charset="-128"/>
              </a:rPr>
              <a:t>「サービス別</a:t>
            </a:r>
            <a:r>
              <a:rPr lang="ja-JP" altLang="en-US" sz="1100" dirty="0">
                <a:latin typeface="游ゴシック" panose="020B0400000000000000" pitchFamily="50" charset="-128"/>
                <a:ea typeface="游ゴシック" panose="020B0400000000000000" pitchFamily="50" charset="-128"/>
              </a:rPr>
              <a:t>の</a:t>
            </a:r>
            <a:r>
              <a:rPr lang="ja-JP" altLang="ko-KR" sz="1100" dirty="0">
                <a:latin typeface="游ゴシック" panose="020B0400000000000000" pitchFamily="50" charset="-128"/>
                <a:ea typeface="游ゴシック" panose="020B0400000000000000" pitchFamily="50" charset="-128"/>
              </a:rPr>
              <a:t>使用状況ダッシュボード」をクリックします。</a:t>
            </a:r>
            <a:endParaRPr lang="en-US" altLang="ja-JP" sz="1100" dirty="0">
              <a:latin typeface="游ゴシック" panose="020B0400000000000000" pitchFamily="50" charset="-128"/>
              <a:ea typeface="游ゴシック" panose="020B0400000000000000" pitchFamily="50" charset="-128"/>
            </a:endParaRPr>
          </a:p>
        </p:txBody>
      </p:sp>
      <p:sp>
        <p:nvSpPr>
          <p:cNvPr id="7" name="テキスト ボックス 21">
            <a:extLst>
              <a:ext uri="{FF2B5EF4-FFF2-40B4-BE49-F238E27FC236}">
                <a16:creationId xmlns:a16="http://schemas.microsoft.com/office/drawing/2014/main" id="{92825C70-D1DB-D089-2911-997F9F5CF90D}"/>
              </a:ext>
            </a:extLst>
          </p:cNvPr>
          <p:cNvSpPr txBox="1"/>
          <p:nvPr/>
        </p:nvSpPr>
        <p:spPr>
          <a:xfrm>
            <a:off x="425995" y="2854053"/>
            <a:ext cx="415498" cy="369332"/>
          </a:xfrm>
          <a:prstGeom prst="rect">
            <a:avLst/>
          </a:prstGeom>
          <a:noFill/>
        </p:spPr>
        <p:txBody>
          <a:bodyPr wrap="none" rtlCol="0">
            <a:spAutoFit/>
          </a:bodyPr>
          <a:lstStyle/>
          <a:p>
            <a:r>
              <a:rPr kumimoji="1" lang="ja-JP" altLang="en-US" dirty="0">
                <a:solidFill>
                  <a:srgbClr val="FF0000"/>
                </a:solidFill>
              </a:rPr>
              <a:t>①</a:t>
            </a:r>
          </a:p>
        </p:txBody>
      </p:sp>
      <p:sp>
        <p:nvSpPr>
          <p:cNvPr id="8" name="テキスト ボックス 4">
            <a:extLst>
              <a:ext uri="{FF2B5EF4-FFF2-40B4-BE49-F238E27FC236}">
                <a16:creationId xmlns:a16="http://schemas.microsoft.com/office/drawing/2014/main" id="{DA5CE066-9B36-B4E5-7BBB-C6457B93DFE6}"/>
              </a:ext>
            </a:extLst>
          </p:cNvPr>
          <p:cNvSpPr txBox="1"/>
          <p:nvPr/>
        </p:nvSpPr>
        <p:spPr>
          <a:xfrm>
            <a:off x="2861920" y="2254570"/>
            <a:ext cx="2826523" cy="290785"/>
          </a:xfrm>
          <a:prstGeom prst="rect">
            <a:avLst/>
          </a:prstGeom>
          <a:noFill/>
          <a:ln>
            <a:solidFill>
              <a:srgbClr val="FF0000"/>
            </a:solidFill>
          </a:ln>
        </p:spPr>
        <p:txBody>
          <a:bodyPr wrap="square">
            <a:spAutoFit/>
          </a:bodyPr>
          <a:lstStyle/>
          <a:p>
            <a:pPr>
              <a:lnSpc>
                <a:spcPct val="125000"/>
              </a:lnSpc>
            </a:pPr>
            <a:r>
              <a:rPr lang="ja-JP" altLang="ko-KR" sz="1100" dirty="0">
                <a:latin typeface="游ゴシック" panose="020B0400000000000000" pitchFamily="50" charset="-128"/>
                <a:ea typeface="游ゴシック" panose="020B0400000000000000" pitchFamily="50" charset="-128"/>
              </a:rPr>
              <a:t>ポップアップウィンドウが表示されます。</a:t>
            </a:r>
            <a:endParaRPr lang="en-US" altLang="ko-KR" sz="1100" dirty="0">
              <a:latin typeface="游ゴシック" panose="020B0400000000000000" pitchFamily="50" charset="-128"/>
              <a:ea typeface="游ゴシック" panose="020B0400000000000000" pitchFamily="50" charset="-128"/>
            </a:endParaRPr>
          </a:p>
        </p:txBody>
      </p:sp>
      <p:cxnSp>
        <p:nvCxnSpPr>
          <p:cNvPr id="9" name="꺾인 연결선 27">
            <a:extLst>
              <a:ext uri="{FF2B5EF4-FFF2-40B4-BE49-F238E27FC236}">
                <a16:creationId xmlns:a16="http://schemas.microsoft.com/office/drawing/2014/main" id="{9E37DF28-C028-880D-5D13-E3F17C545452}"/>
              </a:ext>
            </a:extLst>
          </p:cNvPr>
          <p:cNvCxnSpPr>
            <a:cxnSpLocks/>
          </p:cNvCxnSpPr>
          <p:nvPr/>
        </p:nvCxnSpPr>
        <p:spPr>
          <a:xfrm rot="16200000" flipH="1">
            <a:off x="2103592" y="2047806"/>
            <a:ext cx="698152" cy="496052"/>
          </a:xfrm>
          <a:prstGeom prst="bentConnector3">
            <a:avLst>
              <a:gd name="adj1" fmla="val 105"/>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4">
            <a:extLst>
              <a:ext uri="{FF2B5EF4-FFF2-40B4-BE49-F238E27FC236}">
                <a16:creationId xmlns:a16="http://schemas.microsoft.com/office/drawing/2014/main" id="{3022E251-5FD7-6D07-FFFD-8D98A4A522AD}"/>
              </a:ext>
            </a:extLst>
          </p:cNvPr>
          <p:cNvSpPr txBox="1"/>
          <p:nvPr/>
        </p:nvSpPr>
        <p:spPr>
          <a:xfrm>
            <a:off x="216930" y="7347356"/>
            <a:ext cx="6424140" cy="1406475"/>
          </a:xfrm>
          <a:prstGeom prst="rect">
            <a:avLst/>
          </a:prstGeom>
          <a:noFill/>
        </p:spPr>
        <p:txBody>
          <a:bodyPr wrap="square">
            <a:spAutoFit/>
          </a:bodyPr>
          <a:lstStyle/>
          <a:p>
            <a:pPr>
              <a:lnSpc>
                <a:spcPct val="125000"/>
              </a:lnSpc>
            </a:pPr>
            <a:r>
              <a:rPr lang="ja-JP" altLang="en-US" sz="1200" dirty="0">
                <a:solidFill>
                  <a:srgbClr val="FF0000"/>
                </a:solidFill>
                <a:latin typeface="游ゴシック" panose="020B0400000000000000" pitchFamily="50" charset="-128"/>
                <a:ea typeface="游ゴシック" panose="020B0400000000000000" pitchFamily="50" charset="-128"/>
              </a:rPr>
              <a:t>①　</a:t>
            </a:r>
            <a:r>
              <a:rPr lang="ja-JP" altLang="ko-KR" sz="1100" dirty="0">
                <a:latin typeface="游ゴシック" panose="020B0400000000000000" pitchFamily="50" charset="-128"/>
                <a:ea typeface="游ゴシック" panose="020B0400000000000000" pitchFamily="50" charset="-128"/>
              </a:rPr>
              <a:t>使用年月を選択すると、データとグラフが表示されます。</a:t>
            </a:r>
            <a:endParaRPr lang="en-US" altLang="ja-JP" sz="1100" dirty="0">
              <a:solidFill>
                <a:srgbClr val="FF0000"/>
              </a:solidFill>
              <a:latin typeface="游ゴシック" panose="020B0400000000000000" pitchFamily="50" charset="-128"/>
              <a:ea typeface="游ゴシック" panose="020B0400000000000000" pitchFamily="50" charset="-128"/>
            </a:endParaRPr>
          </a:p>
          <a:p>
            <a:pPr>
              <a:lnSpc>
                <a:spcPct val="125000"/>
              </a:lnSpc>
            </a:pPr>
            <a:r>
              <a:rPr lang="ja-JP" altLang="en-US" sz="1200" dirty="0">
                <a:solidFill>
                  <a:srgbClr val="FF0000"/>
                </a:solidFill>
                <a:latin typeface="游ゴシック" panose="020B0400000000000000" pitchFamily="50" charset="-128"/>
                <a:ea typeface="游ゴシック" panose="020B0400000000000000" pitchFamily="50" charset="-128"/>
              </a:rPr>
              <a:t>②　</a:t>
            </a:r>
            <a:r>
              <a:rPr lang="ja-JP" altLang="ko-KR" sz="1100" dirty="0">
                <a:latin typeface="游ゴシック" panose="020B0400000000000000" pitchFamily="50" charset="-128"/>
                <a:ea typeface="游ゴシック" panose="020B0400000000000000" pitchFamily="50" charset="-128"/>
              </a:rPr>
              <a:t>サービスの使用は受付、点検、分析、抽出、その他に区分し、件数と回数情報を照会します。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en-US" altLang="ja-JP" sz="1100" dirty="0">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各サービス別</a:t>
            </a:r>
            <a:r>
              <a:rPr lang="ja-JP" altLang="en-US" sz="1100" dirty="0">
                <a:latin typeface="游ゴシック" panose="020B0400000000000000" pitchFamily="50" charset="-128"/>
                <a:ea typeface="游ゴシック" panose="020B0400000000000000" pitchFamily="50" charset="-128"/>
              </a:rPr>
              <a:t>の</a:t>
            </a:r>
            <a:r>
              <a:rPr lang="ja-JP" altLang="ko-KR" sz="1100" dirty="0">
                <a:latin typeface="游ゴシック" panose="020B0400000000000000" pitchFamily="50" charset="-128"/>
                <a:ea typeface="游ゴシック" panose="020B0400000000000000" pitchFamily="50" charset="-128"/>
              </a:rPr>
              <a:t>算定値は、件数／回数に応じた</a:t>
            </a:r>
            <a:r>
              <a:rPr lang="ja-JP" altLang="en-US" sz="1100" dirty="0">
                <a:latin typeface="游ゴシック" panose="020B0400000000000000" pitchFamily="50" charset="-128"/>
                <a:ea typeface="游ゴシック" panose="020B0400000000000000" pitchFamily="50" charset="-128"/>
              </a:rPr>
              <a:t>加重値</a:t>
            </a:r>
            <a:r>
              <a:rPr lang="ja-JP" altLang="ko-KR" sz="1100" dirty="0">
                <a:latin typeface="游ゴシック" panose="020B0400000000000000" pitchFamily="50" charset="-128"/>
                <a:ea typeface="游ゴシック" panose="020B0400000000000000" pitchFamily="50" charset="-128"/>
              </a:rPr>
              <a:t>（チェック＞受付＞分析＞抽出）順に算定値を算出します。</a:t>
            </a:r>
            <a:endParaRPr lang="en-US" altLang="ko-KR" sz="1100" dirty="0">
              <a:latin typeface="游ゴシック" panose="020B0400000000000000" pitchFamily="50" charset="-128"/>
              <a:ea typeface="游ゴシック" panose="020B0400000000000000" pitchFamily="50" charset="-128"/>
            </a:endParaRPr>
          </a:p>
          <a:p>
            <a:pPr>
              <a:lnSpc>
                <a:spcPct val="125000"/>
              </a:lnSpc>
            </a:pPr>
            <a:r>
              <a:rPr lang="ja-JP" altLang="en-US" sz="1200" dirty="0">
                <a:solidFill>
                  <a:srgbClr val="FF0000"/>
                </a:solidFill>
                <a:latin typeface="游ゴシック" panose="020B0400000000000000" pitchFamily="50" charset="-128"/>
                <a:ea typeface="游ゴシック" panose="020B0400000000000000" pitchFamily="50" charset="-128"/>
              </a:rPr>
              <a:t>③ </a:t>
            </a:r>
            <a:r>
              <a:rPr lang="ja-JP" altLang="en-US" sz="1100" dirty="0">
                <a:solidFill>
                  <a:srgbClr val="FF0000"/>
                </a:solidFill>
                <a:latin typeface="游ゴシック" panose="020B0400000000000000" pitchFamily="50" charset="-128"/>
                <a:ea typeface="游ゴシック" panose="020B0400000000000000" pitchFamily="50" charset="-128"/>
              </a:rPr>
              <a:t> </a:t>
            </a:r>
            <a:r>
              <a:rPr lang="ja-JP" altLang="ko-KR" sz="1100" dirty="0">
                <a:latin typeface="游ゴシック" panose="020B0400000000000000" pitchFamily="50" charset="-128"/>
                <a:ea typeface="游ゴシック" panose="020B0400000000000000" pitchFamily="50" charset="-128"/>
              </a:rPr>
              <a:t>算出された算定値でサービス利用状況グラフが表示されます。</a:t>
            </a:r>
            <a:endParaRPr lang="en-US" altLang="ko-KR" sz="1100" dirty="0">
              <a:latin typeface="游ゴシック" panose="020B0400000000000000" pitchFamily="50" charset="-128"/>
              <a:ea typeface="游ゴシック" panose="020B0400000000000000" pitchFamily="50" charset="-128"/>
            </a:endParaRPr>
          </a:p>
          <a:p>
            <a:pPr>
              <a:lnSpc>
                <a:spcPct val="125000"/>
              </a:lnSpc>
            </a:pPr>
            <a:r>
              <a:rPr lang="ko-KR" altLang="en-US" sz="1100" dirty="0">
                <a:latin typeface="游ゴシック" panose="020B0400000000000000" pitchFamily="50" charset="-128"/>
                <a:ea typeface="ＭＳ 明朝" panose="02020609040205080304" pitchFamily="17" charset="-128"/>
              </a:rPr>
              <a:t> </a:t>
            </a:r>
            <a:endParaRPr lang="en-US" altLang="ja-JP" sz="1100" dirty="0">
              <a:latin typeface="游ゴシック" panose="020B0400000000000000" pitchFamily="50" charset="-128"/>
              <a:ea typeface="游ゴシック" panose="020B0400000000000000" pitchFamily="50" charset="-128"/>
            </a:endParaRPr>
          </a:p>
        </p:txBody>
      </p:sp>
      <p:sp>
        <p:nvSpPr>
          <p:cNvPr id="11" name="テキスト ボックス 18">
            <a:extLst>
              <a:ext uri="{FF2B5EF4-FFF2-40B4-BE49-F238E27FC236}">
                <a16:creationId xmlns:a16="http://schemas.microsoft.com/office/drawing/2014/main" id="{6595ECF5-FE7B-AC38-04B0-0D68F80534CD}"/>
              </a:ext>
            </a:extLst>
          </p:cNvPr>
          <p:cNvSpPr txBox="1"/>
          <p:nvPr/>
        </p:nvSpPr>
        <p:spPr>
          <a:xfrm>
            <a:off x="379720" y="5087635"/>
            <a:ext cx="415498" cy="369332"/>
          </a:xfrm>
          <a:prstGeom prst="rect">
            <a:avLst/>
          </a:prstGeom>
          <a:noFill/>
        </p:spPr>
        <p:txBody>
          <a:bodyPr wrap="none" rtlCol="0">
            <a:spAutoFit/>
          </a:bodyPr>
          <a:lstStyle/>
          <a:p>
            <a:r>
              <a:rPr kumimoji="1" lang="ja-JP" altLang="en-US" dirty="0">
                <a:solidFill>
                  <a:srgbClr val="FF0000"/>
                </a:solidFill>
              </a:rPr>
              <a:t>②</a:t>
            </a:r>
          </a:p>
        </p:txBody>
      </p:sp>
      <p:sp>
        <p:nvSpPr>
          <p:cNvPr id="12" name="テキスト ボックス 18">
            <a:extLst>
              <a:ext uri="{FF2B5EF4-FFF2-40B4-BE49-F238E27FC236}">
                <a16:creationId xmlns:a16="http://schemas.microsoft.com/office/drawing/2014/main" id="{9EAA9F13-3BB3-9D41-EC43-6D5C4D9A527A}"/>
              </a:ext>
            </a:extLst>
          </p:cNvPr>
          <p:cNvSpPr txBox="1"/>
          <p:nvPr/>
        </p:nvSpPr>
        <p:spPr>
          <a:xfrm>
            <a:off x="4366652" y="6269328"/>
            <a:ext cx="415498" cy="369332"/>
          </a:xfrm>
          <a:prstGeom prst="rect">
            <a:avLst/>
          </a:prstGeom>
          <a:noFill/>
        </p:spPr>
        <p:txBody>
          <a:bodyPr wrap="none" rtlCol="0">
            <a:spAutoFit/>
          </a:bodyPr>
          <a:lstStyle/>
          <a:p>
            <a:r>
              <a:rPr kumimoji="1" lang="ja-JP" altLang="en-US" dirty="0">
                <a:solidFill>
                  <a:srgbClr val="FF0000"/>
                </a:solidFill>
                <a:latin typeface="游ゴシック" panose="020B0400000000000000" pitchFamily="50" charset="-128"/>
                <a:ea typeface="游ゴシック" panose="020B0400000000000000" pitchFamily="50" charset="-128"/>
              </a:rPr>
              <a:t>③</a:t>
            </a:r>
          </a:p>
        </p:txBody>
      </p:sp>
    </p:spTree>
    <p:extLst>
      <p:ext uri="{BB962C8B-B14F-4D97-AF65-F5344CB8AC3E}">
        <p14:creationId xmlns:p14="http://schemas.microsoft.com/office/powerpoint/2010/main" val="3021191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A96E4-B8A1-FE2C-486F-7B061143F42C}"/>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124139B9-8265-DD91-C702-1E901FA2CA23}"/>
              </a:ext>
            </a:extLst>
          </p:cNvPr>
          <p:cNvSpPr>
            <a:spLocks noGrp="1"/>
          </p:cNvSpPr>
          <p:nvPr>
            <p:ph type="sldNum" sz="quarter" idx="12"/>
          </p:nvPr>
        </p:nvSpPr>
        <p:spPr/>
        <p:txBody>
          <a:bodyPr/>
          <a:lstStyle/>
          <a:p>
            <a:fld id="{AE8EA5A1-38AB-4AA0-89CC-DE1004BC27E5}" type="slidenum">
              <a:rPr kumimoji="1" lang="ja-JP" altLang="en-US" smtClean="0"/>
              <a:t>196</a:t>
            </a:fld>
            <a:endParaRPr kumimoji="1" lang="ja-JP" altLang="en-US"/>
          </a:p>
        </p:txBody>
      </p:sp>
      <p:pic>
        <p:nvPicPr>
          <p:cNvPr id="3" name="Google Shape;257;p10">
            <a:extLst>
              <a:ext uri="{FF2B5EF4-FFF2-40B4-BE49-F238E27FC236}">
                <a16:creationId xmlns:a16="http://schemas.microsoft.com/office/drawing/2014/main" id="{539A8D7D-BAB1-ECD3-2BC8-998AB5116312}"/>
              </a:ext>
            </a:extLst>
          </p:cNvPr>
          <p:cNvPicPr preferRelativeResize="0"/>
          <p:nvPr/>
        </p:nvPicPr>
        <p:blipFill rotWithShape="1">
          <a:blip r:embed="rId3" cstate="print">
            <a:alphaModFix/>
          </a:blip>
          <a:srcRect l="3959" t="17976"/>
          <a:stretch/>
        </p:blipFill>
        <p:spPr>
          <a:xfrm>
            <a:off x="686079" y="2510652"/>
            <a:ext cx="1919259" cy="2926184"/>
          </a:xfrm>
          <a:prstGeom prst="rect">
            <a:avLst/>
          </a:prstGeom>
          <a:noFill/>
          <a:ln>
            <a:solidFill>
              <a:srgbClr val="000000"/>
            </a:solidFill>
          </a:ln>
        </p:spPr>
      </p:pic>
      <p:sp>
        <p:nvSpPr>
          <p:cNvPr id="4" name="Google Shape;258;p10">
            <a:extLst>
              <a:ext uri="{FF2B5EF4-FFF2-40B4-BE49-F238E27FC236}">
                <a16:creationId xmlns:a16="http://schemas.microsoft.com/office/drawing/2014/main" id="{7B6065FD-E9DE-F6E3-364D-3723500D9CC3}"/>
              </a:ext>
            </a:extLst>
          </p:cNvPr>
          <p:cNvSpPr/>
          <p:nvPr/>
        </p:nvSpPr>
        <p:spPr>
          <a:xfrm>
            <a:off x="559003" y="657036"/>
            <a:ext cx="5400000" cy="252000"/>
          </a:xfrm>
          <a:prstGeom prst="rect">
            <a:avLst/>
          </a:prstGeom>
          <a:solidFill>
            <a:srgbClr val="99C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ko-KR" sz="1400" b="1" dirty="0">
                <a:solidFill>
                  <a:srgbClr val="002060"/>
                </a:solidFill>
                <a:latin typeface="游ゴシック" panose="020B0400000000000000" pitchFamily="50" charset="-128"/>
                <a:ea typeface="MS Gothic"/>
                <a:cs typeface="MS Gothic"/>
                <a:sym typeface="MS Gothic"/>
              </a:rPr>
              <a:t>ユーザー管理</a:t>
            </a:r>
            <a:endParaRPr b="1" dirty="0">
              <a:latin typeface="游ゴシック" panose="020B0400000000000000" pitchFamily="50" charset="-128"/>
              <a:ea typeface="游ゴシック" panose="020B0400000000000000" pitchFamily="50" charset="-128"/>
            </a:endParaRPr>
          </a:p>
        </p:txBody>
      </p:sp>
      <p:sp>
        <p:nvSpPr>
          <p:cNvPr id="5" name="Google Shape;259;p10">
            <a:extLst>
              <a:ext uri="{FF2B5EF4-FFF2-40B4-BE49-F238E27FC236}">
                <a16:creationId xmlns:a16="http://schemas.microsoft.com/office/drawing/2014/main" id="{E03806BD-3CAE-F8AF-EAE1-8827FC0D4171}"/>
              </a:ext>
            </a:extLst>
          </p:cNvPr>
          <p:cNvSpPr txBox="1"/>
          <p:nvPr/>
        </p:nvSpPr>
        <p:spPr>
          <a:xfrm>
            <a:off x="559003" y="984011"/>
            <a:ext cx="5689634" cy="1361871"/>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游ゴシック" panose="020B0400000000000000" pitchFamily="50" charset="-128"/>
                <a:ea typeface="游ゴシック" panose="020B0400000000000000" pitchFamily="50" charset="-128"/>
              </a:rPr>
              <a:t>運営者権限のメニューです。</a:t>
            </a:r>
            <a:endParaRPr lang="en-US" altLang="ja-JP" sz="1100" dirty="0">
              <a:latin typeface="游ゴシック" panose="020B0400000000000000" pitchFamily="50" charset="-128"/>
              <a:ea typeface="游ゴシック" panose="020B0400000000000000" pitchFamily="50" charset="-128"/>
            </a:endParaRPr>
          </a:p>
          <a:p>
            <a:pPr lvl="0">
              <a:lnSpc>
                <a:spcPct val="125000"/>
              </a:lnSpc>
            </a:pPr>
            <a:r>
              <a:rPr lang="ja-JP" altLang="en-US" sz="1100" dirty="0">
                <a:latin typeface="游ゴシック" panose="020B0400000000000000" pitchFamily="50" charset="-128"/>
                <a:ea typeface="游ゴシック" panose="020B0400000000000000" pitchFamily="50" charset="-128"/>
              </a:rPr>
              <a:t>クラウドサービス</a:t>
            </a:r>
            <a:r>
              <a:rPr lang="ja-JP" altLang="ko-KR" sz="1100" dirty="0">
                <a:latin typeface="游ゴシック" panose="020B0400000000000000" pitchFamily="50" charset="-128"/>
                <a:ea typeface="游ゴシック" panose="020B0400000000000000" pitchFamily="50" charset="-128"/>
              </a:rPr>
              <a:t>を利用するユーザーを照会します。</a:t>
            </a:r>
            <a:endParaRPr lang="en-US" altLang="ja-JP" sz="1100" dirty="0">
              <a:latin typeface="游ゴシック" panose="020B0400000000000000" pitchFamily="50" charset="-128"/>
              <a:ea typeface="游ゴシック" panose="020B0400000000000000" pitchFamily="50" charset="-128"/>
            </a:endParaRPr>
          </a:p>
          <a:p>
            <a:pPr lvl="0">
              <a:lnSpc>
                <a:spcPct val="125000"/>
              </a:lnSpc>
            </a:pP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a:p>
            <a:pPr lvl="0">
              <a:lnSpc>
                <a:spcPct val="125000"/>
              </a:lnSpc>
            </a:pPr>
            <a:r>
              <a:rPr lang="ja-JP" altLang="ko-KR" sz="1100" dirty="0">
                <a:solidFill>
                  <a:srgbClr val="FF0000"/>
                </a:solidFill>
                <a:latin typeface="游ゴシック" panose="020B0400000000000000" pitchFamily="50" charset="-128"/>
                <a:ea typeface="游ゴシック" panose="020B0400000000000000" pitchFamily="50" charset="-128"/>
              </a:rPr>
              <a:t>注：管理</a:t>
            </a:r>
            <a:r>
              <a:rPr lang="ja-JP" altLang="en-US" sz="1100" dirty="0">
                <a:solidFill>
                  <a:srgbClr val="FF0000"/>
                </a:solidFill>
                <a:latin typeface="游ゴシック" panose="020B0400000000000000" pitchFamily="50" charset="-128"/>
                <a:ea typeface="游ゴシック" panose="020B0400000000000000" pitchFamily="50" charset="-128"/>
              </a:rPr>
              <a:t>をしやすくする</a:t>
            </a:r>
            <a:r>
              <a:rPr lang="ja-JP" altLang="ko-KR" sz="1100" dirty="0">
                <a:solidFill>
                  <a:srgbClr val="FF0000"/>
                </a:solidFill>
                <a:latin typeface="游ゴシック" panose="020B0400000000000000" pitchFamily="50" charset="-128"/>
                <a:ea typeface="游ゴシック" panose="020B0400000000000000" pitchFamily="50" charset="-128"/>
              </a:rPr>
              <a:t>ために「顧客管理」にユーザー管理機能が吸収され</a:t>
            </a:r>
            <a:r>
              <a:rPr lang="ja-JP" altLang="en-US" sz="1100" dirty="0">
                <a:solidFill>
                  <a:srgbClr val="FF0000"/>
                </a:solidFill>
                <a:latin typeface="游ゴシック" panose="020B0400000000000000" pitchFamily="50" charset="-128"/>
                <a:ea typeface="游ゴシック" panose="020B0400000000000000" pitchFamily="50" charset="-128"/>
              </a:rPr>
              <a:t>ています。　</a:t>
            </a:r>
            <a:endParaRPr lang="en-US" altLang="ja-JP" sz="1100" dirty="0">
              <a:solidFill>
                <a:srgbClr val="FF0000"/>
              </a:solidFill>
              <a:latin typeface="游ゴシック" panose="020B0400000000000000" pitchFamily="50" charset="-128"/>
              <a:ea typeface="游ゴシック" panose="020B0400000000000000" pitchFamily="50" charset="-128"/>
            </a:endParaRPr>
          </a:p>
          <a:p>
            <a:pPr lvl="0">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　　</a:t>
            </a:r>
            <a:r>
              <a:rPr lang="ja-JP" altLang="ko-KR" sz="1100" dirty="0">
                <a:solidFill>
                  <a:srgbClr val="FF0000"/>
                </a:solidFill>
                <a:latin typeface="游ゴシック" panose="020B0400000000000000" pitchFamily="50" charset="-128"/>
                <a:ea typeface="游ゴシック" panose="020B0400000000000000" pitchFamily="50" charset="-128"/>
              </a:rPr>
              <a:t>本画面はユーザーリスト照会用</a:t>
            </a:r>
            <a:r>
              <a:rPr lang="ja-JP" altLang="en-US" sz="1100" dirty="0">
                <a:solidFill>
                  <a:srgbClr val="FF0000"/>
                </a:solidFill>
                <a:latin typeface="游ゴシック" panose="020B0400000000000000" pitchFamily="50" charset="-128"/>
                <a:ea typeface="游ゴシック" panose="020B0400000000000000" pitchFamily="50" charset="-128"/>
              </a:rPr>
              <a:t>のため、</a:t>
            </a:r>
            <a:r>
              <a:rPr lang="ja-JP" altLang="ko-KR" sz="1100" dirty="0">
                <a:solidFill>
                  <a:srgbClr val="FF0000"/>
                </a:solidFill>
                <a:latin typeface="游ゴシック" panose="020B0400000000000000" pitchFamily="50" charset="-128"/>
                <a:ea typeface="游ゴシック" panose="020B0400000000000000" pitchFamily="50" charset="-128"/>
              </a:rPr>
              <a:t>ユーザーの作成と削除は「顧客管理」&gt;</a:t>
            </a:r>
            <a:endParaRPr lang="en-US" altLang="ja-JP" sz="1100" dirty="0">
              <a:solidFill>
                <a:srgbClr val="FF0000"/>
              </a:solidFill>
              <a:latin typeface="游ゴシック" panose="020B0400000000000000" pitchFamily="50" charset="-128"/>
              <a:ea typeface="游ゴシック" panose="020B0400000000000000" pitchFamily="50" charset="-128"/>
            </a:endParaRPr>
          </a:p>
          <a:p>
            <a:pPr lvl="0">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　　</a:t>
            </a:r>
            <a:r>
              <a:rPr lang="ja-JP" altLang="ko-KR" sz="1100" dirty="0">
                <a:solidFill>
                  <a:srgbClr val="FF0000"/>
                </a:solidFill>
                <a:latin typeface="游ゴシック" panose="020B0400000000000000" pitchFamily="50" charset="-128"/>
                <a:ea typeface="游ゴシック" panose="020B0400000000000000" pitchFamily="50" charset="-128"/>
              </a:rPr>
              <a:t>「ユーザー情報」で行ってください。</a:t>
            </a:r>
            <a:endParaRPr sz="1100" dirty="0">
              <a:solidFill>
                <a:srgbClr val="FF0000"/>
              </a:solidFill>
              <a:latin typeface="游ゴシック" panose="020B0400000000000000" pitchFamily="50" charset="-128"/>
              <a:ea typeface="游ゴシック" panose="020B0400000000000000" pitchFamily="50" charset="-128"/>
              <a:cs typeface="MS Mincho"/>
              <a:sym typeface="MS Mincho"/>
            </a:endParaRPr>
          </a:p>
        </p:txBody>
      </p:sp>
      <p:sp>
        <p:nvSpPr>
          <p:cNvPr id="6" name="Google Shape;262;p10">
            <a:extLst>
              <a:ext uri="{FF2B5EF4-FFF2-40B4-BE49-F238E27FC236}">
                <a16:creationId xmlns:a16="http://schemas.microsoft.com/office/drawing/2014/main" id="{FBF3ACD0-7A39-D650-5CDB-EEB5986EEC28}"/>
              </a:ext>
            </a:extLst>
          </p:cNvPr>
          <p:cNvSpPr/>
          <p:nvPr/>
        </p:nvSpPr>
        <p:spPr>
          <a:xfrm>
            <a:off x="925960" y="4116332"/>
            <a:ext cx="975030" cy="215037"/>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entury"/>
              <a:sym typeface="Century"/>
            </a:endParaRPr>
          </a:p>
        </p:txBody>
      </p:sp>
      <p:sp>
        <p:nvSpPr>
          <p:cNvPr id="7" name="Google Shape;263;p10">
            <a:extLst>
              <a:ext uri="{FF2B5EF4-FFF2-40B4-BE49-F238E27FC236}">
                <a16:creationId xmlns:a16="http://schemas.microsoft.com/office/drawing/2014/main" id="{FB819F4E-766C-A2DB-8507-22AB6A2A07A9}"/>
              </a:ext>
            </a:extLst>
          </p:cNvPr>
          <p:cNvSpPr/>
          <p:nvPr/>
        </p:nvSpPr>
        <p:spPr>
          <a:xfrm>
            <a:off x="2990081" y="3282788"/>
            <a:ext cx="2968759" cy="829195"/>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游ゴシック" panose="020B0400000000000000" pitchFamily="50" charset="-128"/>
                <a:ea typeface="游ゴシック" panose="020B0400000000000000" pitchFamily="50" charset="-128"/>
              </a:rPr>
              <a:t>ナビゲーションウィンドウの「Admin」&gt;</a:t>
            </a:r>
            <a:endParaRPr lang="en-US" altLang="ja-JP" sz="1100" dirty="0">
              <a:latin typeface="游ゴシック" panose="020B0400000000000000" pitchFamily="50" charset="-128"/>
              <a:ea typeface="游ゴシック" panose="020B0400000000000000" pitchFamily="50" charset="-128"/>
            </a:endParaRPr>
          </a:p>
          <a:p>
            <a:pPr lvl="0">
              <a:lnSpc>
                <a:spcPct val="125000"/>
              </a:lnSpc>
            </a:pPr>
            <a:r>
              <a:rPr lang="ja-JP" altLang="ko-KR" sz="1100" dirty="0">
                <a:latin typeface="游ゴシック" panose="020B0400000000000000" pitchFamily="50" charset="-128"/>
                <a:ea typeface="游ゴシック" panose="020B0400000000000000" pitchFamily="50" charset="-128"/>
              </a:rPr>
              <a:t>「ユーザー管理」をダブルクリックします。</a:t>
            </a: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p:txBody>
      </p:sp>
      <p:sp>
        <p:nvSpPr>
          <p:cNvPr id="8" name="Google Shape;264;p10">
            <a:extLst>
              <a:ext uri="{FF2B5EF4-FFF2-40B4-BE49-F238E27FC236}">
                <a16:creationId xmlns:a16="http://schemas.microsoft.com/office/drawing/2014/main" id="{E9E0878C-AA5A-92F1-85CA-2B8D247240C1}"/>
              </a:ext>
            </a:extLst>
          </p:cNvPr>
          <p:cNvSpPr txBox="1"/>
          <p:nvPr/>
        </p:nvSpPr>
        <p:spPr>
          <a:xfrm>
            <a:off x="558840" y="5574197"/>
            <a:ext cx="5400000" cy="303889"/>
          </a:xfrm>
          <a:prstGeom prst="rect">
            <a:avLst/>
          </a:prstGeom>
          <a:noFill/>
          <a:ln>
            <a:noFill/>
          </a:ln>
        </p:spPr>
        <p:txBody>
          <a:bodyPr spcFirstLastPara="1" wrap="square" lIns="91425" tIns="45700" rIns="91425" bIns="45700" anchor="t" anchorCtr="0">
            <a:spAutoFit/>
          </a:bodyPr>
          <a:lstStyle/>
          <a:p>
            <a:pPr lvl="0" algn="just">
              <a:lnSpc>
                <a:spcPct val="125000"/>
              </a:lnSpc>
            </a:pPr>
            <a:r>
              <a:rPr lang="ja-JP" altLang="ko-KR" sz="1100" dirty="0">
                <a:latin typeface="游ゴシック" panose="020B0400000000000000" pitchFamily="50" charset="-128"/>
                <a:ea typeface="游ゴシック" panose="020B0400000000000000" pitchFamily="50" charset="-128"/>
              </a:rPr>
              <a:t>「ユーザー管理」の初期画面です。</a:t>
            </a:r>
            <a:endParaRPr sz="1100" dirty="0">
              <a:solidFill>
                <a:schemeClr val="dk1"/>
              </a:solidFill>
              <a:latin typeface="游ゴシック" panose="020B0400000000000000" pitchFamily="50" charset="-128"/>
              <a:ea typeface="游ゴシック" panose="020B0400000000000000" pitchFamily="50" charset="-128"/>
              <a:cs typeface="MS Mincho"/>
              <a:sym typeface="MS Mincho"/>
            </a:endParaRPr>
          </a:p>
        </p:txBody>
      </p:sp>
      <p:pic>
        <p:nvPicPr>
          <p:cNvPr id="9" name="Google Shape;265;p10">
            <a:extLst>
              <a:ext uri="{FF2B5EF4-FFF2-40B4-BE49-F238E27FC236}">
                <a16:creationId xmlns:a16="http://schemas.microsoft.com/office/drawing/2014/main" id="{E793BE34-A694-63E7-DCD9-0F8C653DF4BC}"/>
              </a:ext>
            </a:extLst>
          </p:cNvPr>
          <p:cNvPicPr preferRelativeResize="0"/>
          <p:nvPr/>
        </p:nvPicPr>
        <p:blipFill rotWithShape="1">
          <a:blip r:embed="rId4" cstate="print">
            <a:alphaModFix/>
          </a:blip>
          <a:srcRect/>
          <a:stretch/>
        </p:blipFill>
        <p:spPr>
          <a:xfrm>
            <a:off x="1041991" y="5878086"/>
            <a:ext cx="4916849" cy="3093182"/>
          </a:xfrm>
          <a:prstGeom prst="rect">
            <a:avLst/>
          </a:prstGeom>
          <a:noFill/>
          <a:ln>
            <a:solidFill>
              <a:srgbClr val="000000"/>
            </a:solidFill>
          </a:ln>
        </p:spPr>
      </p:pic>
    </p:spTree>
    <p:extLst>
      <p:ext uri="{BB962C8B-B14F-4D97-AF65-F5344CB8AC3E}">
        <p14:creationId xmlns:p14="http://schemas.microsoft.com/office/powerpoint/2010/main" val="320261273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21948</TotalTime>
  <Words>6402</Words>
  <Application>Microsoft Office PowerPoint</Application>
  <PresentationFormat>A4 210 x 297 mm</PresentationFormat>
  <Paragraphs>642</Paragraphs>
  <Slides>41</Slides>
  <Notes>5</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41</vt:i4>
      </vt:variant>
    </vt:vector>
  </HeadingPairs>
  <TitlesOfParts>
    <vt:vector size="49" baseType="lpstr">
      <vt:lpstr>ＭＳ 明朝</vt:lpstr>
      <vt:lpstr>ＭＳ 明朝</vt:lpstr>
      <vt:lpstr>游ゴシック</vt:lpstr>
      <vt:lpstr>Aptos</vt:lpstr>
      <vt:lpstr>Aptos Display</vt:lpstr>
      <vt:lpstr>Arial</vt:lpstr>
      <vt:lpstr>Century</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安田 菜月</dc:creator>
  <cp:lastModifiedBy>英華 金</cp:lastModifiedBy>
  <cp:revision>293</cp:revision>
  <cp:lastPrinted>2024-08-01T05:11:40Z</cp:lastPrinted>
  <dcterms:created xsi:type="dcterms:W3CDTF">2024-07-04T01:23:06Z</dcterms:created>
  <dcterms:modified xsi:type="dcterms:W3CDTF">2025-05-11T09:48:21Z</dcterms:modified>
</cp:coreProperties>
</file>