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49"/>
  </p:notesMasterIdLst>
  <p:sldIdLst>
    <p:sldId id="256" r:id="rId2"/>
    <p:sldId id="258" r:id="rId3"/>
    <p:sldId id="259" r:id="rId4"/>
    <p:sldId id="260" r:id="rId5"/>
    <p:sldId id="387" r:id="rId6"/>
    <p:sldId id="388" r:id="rId7"/>
    <p:sldId id="389" r:id="rId8"/>
    <p:sldId id="390" r:id="rId9"/>
    <p:sldId id="391" r:id="rId10"/>
    <p:sldId id="392" r:id="rId11"/>
    <p:sldId id="386" r:id="rId12"/>
    <p:sldId id="262" r:id="rId13"/>
    <p:sldId id="263" r:id="rId14"/>
    <p:sldId id="264" r:id="rId15"/>
    <p:sldId id="265" r:id="rId16"/>
    <p:sldId id="266" r:id="rId17"/>
    <p:sldId id="267" r:id="rId18"/>
    <p:sldId id="268" r:id="rId19"/>
    <p:sldId id="269" r:id="rId20"/>
    <p:sldId id="270" r:id="rId21"/>
    <p:sldId id="415" r:id="rId22"/>
    <p:sldId id="271" r:id="rId23"/>
    <p:sldId id="394" r:id="rId24"/>
    <p:sldId id="395" r:id="rId25"/>
    <p:sldId id="396" r:id="rId26"/>
    <p:sldId id="272" r:id="rId27"/>
    <p:sldId id="273" r:id="rId28"/>
    <p:sldId id="274" r:id="rId29"/>
    <p:sldId id="275" r:id="rId30"/>
    <p:sldId id="276" r:id="rId31"/>
    <p:sldId id="280" r:id="rId32"/>
    <p:sldId id="281" r:id="rId33"/>
    <p:sldId id="416" r:id="rId34"/>
    <p:sldId id="417" r:id="rId35"/>
    <p:sldId id="397" r:id="rId36"/>
    <p:sldId id="398" r:id="rId37"/>
    <p:sldId id="399" r:id="rId38"/>
    <p:sldId id="400" r:id="rId39"/>
    <p:sldId id="409" r:id="rId40"/>
    <p:sldId id="410" r:id="rId41"/>
    <p:sldId id="411" r:id="rId42"/>
    <p:sldId id="412" r:id="rId43"/>
    <p:sldId id="413" r:id="rId44"/>
    <p:sldId id="414" r:id="rId45"/>
    <p:sldId id="277" r:id="rId46"/>
    <p:sldId id="278" r:id="rId47"/>
    <p:sldId id="393" r:id="rId48"/>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DDDD"/>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5AD2D4-7FB8-468C-9AB6-01AF18C933E4}" v="66" dt="2025-05-08T04:12:39.456"/>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67" autoAdjust="0"/>
    <p:restoredTop sz="97548" autoAdjust="0"/>
  </p:normalViewPr>
  <p:slideViewPr>
    <p:cSldViewPr snapToGrid="0">
      <p:cViewPr varScale="1">
        <p:scale>
          <a:sx n="114" d="100"/>
          <a:sy n="114" d="100"/>
        </p:scale>
        <p:origin x="4600" y="1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亜優美 小門" userId="9d8c698b34d5e675" providerId="LiveId" clId="{9C5AD2D4-7FB8-468C-9AB6-01AF18C933E4}"/>
    <pc:docChg chg="undo custSel modSld">
      <pc:chgData name="亜優美 小門" userId="9d8c698b34d5e675" providerId="LiveId" clId="{9C5AD2D4-7FB8-468C-9AB6-01AF18C933E4}" dt="2025-05-08T04:12:43.701" v="1762" actId="14100"/>
      <pc:docMkLst>
        <pc:docMk/>
      </pc:docMkLst>
      <pc:sldChg chg="modSp mod">
        <pc:chgData name="亜優美 小門" userId="9d8c698b34d5e675" providerId="LiveId" clId="{9C5AD2D4-7FB8-468C-9AB6-01AF18C933E4}" dt="2025-05-08T01:21:59.510" v="968" actId="20577"/>
        <pc:sldMkLst>
          <pc:docMk/>
          <pc:sldMk cId="1514707842" sldId="268"/>
        </pc:sldMkLst>
        <pc:spChg chg="mod">
          <ac:chgData name="亜優美 小門" userId="9d8c698b34d5e675" providerId="LiveId" clId="{9C5AD2D4-7FB8-468C-9AB6-01AF18C933E4}" dt="2025-05-08T01:21:59.510" v="968" actId="20577"/>
          <ac:spMkLst>
            <pc:docMk/>
            <pc:sldMk cId="1514707842" sldId="268"/>
            <ac:spMk id="6" creationId="{60088319-794D-28CF-8761-94C485767F4A}"/>
          </ac:spMkLst>
        </pc:spChg>
      </pc:sldChg>
      <pc:sldChg chg="modSp mod">
        <pc:chgData name="亜優美 小門" userId="9d8c698b34d5e675" providerId="LiveId" clId="{9C5AD2D4-7FB8-468C-9AB6-01AF18C933E4}" dt="2025-05-08T01:26:20.496" v="1119" actId="20577"/>
        <pc:sldMkLst>
          <pc:docMk/>
          <pc:sldMk cId="3410098826" sldId="270"/>
        </pc:sldMkLst>
        <pc:spChg chg="mod">
          <ac:chgData name="亜優美 小門" userId="9d8c698b34d5e675" providerId="LiveId" clId="{9C5AD2D4-7FB8-468C-9AB6-01AF18C933E4}" dt="2025-05-08T01:22:29.295" v="981" actId="20577"/>
          <ac:spMkLst>
            <pc:docMk/>
            <pc:sldMk cId="3410098826" sldId="270"/>
            <ac:spMk id="8" creationId="{D0BB7418-D010-3935-9EA5-F6A89EF60DFE}"/>
          </ac:spMkLst>
        </pc:spChg>
        <pc:spChg chg="mod">
          <ac:chgData name="亜優美 小門" userId="9d8c698b34d5e675" providerId="LiveId" clId="{9C5AD2D4-7FB8-468C-9AB6-01AF18C933E4}" dt="2025-05-08T01:26:20.496" v="1119" actId="20577"/>
          <ac:spMkLst>
            <pc:docMk/>
            <pc:sldMk cId="3410098826" sldId="270"/>
            <ac:spMk id="9" creationId="{F22873FE-E5F5-985B-D65D-62EA4B2D908B}"/>
          </ac:spMkLst>
        </pc:spChg>
      </pc:sldChg>
      <pc:sldChg chg="modSp mod">
        <pc:chgData name="亜優美 小門" userId="9d8c698b34d5e675" providerId="LiveId" clId="{9C5AD2D4-7FB8-468C-9AB6-01AF18C933E4}" dt="2025-05-02T02:44:34.385" v="866" actId="6549"/>
        <pc:sldMkLst>
          <pc:docMk/>
          <pc:sldMk cId="2866719230" sldId="272"/>
        </pc:sldMkLst>
        <pc:spChg chg="mod">
          <ac:chgData name="亜優美 小門" userId="9d8c698b34d5e675" providerId="LiveId" clId="{9C5AD2D4-7FB8-468C-9AB6-01AF18C933E4}" dt="2025-05-02T02:44:34.385" v="866" actId="6549"/>
          <ac:spMkLst>
            <pc:docMk/>
            <pc:sldMk cId="2866719230" sldId="272"/>
            <ac:spMk id="7" creationId="{006A2AD6-3DCB-2A00-37AD-8EA5971D6582}"/>
          </ac:spMkLst>
        </pc:spChg>
      </pc:sldChg>
      <pc:sldChg chg="modSp mod">
        <pc:chgData name="亜優美 小門" userId="9d8c698b34d5e675" providerId="LiveId" clId="{9C5AD2D4-7FB8-468C-9AB6-01AF18C933E4}" dt="2025-05-02T02:44:26.432" v="857" actId="20577"/>
        <pc:sldMkLst>
          <pc:docMk/>
          <pc:sldMk cId="2932127703" sldId="273"/>
        </pc:sldMkLst>
        <pc:spChg chg="mod">
          <ac:chgData name="亜優美 小門" userId="9d8c698b34d5e675" providerId="LiveId" clId="{9C5AD2D4-7FB8-468C-9AB6-01AF18C933E4}" dt="2025-05-02T02:44:26.432" v="857" actId="20577"/>
          <ac:spMkLst>
            <pc:docMk/>
            <pc:sldMk cId="2932127703" sldId="273"/>
            <ac:spMk id="2" creationId="{EE53959D-2EDC-72E2-52E4-C9D02A2852D4}"/>
          </ac:spMkLst>
        </pc:spChg>
      </pc:sldChg>
      <pc:sldChg chg="addSp modSp mod">
        <pc:chgData name="亜優美 小門" userId="9d8c698b34d5e675" providerId="LiveId" clId="{9C5AD2D4-7FB8-468C-9AB6-01AF18C933E4}" dt="2025-05-08T01:36:54.906" v="1509" actId="1076"/>
        <pc:sldMkLst>
          <pc:docMk/>
          <pc:sldMk cId="3996297858" sldId="277"/>
        </pc:sldMkLst>
        <pc:spChg chg="mod">
          <ac:chgData name="亜優美 小門" userId="9d8c698b34d5e675" providerId="LiveId" clId="{9C5AD2D4-7FB8-468C-9AB6-01AF18C933E4}" dt="2025-05-08T01:35:36.994" v="1490" actId="20577"/>
          <ac:spMkLst>
            <pc:docMk/>
            <pc:sldMk cId="3996297858" sldId="277"/>
            <ac:spMk id="3" creationId="{D40ADA19-AEFE-EFB0-050C-8E2D49852AFC}"/>
          </ac:spMkLst>
        </pc:spChg>
        <pc:spChg chg="add mod">
          <ac:chgData name="亜優美 小門" userId="9d8c698b34d5e675" providerId="LiveId" clId="{9C5AD2D4-7FB8-468C-9AB6-01AF18C933E4}" dt="2025-05-08T01:36:27.830" v="1499" actId="1076"/>
          <ac:spMkLst>
            <pc:docMk/>
            <pc:sldMk cId="3996297858" sldId="277"/>
            <ac:spMk id="5" creationId="{3FC0E49E-FD20-49D1-D4E3-7BEC2F9F5751}"/>
          </ac:spMkLst>
        </pc:spChg>
        <pc:spChg chg="mod">
          <ac:chgData name="亜優美 小門" userId="9d8c698b34d5e675" providerId="LiveId" clId="{9C5AD2D4-7FB8-468C-9AB6-01AF18C933E4}" dt="2025-05-08T01:35:51.802" v="1492" actId="1076"/>
          <ac:spMkLst>
            <pc:docMk/>
            <pc:sldMk cId="3996297858" sldId="277"/>
            <ac:spMk id="6" creationId="{7431B1C4-5A42-AD93-9D74-E6BF6C0CB095}"/>
          </ac:spMkLst>
        </pc:spChg>
        <pc:spChg chg="mod">
          <ac:chgData name="亜優美 小門" userId="9d8c698b34d5e675" providerId="LiveId" clId="{9C5AD2D4-7FB8-468C-9AB6-01AF18C933E4}" dt="2025-05-08T01:35:59.400" v="1495" actId="207"/>
          <ac:spMkLst>
            <pc:docMk/>
            <pc:sldMk cId="3996297858" sldId="277"/>
            <ac:spMk id="8" creationId="{467253E9-C578-E68F-BD40-2BF84CDDF70F}"/>
          </ac:spMkLst>
        </pc:spChg>
        <pc:spChg chg="add mod">
          <ac:chgData name="亜優美 小門" userId="9d8c698b34d5e675" providerId="LiveId" clId="{9C5AD2D4-7FB8-468C-9AB6-01AF18C933E4}" dt="2025-05-08T01:36:41.088" v="1504" actId="1038"/>
          <ac:spMkLst>
            <pc:docMk/>
            <pc:sldMk cId="3996297858" sldId="277"/>
            <ac:spMk id="10" creationId="{07F8831D-C7AB-FAB1-30CF-E4C54C7D877D}"/>
          </ac:spMkLst>
        </pc:spChg>
        <pc:spChg chg="add mod">
          <ac:chgData name="亜優美 小門" userId="9d8c698b34d5e675" providerId="LiveId" clId="{9C5AD2D4-7FB8-468C-9AB6-01AF18C933E4}" dt="2025-05-08T01:36:48.438" v="1507" actId="1035"/>
          <ac:spMkLst>
            <pc:docMk/>
            <pc:sldMk cId="3996297858" sldId="277"/>
            <ac:spMk id="11" creationId="{AC8F245D-D3BB-79A3-5662-4A96130D05CF}"/>
          </ac:spMkLst>
        </pc:spChg>
        <pc:spChg chg="add mod">
          <ac:chgData name="亜優美 小門" userId="9d8c698b34d5e675" providerId="LiveId" clId="{9C5AD2D4-7FB8-468C-9AB6-01AF18C933E4}" dt="2025-05-08T01:36:54.906" v="1509" actId="1076"/>
          <ac:spMkLst>
            <pc:docMk/>
            <pc:sldMk cId="3996297858" sldId="277"/>
            <ac:spMk id="13" creationId="{4F4B4074-9CE1-6710-0F70-0935CF9C768F}"/>
          </ac:spMkLst>
        </pc:spChg>
        <pc:grpChg chg="mod">
          <ac:chgData name="亜優美 小門" userId="9d8c698b34d5e675" providerId="LiveId" clId="{9C5AD2D4-7FB8-468C-9AB6-01AF18C933E4}" dt="2025-05-08T01:35:51.802" v="1492" actId="1076"/>
          <ac:grpSpMkLst>
            <pc:docMk/>
            <pc:sldMk cId="3996297858" sldId="277"/>
            <ac:grpSpMk id="4" creationId="{DBDADBD5-7232-BF64-FDD8-876F435A6E8B}"/>
          </ac:grpSpMkLst>
        </pc:grpChg>
        <pc:picChg chg="mod">
          <ac:chgData name="亜優美 小門" userId="9d8c698b34d5e675" providerId="LiveId" clId="{9C5AD2D4-7FB8-468C-9AB6-01AF18C933E4}" dt="2025-05-08T01:35:51.802" v="1492" actId="1076"/>
          <ac:picMkLst>
            <pc:docMk/>
            <pc:sldMk cId="3996297858" sldId="277"/>
            <ac:picMk id="19458" creationId="{CEED3ED9-C258-DF56-AE23-6AC9C31A4117}"/>
          </ac:picMkLst>
        </pc:picChg>
      </pc:sldChg>
      <pc:sldChg chg="addSp modSp mod">
        <pc:chgData name="亜優美 小門" userId="9d8c698b34d5e675" providerId="LiveId" clId="{9C5AD2D4-7FB8-468C-9AB6-01AF18C933E4}" dt="2025-05-08T01:37:58.009" v="1528" actId="1038"/>
        <pc:sldMkLst>
          <pc:docMk/>
          <pc:sldMk cId="3333765337" sldId="278"/>
        </pc:sldMkLst>
        <pc:spChg chg="add mod">
          <ac:chgData name="亜優美 小門" userId="9d8c698b34d5e675" providerId="LiveId" clId="{9C5AD2D4-7FB8-468C-9AB6-01AF18C933E4}" dt="2025-05-08T01:37:50.536" v="1523" actId="1038"/>
          <ac:spMkLst>
            <pc:docMk/>
            <pc:sldMk cId="3333765337" sldId="278"/>
            <ac:spMk id="2" creationId="{B0A62B3E-2098-CCE2-CE42-CA4F400254D0}"/>
          </ac:spMkLst>
        </pc:spChg>
        <pc:spChg chg="add mod">
          <ac:chgData name="亜優美 小門" userId="9d8c698b34d5e675" providerId="LiveId" clId="{9C5AD2D4-7FB8-468C-9AB6-01AF18C933E4}" dt="2025-05-08T01:37:58.009" v="1528" actId="1038"/>
          <ac:spMkLst>
            <pc:docMk/>
            <pc:sldMk cId="3333765337" sldId="278"/>
            <ac:spMk id="5" creationId="{082A5794-BBBF-24D6-FD8C-D4B7CC966715}"/>
          </ac:spMkLst>
        </pc:spChg>
        <pc:spChg chg="mod">
          <ac:chgData name="亜優美 小門" userId="9d8c698b34d5e675" providerId="LiveId" clId="{9C5AD2D4-7FB8-468C-9AB6-01AF18C933E4}" dt="2025-05-08T01:37:25.971" v="1515" actId="207"/>
          <ac:spMkLst>
            <pc:docMk/>
            <pc:sldMk cId="3333765337" sldId="278"/>
            <ac:spMk id="21" creationId="{192EF5D9-BE6B-7638-3F2B-8FD5D084EF2C}"/>
          </ac:spMkLst>
        </pc:spChg>
      </pc:sldChg>
      <pc:sldChg chg="modSp mod">
        <pc:chgData name="亜優美 小門" userId="9d8c698b34d5e675" providerId="LiveId" clId="{9C5AD2D4-7FB8-468C-9AB6-01AF18C933E4}" dt="2025-05-02T02:46:19.761" v="896" actId="20577"/>
        <pc:sldMkLst>
          <pc:docMk/>
          <pc:sldMk cId="2860864758" sldId="280"/>
        </pc:sldMkLst>
        <pc:spChg chg="mod">
          <ac:chgData name="亜優美 小門" userId="9d8c698b34d5e675" providerId="LiveId" clId="{9C5AD2D4-7FB8-468C-9AB6-01AF18C933E4}" dt="2025-05-02T02:46:19.761" v="896" actId="20577"/>
          <ac:spMkLst>
            <pc:docMk/>
            <pc:sldMk cId="2860864758" sldId="280"/>
            <ac:spMk id="7" creationId="{9584A7F1-5E84-966F-461A-D19AE76768CF}"/>
          </ac:spMkLst>
        </pc:spChg>
      </pc:sldChg>
      <pc:sldChg chg="modSp mod">
        <pc:chgData name="亜優美 小門" userId="9d8c698b34d5e675" providerId="LiveId" clId="{9C5AD2D4-7FB8-468C-9AB6-01AF18C933E4}" dt="2025-05-02T02:47:01.481" v="966" actId="20577"/>
        <pc:sldMkLst>
          <pc:docMk/>
          <pc:sldMk cId="2324677021" sldId="281"/>
        </pc:sldMkLst>
        <pc:spChg chg="mod">
          <ac:chgData name="亜優美 小門" userId="9d8c698b34d5e675" providerId="LiveId" clId="{9C5AD2D4-7FB8-468C-9AB6-01AF18C933E4}" dt="2025-05-02T02:46:29.975" v="897" actId="20577"/>
          <ac:spMkLst>
            <pc:docMk/>
            <pc:sldMk cId="2324677021" sldId="281"/>
            <ac:spMk id="6" creationId="{9B3A24DA-41B0-5B97-530B-CB5200233820}"/>
          </ac:spMkLst>
        </pc:spChg>
        <pc:spChg chg="mod">
          <ac:chgData name="亜優美 小門" userId="9d8c698b34d5e675" providerId="LiveId" clId="{9C5AD2D4-7FB8-468C-9AB6-01AF18C933E4}" dt="2025-05-02T02:47:01.481" v="966" actId="20577"/>
          <ac:spMkLst>
            <pc:docMk/>
            <pc:sldMk cId="2324677021" sldId="281"/>
            <ac:spMk id="8" creationId="{EAEED068-8D36-197A-DE71-8E141F27A3BF}"/>
          </ac:spMkLst>
        </pc:spChg>
      </pc:sldChg>
      <pc:sldChg chg="modSp mod">
        <pc:chgData name="亜優美 小門" userId="9d8c698b34d5e675" providerId="LiveId" clId="{9C5AD2D4-7FB8-468C-9AB6-01AF18C933E4}" dt="2025-05-02T02:38:06.684" v="548" actId="1035"/>
        <pc:sldMkLst>
          <pc:docMk/>
          <pc:sldMk cId="2648222555" sldId="391"/>
        </pc:sldMkLst>
        <pc:spChg chg="mod">
          <ac:chgData name="亜優美 小門" userId="9d8c698b34d5e675" providerId="LiveId" clId="{9C5AD2D4-7FB8-468C-9AB6-01AF18C933E4}" dt="2025-05-02T02:38:06.684" v="548" actId="1035"/>
          <ac:spMkLst>
            <pc:docMk/>
            <pc:sldMk cId="2648222555" sldId="391"/>
            <ac:spMk id="3" creationId="{C99AE61C-8452-3565-3F92-980A120BCDC1}"/>
          </ac:spMkLst>
        </pc:spChg>
        <pc:spChg chg="mod">
          <ac:chgData name="亜優美 小門" userId="9d8c698b34d5e675" providerId="LiveId" clId="{9C5AD2D4-7FB8-468C-9AB6-01AF18C933E4}" dt="2025-05-02T02:38:06.684" v="548" actId="1035"/>
          <ac:spMkLst>
            <pc:docMk/>
            <pc:sldMk cId="2648222555" sldId="391"/>
            <ac:spMk id="5" creationId="{86BA26AC-27C6-D426-AC01-509F7759FAC9}"/>
          </ac:spMkLst>
        </pc:spChg>
        <pc:spChg chg="mod">
          <ac:chgData name="亜優美 小門" userId="9d8c698b34d5e675" providerId="LiveId" clId="{9C5AD2D4-7FB8-468C-9AB6-01AF18C933E4}" dt="2025-05-02T02:38:06.684" v="548" actId="1035"/>
          <ac:spMkLst>
            <pc:docMk/>
            <pc:sldMk cId="2648222555" sldId="391"/>
            <ac:spMk id="6" creationId="{99C1D8FD-7628-40EA-8A19-A98A6A9FA559}"/>
          </ac:spMkLst>
        </pc:spChg>
        <pc:spChg chg="mod">
          <ac:chgData name="亜優美 小門" userId="9d8c698b34d5e675" providerId="LiveId" clId="{9C5AD2D4-7FB8-468C-9AB6-01AF18C933E4}" dt="2025-05-02T02:38:06.684" v="548" actId="1035"/>
          <ac:spMkLst>
            <pc:docMk/>
            <pc:sldMk cId="2648222555" sldId="391"/>
            <ac:spMk id="8" creationId="{0164C0EA-40BA-0F52-3A61-480BA92F68A5}"/>
          </ac:spMkLst>
        </pc:spChg>
        <pc:spChg chg="mod">
          <ac:chgData name="亜優美 小門" userId="9d8c698b34d5e675" providerId="LiveId" clId="{9C5AD2D4-7FB8-468C-9AB6-01AF18C933E4}" dt="2025-05-02T02:38:06.684" v="548" actId="1035"/>
          <ac:spMkLst>
            <pc:docMk/>
            <pc:sldMk cId="2648222555" sldId="391"/>
            <ac:spMk id="9" creationId="{CCC8D533-A3B9-690E-8504-6D31B9AC7994}"/>
          </ac:spMkLst>
        </pc:spChg>
        <pc:spChg chg="mod">
          <ac:chgData name="亜優美 小門" userId="9d8c698b34d5e675" providerId="LiveId" clId="{9C5AD2D4-7FB8-468C-9AB6-01AF18C933E4}" dt="2025-05-02T02:38:06.684" v="548" actId="1035"/>
          <ac:spMkLst>
            <pc:docMk/>
            <pc:sldMk cId="2648222555" sldId="391"/>
            <ac:spMk id="11" creationId="{312609B4-DC7E-A0FC-EE5B-3660A13D644C}"/>
          </ac:spMkLst>
        </pc:spChg>
        <pc:spChg chg="mod">
          <ac:chgData name="亜優美 小門" userId="9d8c698b34d5e675" providerId="LiveId" clId="{9C5AD2D4-7FB8-468C-9AB6-01AF18C933E4}" dt="2025-05-02T02:38:06.684" v="548" actId="1035"/>
          <ac:spMkLst>
            <pc:docMk/>
            <pc:sldMk cId="2648222555" sldId="391"/>
            <ac:spMk id="12" creationId="{149AF9DB-3DA5-F8FB-0F68-AE082DDD7041}"/>
          </ac:spMkLst>
        </pc:spChg>
        <pc:spChg chg="mod">
          <ac:chgData name="亜優美 小門" userId="9d8c698b34d5e675" providerId="LiveId" clId="{9C5AD2D4-7FB8-468C-9AB6-01AF18C933E4}" dt="2025-05-02T02:38:06.684" v="548" actId="1035"/>
          <ac:spMkLst>
            <pc:docMk/>
            <pc:sldMk cId="2648222555" sldId="391"/>
            <ac:spMk id="17" creationId="{6B4F024D-4ABC-1A01-0440-D5985D116C0D}"/>
          </ac:spMkLst>
        </pc:spChg>
        <pc:spChg chg="mod">
          <ac:chgData name="亜優美 小門" userId="9d8c698b34d5e675" providerId="LiveId" clId="{9C5AD2D4-7FB8-468C-9AB6-01AF18C933E4}" dt="2025-05-02T02:38:06.684" v="548" actId="1035"/>
          <ac:spMkLst>
            <pc:docMk/>
            <pc:sldMk cId="2648222555" sldId="391"/>
            <ac:spMk id="18" creationId="{B6ADA6F9-6CFD-D21B-DB9A-E14509290284}"/>
          </ac:spMkLst>
        </pc:spChg>
        <pc:spChg chg="mod">
          <ac:chgData name="亜優美 小門" userId="9d8c698b34d5e675" providerId="LiveId" clId="{9C5AD2D4-7FB8-468C-9AB6-01AF18C933E4}" dt="2025-05-02T02:38:06.684" v="548" actId="1035"/>
          <ac:spMkLst>
            <pc:docMk/>
            <pc:sldMk cId="2648222555" sldId="391"/>
            <ac:spMk id="21" creationId="{5F0914DB-9575-D52F-9827-04FA7046A76B}"/>
          </ac:spMkLst>
        </pc:spChg>
      </pc:sldChg>
      <pc:sldChg chg="addSp modSp mod">
        <pc:chgData name="亜優美 小門" userId="9d8c698b34d5e675" providerId="LiveId" clId="{9C5AD2D4-7FB8-468C-9AB6-01AF18C933E4}" dt="2025-05-08T01:38:50.612" v="1542" actId="14100"/>
        <pc:sldMkLst>
          <pc:docMk/>
          <pc:sldMk cId="843402979" sldId="393"/>
        </pc:sldMkLst>
        <pc:spChg chg="add mod">
          <ac:chgData name="亜優美 小門" userId="9d8c698b34d5e675" providerId="LiveId" clId="{9C5AD2D4-7FB8-468C-9AB6-01AF18C933E4}" dt="2025-05-08T01:38:20.359" v="1530" actId="1076"/>
          <ac:spMkLst>
            <pc:docMk/>
            <pc:sldMk cId="843402979" sldId="393"/>
            <ac:spMk id="4" creationId="{D6D65CB6-238E-1944-5438-FFD7032B942E}"/>
          </ac:spMkLst>
        </pc:spChg>
        <pc:spChg chg="add mod">
          <ac:chgData name="亜優美 小門" userId="9d8c698b34d5e675" providerId="LiveId" clId="{9C5AD2D4-7FB8-468C-9AB6-01AF18C933E4}" dt="2025-05-08T01:38:32.917" v="1537" actId="1038"/>
          <ac:spMkLst>
            <pc:docMk/>
            <pc:sldMk cId="843402979" sldId="393"/>
            <ac:spMk id="5" creationId="{ABF6C06F-CCE8-E138-AA7C-B01F10999B25}"/>
          </ac:spMkLst>
        </pc:spChg>
        <pc:spChg chg="add mod">
          <ac:chgData name="亜優美 小門" userId="9d8c698b34d5e675" providerId="LiveId" clId="{9C5AD2D4-7FB8-468C-9AB6-01AF18C933E4}" dt="2025-05-08T01:38:40.800" v="1539" actId="1076"/>
          <ac:spMkLst>
            <pc:docMk/>
            <pc:sldMk cId="843402979" sldId="393"/>
            <ac:spMk id="6" creationId="{238E2CAD-3277-D812-3E5A-5CAD6A6581BF}"/>
          </ac:spMkLst>
        </pc:spChg>
        <pc:spChg chg="add mod">
          <ac:chgData name="亜優美 小門" userId="9d8c698b34d5e675" providerId="LiveId" clId="{9C5AD2D4-7FB8-468C-9AB6-01AF18C933E4}" dt="2025-05-08T01:38:50.612" v="1542" actId="14100"/>
          <ac:spMkLst>
            <pc:docMk/>
            <pc:sldMk cId="843402979" sldId="393"/>
            <ac:spMk id="8" creationId="{D6DEDC3D-0012-C741-9D29-3BF481F0A058}"/>
          </ac:spMkLst>
        </pc:spChg>
      </pc:sldChg>
      <pc:sldChg chg="modSp mod">
        <pc:chgData name="亜優美 小門" userId="9d8c698b34d5e675" providerId="LiveId" clId="{9C5AD2D4-7FB8-468C-9AB6-01AF18C933E4}" dt="2025-05-08T01:28:29.737" v="1164" actId="14100"/>
        <pc:sldMkLst>
          <pc:docMk/>
          <pc:sldMk cId="2114243267" sldId="394"/>
        </pc:sldMkLst>
        <pc:spChg chg="mod">
          <ac:chgData name="亜優美 小門" userId="9d8c698b34d5e675" providerId="LiveId" clId="{9C5AD2D4-7FB8-468C-9AB6-01AF18C933E4}" dt="2025-05-02T02:39:14.761" v="558" actId="20577"/>
          <ac:spMkLst>
            <pc:docMk/>
            <pc:sldMk cId="2114243267" sldId="394"/>
            <ac:spMk id="16" creationId="{119E0B06-AFB7-A469-41E1-898B8ED59C94}"/>
          </ac:spMkLst>
        </pc:spChg>
        <pc:spChg chg="mod">
          <ac:chgData name="亜優美 小門" userId="9d8c698b34d5e675" providerId="LiveId" clId="{9C5AD2D4-7FB8-468C-9AB6-01AF18C933E4}" dt="2025-05-08T01:28:29.737" v="1164" actId="14100"/>
          <ac:spMkLst>
            <pc:docMk/>
            <pc:sldMk cId="2114243267" sldId="394"/>
            <ac:spMk id="17" creationId="{8F86CF38-F132-A8AD-BCA8-CDC4FE9FD7E0}"/>
          </ac:spMkLst>
        </pc:spChg>
      </pc:sldChg>
      <pc:sldChg chg="modSp mod">
        <pc:chgData name="亜優美 小門" userId="9d8c698b34d5e675" providerId="LiveId" clId="{9C5AD2D4-7FB8-468C-9AB6-01AF18C933E4}" dt="2025-05-08T01:29:09.724" v="1185" actId="20577"/>
        <pc:sldMkLst>
          <pc:docMk/>
          <pc:sldMk cId="2389739263" sldId="395"/>
        </pc:sldMkLst>
        <pc:spChg chg="mod">
          <ac:chgData name="亜優美 小門" userId="9d8c698b34d5e675" providerId="LiveId" clId="{9C5AD2D4-7FB8-468C-9AB6-01AF18C933E4}" dt="2025-05-02T02:41:06.555" v="652" actId="1036"/>
          <ac:spMkLst>
            <pc:docMk/>
            <pc:sldMk cId="2389739263" sldId="395"/>
            <ac:spMk id="6" creationId="{3265C61A-0C5E-ACCC-5B58-E608E694F35B}"/>
          </ac:spMkLst>
        </pc:spChg>
        <pc:spChg chg="mod">
          <ac:chgData name="亜優美 小門" userId="9d8c698b34d5e675" providerId="LiveId" clId="{9C5AD2D4-7FB8-468C-9AB6-01AF18C933E4}" dt="2025-05-08T01:29:09.724" v="1185" actId="20577"/>
          <ac:spMkLst>
            <pc:docMk/>
            <pc:sldMk cId="2389739263" sldId="395"/>
            <ac:spMk id="15" creationId="{0108C2BD-D37D-696C-92D7-16501A4A2B71}"/>
          </ac:spMkLst>
        </pc:spChg>
        <pc:spChg chg="mod">
          <ac:chgData name="亜優美 小門" userId="9d8c698b34d5e675" providerId="LiveId" clId="{9C5AD2D4-7FB8-468C-9AB6-01AF18C933E4}" dt="2025-05-02T02:41:06.555" v="652" actId="1036"/>
          <ac:spMkLst>
            <pc:docMk/>
            <pc:sldMk cId="2389739263" sldId="395"/>
            <ac:spMk id="18" creationId="{3BEF75D6-AB74-8CC9-7124-F38FB198B074}"/>
          </ac:spMkLst>
        </pc:spChg>
        <pc:spChg chg="mod">
          <ac:chgData name="亜優美 小門" userId="9d8c698b34d5e675" providerId="LiveId" clId="{9C5AD2D4-7FB8-468C-9AB6-01AF18C933E4}" dt="2025-05-02T02:41:06.555" v="652" actId="1036"/>
          <ac:spMkLst>
            <pc:docMk/>
            <pc:sldMk cId="2389739263" sldId="395"/>
            <ac:spMk id="22" creationId="{9C5EBB44-FC07-989A-C287-C8EFA23AC001}"/>
          </ac:spMkLst>
        </pc:spChg>
        <pc:spChg chg="mod">
          <ac:chgData name="亜優美 小門" userId="9d8c698b34d5e675" providerId="LiveId" clId="{9C5AD2D4-7FB8-468C-9AB6-01AF18C933E4}" dt="2025-05-02T02:41:06.555" v="652" actId="1036"/>
          <ac:spMkLst>
            <pc:docMk/>
            <pc:sldMk cId="2389739263" sldId="395"/>
            <ac:spMk id="23" creationId="{D2369886-DC04-85C7-4A9C-AEB40BAE6674}"/>
          </ac:spMkLst>
        </pc:spChg>
        <pc:spChg chg="mod">
          <ac:chgData name="亜優美 小門" userId="9d8c698b34d5e675" providerId="LiveId" clId="{9C5AD2D4-7FB8-468C-9AB6-01AF18C933E4}" dt="2025-05-02T02:41:06.555" v="652" actId="1036"/>
          <ac:spMkLst>
            <pc:docMk/>
            <pc:sldMk cId="2389739263" sldId="395"/>
            <ac:spMk id="24" creationId="{0111DDE1-AE96-B322-C1C8-1298B75A8823}"/>
          </ac:spMkLst>
        </pc:spChg>
        <pc:picChg chg="mod">
          <ac:chgData name="亜優美 小門" userId="9d8c698b34d5e675" providerId="LiveId" clId="{9C5AD2D4-7FB8-468C-9AB6-01AF18C933E4}" dt="2025-05-02T02:41:06.555" v="652" actId="1036"/>
          <ac:picMkLst>
            <pc:docMk/>
            <pc:sldMk cId="2389739263" sldId="395"/>
            <ac:picMk id="3" creationId="{892559AF-4B8B-8049-E276-97FF262BFD01}"/>
          </ac:picMkLst>
        </pc:picChg>
        <pc:cxnChg chg="mod">
          <ac:chgData name="亜優美 小門" userId="9d8c698b34d5e675" providerId="LiveId" clId="{9C5AD2D4-7FB8-468C-9AB6-01AF18C933E4}" dt="2025-05-02T02:41:06.555" v="652" actId="1036"/>
          <ac:cxnSpMkLst>
            <pc:docMk/>
            <pc:sldMk cId="2389739263" sldId="395"/>
            <ac:cxnSpMk id="7" creationId="{8CCB994C-B268-0D73-5E9D-C671C83097E5}"/>
          </ac:cxnSpMkLst>
        </pc:cxnChg>
      </pc:sldChg>
      <pc:sldChg chg="addSp modSp mod">
        <pc:chgData name="亜優美 小門" userId="9d8c698b34d5e675" providerId="LiveId" clId="{9C5AD2D4-7FB8-468C-9AB6-01AF18C933E4}" dt="2025-05-08T01:34:38.917" v="1451" actId="207"/>
        <pc:sldMkLst>
          <pc:docMk/>
          <pc:sldMk cId="2558241356" sldId="396"/>
        </pc:sldMkLst>
        <pc:spChg chg="add mod">
          <ac:chgData name="亜優美 小門" userId="9d8c698b34d5e675" providerId="LiveId" clId="{9C5AD2D4-7FB8-468C-9AB6-01AF18C933E4}" dt="2025-05-08T01:31:27.201" v="1197" actId="14100"/>
          <ac:spMkLst>
            <pc:docMk/>
            <pc:sldMk cId="2558241356" sldId="396"/>
            <ac:spMk id="5" creationId="{CC9BAA9C-A165-C2BD-0592-BAF24E4AD060}"/>
          </ac:spMkLst>
        </pc:spChg>
        <pc:spChg chg="add mod">
          <ac:chgData name="亜優美 小門" userId="9d8c698b34d5e675" providerId="LiveId" clId="{9C5AD2D4-7FB8-468C-9AB6-01AF18C933E4}" dt="2025-05-08T01:32:59.059" v="1417" actId="1076"/>
          <ac:spMkLst>
            <pc:docMk/>
            <pc:sldMk cId="2558241356" sldId="396"/>
            <ac:spMk id="6" creationId="{14E4E852-1B65-F316-272A-C0FC93B05AAA}"/>
          </ac:spMkLst>
        </pc:spChg>
        <pc:spChg chg="mod">
          <ac:chgData name="亜優美 小門" userId="9d8c698b34d5e675" providerId="LiveId" clId="{9C5AD2D4-7FB8-468C-9AB6-01AF18C933E4}" dt="2025-05-08T01:34:38.917" v="1451" actId="207"/>
          <ac:spMkLst>
            <pc:docMk/>
            <pc:sldMk cId="2558241356" sldId="396"/>
            <ac:spMk id="9" creationId="{79889C1D-1686-904A-6192-7EC58841DF1E}"/>
          </ac:spMkLst>
        </pc:spChg>
        <pc:spChg chg="mod">
          <ac:chgData name="亜優美 小門" userId="9d8c698b34d5e675" providerId="LiveId" clId="{9C5AD2D4-7FB8-468C-9AB6-01AF18C933E4}" dt="2025-05-08T01:32:44.237" v="1408" actId="1076"/>
          <ac:spMkLst>
            <pc:docMk/>
            <pc:sldMk cId="2558241356" sldId="396"/>
            <ac:spMk id="12" creationId="{33E154CE-0729-46C9-751F-E1BE35068B9B}"/>
          </ac:spMkLst>
        </pc:spChg>
        <pc:spChg chg="mod">
          <ac:chgData name="亜優美 小門" userId="9d8c698b34d5e675" providerId="LiveId" clId="{9C5AD2D4-7FB8-468C-9AB6-01AF18C933E4}" dt="2025-05-08T01:30:46.144" v="1194" actId="20577"/>
          <ac:spMkLst>
            <pc:docMk/>
            <pc:sldMk cId="2558241356" sldId="396"/>
            <ac:spMk id="16" creationId="{09CEA08E-BF5D-AD1D-4DB7-B144CF21F7FA}"/>
          </ac:spMkLst>
        </pc:spChg>
        <pc:spChg chg="mod">
          <ac:chgData name="亜優美 小門" userId="9d8c698b34d5e675" providerId="LiveId" clId="{9C5AD2D4-7FB8-468C-9AB6-01AF18C933E4}" dt="2025-05-08T01:33:05.749" v="1418" actId="1076"/>
          <ac:spMkLst>
            <pc:docMk/>
            <pc:sldMk cId="2558241356" sldId="396"/>
            <ac:spMk id="18" creationId="{73C8D6EA-2431-79B0-46A3-46EF34A61C00}"/>
          </ac:spMkLst>
        </pc:spChg>
      </pc:sldChg>
      <pc:sldChg chg="addSp delSp modSp mod">
        <pc:chgData name="亜優美 小門" userId="9d8c698b34d5e675" providerId="LiveId" clId="{9C5AD2D4-7FB8-468C-9AB6-01AF18C933E4}" dt="2025-05-08T04:08:10.273" v="1699" actId="14100"/>
        <pc:sldMkLst>
          <pc:docMk/>
          <pc:sldMk cId="3698612171" sldId="413"/>
        </pc:sldMkLst>
        <pc:spChg chg="add mod">
          <ac:chgData name="亜優美 小門" userId="9d8c698b34d5e675" providerId="LiveId" clId="{9C5AD2D4-7FB8-468C-9AB6-01AF18C933E4}" dt="2025-05-08T03:01:33.899" v="1589" actId="1036"/>
          <ac:spMkLst>
            <pc:docMk/>
            <pc:sldMk cId="3698612171" sldId="413"/>
            <ac:spMk id="6" creationId="{108C750F-723E-23EB-D8A4-973CC474A668}"/>
          </ac:spMkLst>
        </pc:spChg>
        <pc:spChg chg="del mod topLvl">
          <ac:chgData name="亜優美 小門" userId="9d8c698b34d5e675" providerId="LiveId" clId="{9C5AD2D4-7FB8-468C-9AB6-01AF18C933E4}" dt="2025-05-08T04:05:56.048" v="1632" actId="478"/>
          <ac:spMkLst>
            <pc:docMk/>
            <pc:sldMk cId="3698612171" sldId="413"/>
            <ac:spMk id="12" creationId="{00000000-0000-0000-0000-000000000000}"/>
          </ac:spMkLst>
        </pc:spChg>
        <pc:spChg chg="add mod">
          <ac:chgData name="亜優美 小門" userId="9d8c698b34d5e675" providerId="LiveId" clId="{9C5AD2D4-7FB8-468C-9AB6-01AF18C933E4}" dt="2025-05-08T04:06:07.792" v="1635" actId="208"/>
          <ac:spMkLst>
            <pc:docMk/>
            <pc:sldMk cId="3698612171" sldId="413"/>
            <ac:spMk id="13" creationId="{1101D5BD-1371-96D2-73A5-235E9274C8DE}"/>
          </ac:spMkLst>
        </pc:spChg>
        <pc:spChg chg="add mod">
          <ac:chgData name="亜優美 小門" userId="9d8c698b34d5e675" providerId="LiveId" clId="{9C5AD2D4-7FB8-468C-9AB6-01AF18C933E4}" dt="2025-05-08T04:06:25.480" v="1638" actId="14100"/>
          <ac:spMkLst>
            <pc:docMk/>
            <pc:sldMk cId="3698612171" sldId="413"/>
            <ac:spMk id="14" creationId="{7F230DD8-BE8C-7132-9696-E4BC2C1E40AF}"/>
          </ac:spMkLst>
        </pc:spChg>
        <pc:spChg chg="add mod">
          <ac:chgData name="亜優美 小門" userId="9d8c698b34d5e675" providerId="LiveId" clId="{9C5AD2D4-7FB8-468C-9AB6-01AF18C933E4}" dt="2025-05-08T04:07:25.654" v="1684" actId="1035"/>
          <ac:spMkLst>
            <pc:docMk/>
            <pc:sldMk cId="3698612171" sldId="413"/>
            <ac:spMk id="16" creationId="{270AD480-705B-0CB0-7655-EF39C9B863EC}"/>
          </ac:spMkLst>
        </pc:spChg>
        <pc:spChg chg="add mod">
          <ac:chgData name="亜優美 小門" userId="9d8c698b34d5e675" providerId="LiveId" clId="{9C5AD2D4-7FB8-468C-9AB6-01AF18C933E4}" dt="2025-05-08T04:07:53.484" v="1691" actId="1037"/>
          <ac:spMkLst>
            <pc:docMk/>
            <pc:sldMk cId="3698612171" sldId="413"/>
            <ac:spMk id="18" creationId="{0185D560-2DDC-60DD-7BCD-04AF72A7B14E}"/>
          </ac:spMkLst>
        </pc:spChg>
        <pc:spChg chg="add mod">
          <ac:chgData name="亜優美 小門" userId="9d8c698b34d5e675" providerId="LiveId" clId="{9C5AD2D4-7FB8-468C-9AB6-01AF18C933E4}" dt="2025-05-08T04:08:10.273" v="1699" actId="14100"/>
          <ac:spMkLst>
            <pc:docMk/>
            <pc:sldMk cId="3698612171" sldId="413"/>
            <ac:spMk id="19" creationId="{769855DD-CC4C-0E8A-6E79-6FFD0DDFB533}"/>
          </ac:spMkLst>
        </pc:spChg>
        <pc:spChg chg="mod">
          <ac:chgData name="亜優美 小門" userId="9d8c698b34d5e675" providerId="LiveId" clId="{9C5AD2D4-7FB8-468C-9AB6-01AF18C933E4}" dt="2025-05-08T03:01:14.109" v="1583" actId="1076"/>
          <ac:spMkLst>
            <pc:docMk/>
            <pc:sldMk cId="3698612171" sldId="413"/>
            <ac:spMk id="21" creationId="{7991B771-92D5-0003-F09B-7417BEE1ABD3}"/>
          </ac:spMkLst>
        </pc:spChg>
        <pc:spChg chg="del">
          <ac:chgData name="亜優美 小門" userId="9d8c698b34d5e675" providerId="LiveId" clId="{9C5AD2D4-7FB8-468C-9AB6-01AF18C933E4}" dt="2025-05-08T04:03:58.314" v="1612" actId="478"/>
          <ac:spMkLst>
            <pc:docMk/>
            <pc:sldMk cId="3698612171" sldId="413"/>
            <ac:spMk id="26" creationId="{BFF95050-9FC1-E24E-1742-8B12670B8BB4}"/>
          </ac:spMkLst>
        </pc:spChg>
        <pc:grpChg chg="del mod">
          <ac:chgData name="亜優美 小門" userId="9d8c698b34d5e675" providerId="LiveId" clId="{9C5AD2D4-7FB8-468C-9AB6-01AF18C933E4}" dt="2025-05-08T04:04:59.238" v="1621" actId="165"/>
          <ac:grpSpMkLst>
            <pc:docMk/>
            <pc:sldMk cId="3698612171" sldId="413"/>
            <ac:grpSpMk id="10" creationId="{00000000-0000-0000-0000-000000000000}"/>
          </ac:grpSpMkLst>
        </pc:grpChg>
        <pc:picChg chg="add mod ord">
          <ac:chgData name="亜優美 小門" userId="9d8c698b34d5e675" providerId="LiveId" clId="{9C5AD2D4-7FB8-468C-9AB6-01AF18C933E4}" dt="2025-05-08T03:01:12.137" v="1582" actId="167"/>
          <ac:picMkLst>
            <pc:docMk/>
            <pc:sldMk cId="3698612171" sldId="413"/>
            <ac:picMk id="5" creationId="{FC2DAF64-9089-55EF-D609-09B12F76548B}"/>
          </ac:picMkLst>
        </pc:picChg>
        <pc:picChg chg="add mod ord">
          <ac:chgData name="亜優美 小門" userId="9d8c698b34d5e675" providerId="LiveId" clId="{9C5AD2D4-7FB8-468C-9AB6-01AF18C933E4}" dt="2025-05-08T04:05:24.840" v="1628" actId="167"/>
          <ac:picMkLst>
            <pc:docMk/>
            <pc:sldMk cId="3698612171" sldId="413"/>
            <ac:picMk id="8" creationId="{326B38F8-BCCF-3A78-F9A2-37EB6D46BF1C}"/>
          </ac:picMkLst>
        </pc:picChg>
        <pc:picChg chg="del mod topLvl">
          <ac:chgData name="亜優美 小門" userId="9d8c698b34d5e675" providerId="LiveId" clId="{9C5AD2D4-7FB8-468C-9AB6-01AF18C933E4}" dt="2025-05-08T04:07:30.021" v="1685" actId="478"/>
          <ac:picMkLst>
            <pc:docMk/>
            <pc:sldMk cId="3698612171" sldId="413"/>
            <ac:picMk id="11" creationId="{00000000-0000-0000-0000-000000000000}"/>
          </ac:picMkLst>
        </pc:picChg>
        <pc:picChg chg="del mod topLvl">
          <ac:chgData name="亜優美 小門" userId="9d8c698b34d5e675" providerId="LiveId" clId="{9C5AD2D4-7FB8-468C-9AB6-01AF18C933E4}" dt="2025-05-08T04:07:32.650" v="1686" actId="478"/>
          <ac:picMkLst>
            <pc:docMk/>
            <pc:sldMk cId="3698612171" sldId="413"/>
            <ac:picMk id="15" creationId="{00000000-0000-0000-0000-000000000000}"/>
          </ac:picMkLst>
        </pc:picChg>
        <pc:picChg chg="del">
          <ac:chgData name="亜優美 小門" userId="9d8c698b34d5e675" providerId="LiveId" clId="{9C5AD2D4-7FB8-468C-9AB6-01AF18C933E4}" dt="2025-05-08T03:01:01.683" v="1577" actId="478"/>
          <ac:picMkLst>
            <pc:docMk/>
            <pc:sldMk cId="3698612171" sldId="413"/>
            <ac:picMk id="20" creationId="{DD310654-CB7F-F231-4D63-EB8C652EE6AF}"/>
          </ac:picMkLst>
        </pc:picChg>
      </pc:sldChg>
      <pc:sldChg chg="addSp delSp modSp mod">
        <pc:chgData name="亜優美 小門" userId="9d8c698b34d5e675" providerId="LiveId" clId="{9C5AD2D4-7FB8-468C-9AB6-01AF18C933E4}" dt="2025-05-08T04:12:43.701" v="1762" actId="14100"/>
        <pc:sldMkLst>
          <pc:docMk/>
          <pc:sldMk cId="1186312752" sldId="414"/>
        </pc:sldMkLst>
        <pc:spChg chg="add mod">
          <ac:chgData name="亜優美 小門" userId="9d8c698b34d5e675" providerId="LiveId" clId="{9C5AD2D4-7FB8-468C-9AB6-01AF18C933E4}" dt="2025-05-08T04:03:26.087" v="1610" actId="1035"/>
          <ac:spMkLst>
            <pc:docMk/>
            <pc:sldMk cId="1186312752" sldId="414"/>
            <ac:spMk id="7" creationId="{407E38D1-B374-B8F2-A4FF-D75755185C8E}"/>
          </ac:spMkLst>
        </pc:spChg>
        <pc:spChg chg="mod topLvl">
          <ac:chgData name="亜優美 小門" userId="9d8c698b34d5e675" providerId="LiveId" clId="{9C5AD2D4-7FB8-468C-9AB6-01AF18C933E4}" dt="2025-05-08T04:03:43.925" v="1611" actId="208"/>
          <ac:spMkLst>
            <pc:docMk/>
            <pc:sldMk cId="1186312752" sldId="414"/>
            <ac:spMk id="8" creationId="{00000000-0000-0000-0000-000000000000}"/>
          </ac:spMkLst>
        </pc:spChg>
        <pc:spChg chg="add mod">
          <ac:chgData name="亜優美 小門" userId="9d8c698b34d5e675" providerId="LiveId" clId="{9C5AD2D4-7FB8-468C-9AB6-01AF18C933E4}" dt="2025-05-08T04:12:29.752" v="1757" actId="14100"/>
          <ac:spMkLst>
            <pc:docMk/>
            <pc:sldMk cId="1186312752" sldId="414"/>
            <ac:spMk id="9" creationId="{966E5E0D-F801-3F4A-D603-56D1B5FC5961}"/>
          </ac:spMkLst>
        </pc:spChg>
        <pc:spChg chg="mod topLvl">
          <ac:chgData name="亜優美 小門" userId="9d8c698b34d5e675" providerId="LiveId" clId="{9C5AD2D4-7FB8-468C-9AB6-01AF18C933E4}" dt="2025-05-08T04:11:25.546" v="1737" actId="14100"/>
          <ac:spMkLst>
            <pc:docMk/>
            <pc:sldMk cId="1186312752" sldId="414"/>
            <ac:spMk id="13" creationId="{00000000-0000-0000-0000-000000000000}"/>
          </ac:spMkLst>
        </pc:spChg>
        <pc:spChg chg="add mod">
          <ac:chgData name="亜優美 小門" userId="9d8c698b34d5e675" providerId="LiveId" clId="{9C5AD2D4-7FB8-468C-9AB6-01AF18C933E4}" dt="2025-05-08T04:12:05.688" v="1751" actId="1037"/>
          <ac:spMkLst>
            <pc:docMk/>
            <pc:sldMk cId="1186312752" sldId="414"/>
            <ac:spMk id="14" creationId="{2A65F8DF-0A91-60B5-8BA9-A2D4ED137B6C}"/>
          </ac:spMkLst>
        </pc:spChg>
        <pc:spChg chg="add mod">
          <ac:chgData name="亜優美 小門" userId="9d8c698b34d5e675" providerId="LiveId" clId="{9C5AD2D4-7FB8-468C-9AB6-01AF18C933E4}" dt="2025-05-08T04:11:55.140" v="1741" actId="14100"/>
          <ac:spMkLst>
            <pc:docMk/>
            <pc:sldMk cId="1186312752" sldId="414"/>
            <ac:spMk id="15" creationId="{8594F33E-39B6-7CCE-F9F3-ED55A3C784FC}"/>
          </ac:spMkLst>
        </pc:spChg>
        <pc:spChg chg="mod">
          <ac:chgData name="亜優美 小門" userId="9d8c698b34d5e675" providerId="LiveId" clId="{9C5AD2D4-7FB8-468C-9AB6-01AF18C933E4}" dt="2025-05-08T04:08:46.480" v="1704" actId="207"/>
          <ac:spMkLst>
            <pc:docMk/>
            <pc:sldMk cId="1186312752" sldId="414"/>
            <ac:spMk id="20" creationId="{4862C6EE-E23C-B99B-D868-FF7203D8E75A}"/>
          </ac:spMkLst>
        </pc:spChg>
        <pc:spChg chg="add mod">
          <ac:chgData name="亜優美 小門" userId="9d8c698b34d5e675" providerId="LiveId" clId="{9C5AD2D4-7FB8-468C-9AB6-01AF18C933E4}" dt="2025-05-08T04:12:16.882" v="1754" actId="14100"/>
          <ac:spMkLst>
            <pc:docMk/>
            <pc:sldMk cId="1186312752" sldId="414"/>
            <ac:spMk id="22" creationId="{717E5853-63F9-A333-3B17-D87688BEE7F0}"/>
          </ac:spMkLst>
        </pc:spChg>
        <pc:spChg chg="add mod">
          <ac:chgData name="亜優美 小門" userId="9d8c698b34d5e675" providerId="LiveId" clId="{9C5AD2D4-7FB8-468C-9AB6-01AF18C933E4}" dt="2025-05-08T04:12:38.250" v="1759" actId="1076"/>
          <ac:spMkLst>
            <pc:docMk/>
            <pc:sldMk cId="1186312752" sldId="414"/>
            <ac:spMk id="23" creationId="{E5037F59-C906-EAEE-2508-9E627348D977}"/>
          </ac:spMkLst>
        </pc:spChg>
        <pc:spChg chg="add mod">
          <ac:chgData name="亜優美 小門" userId="9d8c698b34d5e675" providerId="LiveId" clId="{9C5AD2D4-7FB8-468C-9AB6-01AF18C933E4}" dt="2025-05-08T04:12:43.701" v="1762" actId="14100"/>
          <ac:spMkLst>
            <pc:docMk/>
            <pc:sldMk cId="1186312752" sldId="414"/>
            <ac:spMk id="24" creationId="{54D098AE-A8B1-7556-6A6C-2D0DFCF7F1D0}"/>
          </ac:spMkLst>
        </pc:spChg>
        <pc:grpChg chg="del">
          <ac:chgData name="亜優美 小門" userId="9d8c698b34d5e675" providerId="LiveId" clId="{9C5AD2D4-7FB8-468C-9AB6-01AF18C933E4}" dt="2025-05-08T04:02:14.225" v="1592" actId="165"/>
          <ac:grpSpMkLst>
            <pc:docMk/>
            <pc:sldMk cId="1186312752" sldId="414"/>
            <ac:grpSpMk id="5" creationId="{00000000-0000-0000-0000-000000000000}"/>
          </ac:grpSpMkLst>
        </pc:grpChg>
        <pc:grpChg chg="add del">
          <ac:chgData name="亜優美 小門" userId="9d8c698b34d5e675" providerId="LiveId" clId="{9C5AD2D4-7FB8-468C-9AB6-01AF18C933E4}" dt="2025-05-08T04:11:12.515" v="1734" actId="165"/>
          <ac:grpSpMkLst>
            <pc:docMk/>
            <pc:sldMk cId="1186312752" sldId="414"/>
            <ac:grpSpMk id="11" creationId="{00000000-0000-0000-0000-000000000000}"/>
          </ac:grpSpMkLst>
        </pc:grpChg>
        <pc:picChg chg="mod topLvl">
          <ac:chgData name="亜優美 小門" userId="9d8c698b34d5e675" providerId="LiveId" clId="{9C5AD2D4-7FB8-468C-9AB6-01AF18C933E4}" dt="2025-05-08T04:02:14.225" v="1592" actId="165"/>
          <ac:picMkLst>
            <pc:docMk/>
            <pc:sldMk cId="1186312752" sldId="414"/>
            <ac:picMk id="6" creationId="{00000000-0000-0000-0000-000000000000}"/>
          </ac:picMkLst>
        </pc:picChg>
        <pc:picChg chg="add del mod topLvl">
          <ac:chgData name="亜優美 小門" userId="9d8c698b34d5e675" providerId="LiveId" clId="{9C5AD2D4-7FB8-468C-9AB6-01AF18C933E4}" dt="2025-05-08T04:02:50.789" v="1597" actId="478"/>
          <ac:picMkLst>
            <pc:docMk/>
            <pc:sldMk cId="1186312752" sldId="414"/>
            <ac:picMk id="10" creationId="{00000000-0000-0000-0000-000000000000}"/>
          </ac:picMkLst>
        </pc:picChg>
        <pc:picChg chg="del mod topLvl">
          <ac:chgData name="亜優美 小門" userId="9d8c698b34d5e675" providerId="LiveId" clId="{9C5AD2D4-7FB8-468C-9AB6-01AF18C933E4}" dt="2025-05-08T04:11:15.971" v="1735" actId="478"/>
          <ac:picMkLst>
            <pc:docMk/>
            <pc:sldMk cId="1186312752" sldId="414"/>
            <ac:picMk id="12" creationId="{00000000-0000-0000-0000-000000000000}"/>
          </ac:picMkLst>
        </pc:picChg>
        <pc:picChg chg="del">
          <ac:chgData name="亜優美 小門" userId="9d8c698b34d5e675" providerId="LiveId" clId="{9C5AD2D4-7FB8-468C-9AB6-01AF18C933E4}" dt="2025-05-08T04:09:04.914" v="1705" actId="478"/>
          <ac:picMkLst>
            <pc:docMk/>
            <pc:sldMk cId="1186312752" sldId="414"/>
            <ac:picMk id="16" creationId="{00000000-0000-0000-0000-000000000000}"/>
          </ac:picMkLst>
        </pc:picChg>
        <pc:picChg chg="del">
          <ac:chgData name="亜優美 小門" userId="9d8c698b34d5e675" providerId="LiveId" clId="{9C5AD2D4-7FB8-468C-9AB6-01AF18C933E4}" dt="2025-05-08T04:09:06.848" v="1706" actId="478"/>
          <ac:picMkLst>
            <pc:docMk/>
            <pc:sldMk cId="1186312752" sldId="414"/>
            <ac:picMk id="17" creationId="{00000000-0000-0000-0000-000000000000}"/>
          </ac:picMkLst>
        </pc:picChg>
        <pc:picChg chg="add mod ord modCrop">
          <ac:chgData name="亜優美 小門" userId="9d8c698b34d5e675" providerId="LiveId" clId="{9C5AD2D4-7FB8-468C-9AB6-01AF18C933E4}" dt="2025-05-08T04:11:03.989" v="1731" actId="167"/>
          <ac:picMkLst>
            <pc:docMk/>
            <pc:sldMk cId="1186312752" sldId="414"/>
            <ac:picMk id="21" creationId="{7D040A3A-9625-480F-0078-D948235667B3}"/>
          </ac:picMkLst>
        </pc:picChg>
      </pc:sldChg>
      <pc:sldChg chg="delSp modSp mod">
        <pc:chgData name="亜優美 小門" userId="9d8c698b34d5e675" providerId="LiveId" clId="{9C5AD2D4-7FB8-468C-9AB6-01AF18C933E4}" dt="2025-05-02T01:46:51.850" v="536" actId="20577"/>
        <pc:sldMkLst>
          <pc:docMk/>
          <pc:sldMk cId="1686252892" sldId="415"/>
        </pc:sldMkLst>
        <pc:spChg chg="mod ord">
          <ac:chgData name="亜優美 小門" userId="9d8c698b34d5e675" providerId="LiveId" clId="{9C5AD2D4-7FB8-468C-9AB6-01AF18C933E4}" dt="2025-05-02T01:46:51.850" v="536" actId="20577"/>
          <ac:spMkLst>
            <pc:docMk/>
            <pc:sldMk cId="1686252892" sldId="415"/>
            <ac:spMk id="4" creationId="{5E47557D-186B-47ED-2004-C924F657E6F3}"/>
          </ac:spMkLst>
        </pc:spChg>
      </pc:sldChg>
      <pc:sldChg chg="addSp delSp modSp mod">
        <pc:chgData name="亜優美 小門" userId="9d8c698b34d5e675" providerId="LiveId" clId="{9C5AD2D4-7FB8-468C-9AB6-01AF18C933E4}" dt="2025-05-08T03:00:05.510" v="1573" actId="1037"/>
        <pc:sldMkLst>
          <pc:docMk/>
          <pc:sldMk cId="933003224" sldId="416"/>
        </pc:sldMkLst>
        <pc:spChg chg="mod">
          <ac:chgData name="亜優美 小門" userId="9d8c698b34d5e675" providerId="LiveId" clId="{9C5AD2D4-7FB8-468C-9AB6-01AF18C933E4}" dt="2025-04-24T07:03:15.719" v="131" actId="207"/>
          <ac:spMkLst>
            <pc:docMk/>
            <pc:sldMk cId="933003224" sldId="416"/>
            <ac:spMk id="2" creationId="{06235DEB-AFF0-C203-7DA8-CC42526D3970}"/>
          </ac:spMkLst>
        </pc:spChg>
        <pc:spChg chg="add mod">
          <ac:chgData name="亜優美 小門" userId="9d8c698b34d5e675" providerId="LiveId" clId="{9C5AD2D4-7FB8-468C-9AB6-01AF18C933E4}" dt="2025-05-08T03:00:05.510" v="1573" actId="1037"/>
          <ac:spMkLst>
            <pc:docMk/>
            <pc:sldMk cId="933003224" sldId="416"/>
            <ac:spMk id="5" creationId="{9CF74BE4-42D5-A92C-8379-F2D292242BE5}"/>
          </ac:spMkLst>
        </pc:spChg>
        <pc:spChg chg="mod">
          <ac:chgData name="亜優美 小門" userId="9d8c698b34d5e675" providerId="LiveId" clId="{9C5AD2D4-7FB8-468C-9AB6-01AF18C933E4}" dt="2025-04-24T07:03:19.952" v="133" actId="207"/>
          <ac:spMkLst>
            <pc:docMk/>
            <pc:sldMk cId="933003224" sldId="416"/>
            <ac:spMk id="6" creationId="{382BFE87-8AF5-848A-6898-3E33E354E54B}"/>
          </ac:spMkLst>
        </pc:spChg>
        <pc:spChg chg="mod topLvl">
          <ac:chgData name="亜優美 小門" userId="9d8c698b34d5e675" providerId="LiveId" clId="{9C5AD2D4-7FB8-468C-9AB6-01AF18C933E4}" dt="2025-05-08T02:59:27.139" v="1562" actId="1035"/>
          <ac:spMkLst>
            <pc:docMk/>
            <pc:sldMk cId="933003224" sldId="416"/>
            <ac:spMk id="14" creationId="{A1A48C02-B4FB-2A38-ECE0-F9E8EDA43811}"/>
          </ac:spMkLst>
        </pc:spChg>
        <pc:spChg chg="mod">
          <ac:chgData name="亜優美 小門" userId="9d8c698b34d5e675" providerId="LiveId" clId="{9C5AD2D4-7FB8-468C-9AB6-01AF18C933E4}" dt="2025-04-24T07:02:30.903" v="130" actId="1035"/>
          <ac:spMkLst>
            <pc:docMk/>
            <pc:sldMk cId="933003224" sldId="416"/>
            <ac:spMk id="19" creationId="{EDA8D411-E0A3-DD9C-9264-97B2C6215FFD}"/>
          </ac:spMkLst>
        </pc:spChg>
        <pc:grpChg chg="del mod">
          <ac:chgData name="亜優美 小門" userId="9d8c698b34d5e675" providerId="LiveId" clId="{9C5AD2D4-7FB8-468C-9AB6-01AF18C933E4}" dt="2025-05-08T02:58:29.697" v="1547" actId="165"/>
          <ac:grpSpMkLst>
            <pc:docMk/>
            <pc:sldMk cId="933003224" sldId="416"/>
            <ac:grpSpMk id="17" creationId="{2B6EEE08-E39D-C70E-5099-BC2840A55E05}"/>
          </ac:grpSpMkLst>
        </pc:grpChg>
        <pc:picChg chg="add mod ord">
          <ac:chgData name="亜優美 小門" userId="9d8c698b34d5e675" providerId="LiveId" clId="{9C5AD2D4-7FB8-468C-9AB6-01AF18C933E4}" dt="2025-05-08T02:58:50.159" v="1553" actId="167"/>
          <ac:picMkLst>
            <pc:docMk/>
            <pc:sldMk cId="933003224" sldId="416"/>
            <ac:picMk id="4" creationId="{D5BC18B3-9D2E-8A72-8ACA-B7F033C346D4}"/>
          </ac:picMkLst>
        </pc:picChg>
        <pc:picChg chg="del mod topLvl">
          <ac:chgData name="亜優美 小門" userId="9d8c698b34d5e675" providerId="LiveId" clId="{9C5AD2D4-7FB8-468C-9AB6-01AF18C933E4}" dt="2025-05-08T02:59:36.926" v="1563" actId="478"/>
          <ac:picMkLst>
            <pc:docMk/>
            <pc:sldMk cId="933003224" sldId="416"/>
            <ac:picMk id="13" creationId="{9FDA27FF-47D5-446D-5E71-E0530A778441}"/>
          </ac:picMkLst>
        </pc:picChg>
      </pc:sldChg>
      <pc:sldChg chg="modSp mod">
        <pc:chgData name="亜優美 小門" userId="9d8c698b34d5e675" providerId="LiveId" clId="{9C5AD2D4-7FB8-468C-9AB6-01AF18C933E4}" dt="2025-04-24T07:03:23.424" v="134" actId="207"/>
        <pc:sldMkLst>
          <pc:docMk/>
          <pc:sldMk cId="3262416515" sldId="417"/>
        </pc:sldMkLst>
        <pc:spChg chg="mod">
          <ac:chgData name="亜優美 小門" userId="9d8c698b34d5e675" providerId="LiveId" clId="{9C5AD2D4-7FB8-468C-9AB6-01AF18C933E4}" dt="2025-04-24T07:03:23.424" v="134" actId="207"/>
          <ac:spMkLst>
            <pc:docMk/>
            <pc:sldMk cId="3262416515" sldId="417"/>
            <ac:spMk id="2" creationId="{06235DEB-AFF0-C203-7DA8-CC42526D3970}"/>
          </ac:spMkLst>
        </pc:spChg>
        <pc:spChg chg="mod">
          <ac:chgData name="亜優美 小門" userId="9d8c698b34d5e675" providerId="LiveId" clId="{9C5AD2D4-7FB8-468C-9AB6-01AF18C933E4}" dt="2025-04-24T07:01:42.515" v="123" actId="1035"/>
          <ac:spMkLst>
            <pc:docMk/>
            <pc:sldMk cId="3262416515" sldId="417"/>
            <ac:spMk id="5" creationId="{DCAAD7B5-2214-34AD-9255-B2F9D60D0EAC}"/>
          </ac:spMkLst>
        </pc:spChg>
        <pc:spChg chg="mod">
          <ac:chgData name="亜優美 小門" userId="9d8c698b34d5e675" providerId="LiveId" clId="{9C5AD2D4-7FB8-468C-9AB6-01AF18C933E4}" dt="2025-04-24T07:01:42.515" v="123" actId="1035"/>
          <ac:spMkLst>
            <pc:docMk/>
            <pc:sldMk cId="3262416515" sldId="417"/>
            <ac:spMk id="7" creationId="{7AACED8F-3CDE-15D3-D842-AFC20542DCDC}"/>
          </ac:spMkLst>
        </pc:spChg>
        <pc:spChg chg="mod">
          <ac:chgData name="亜優美 小門" userId="9d8c698b34d5e675" providerId="LiveId" clId="{9C5AD2D4-7FB8-468C-9AB6-01AF18C933E4}" dt="2025-04-24T07:01:42.515" v="123" actId="1035"/>
          <ac:spMkLst>
            <pc:docMk/>
            <pc:sldMk cId="3262416515" sldId="417"/>
            <ac:spMk id="8" creationId="{B2ED6704-8B85-70D2-0293-9DB0DFDDDE22}"/>
          </ac:spMkLst>
        </pc:spChg>
        <pc:picChg chg="mod">
          <ac:chgData name="亜優美 小門" userId="9d8c698b34d5e675" providerId="LiveId" clId="{9C5AD2D4-7FB8-468C-9AB6-01AF18C933E4}" dt="2025-04-24T07:00:55.249" v="102" actId="1036"/>
          <ac:picMkLst>
            <pc:docMk/>
            <pc:sldMk cId="3262416515" sldId="417"/>
            <ac:picMk id="3" creationId="{32B3756D-17BD-702E-3FEC-F4EB81913DD8}"/>
          </ac:picMkLst>
        </pc:picChg>
        <pc:cxnChg chg="mod">
          <ac:chgData name="亜優美 小門" userId="9d8c698b34d5e675" providerId="LiveId" clId="{9C5AD2D4-7FB8-468C-9AB6-01AF18C933E4}" dt="2025-04-24T07:01:42.515" v="123" actId="1035"/>
          <ac:cxnSpMkLst>
            <pc:docMk/>
            <pc:sldMk cId="3262416515" sldId="417"/>
            <ac:cxnSpMk id="10" creationId="{E0A43088-BB7F-30CE-D3E9-4DD7070B921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2025/5/12</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30</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36</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37</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45</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48</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13</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19</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27</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8.png"/><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1.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3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 Id="rId4" Type="http://schemas.openxmlformats.org/officeDocument/2006/relationships/image" Target="../media/image105.jpg"/></Relationships>
</file>

<file path=ppt/slides/_rels/slide3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 Id="rId5" Type="http://schemas.openxmlformats.org/officeDocument/2006/relationships/image" Target="../media/image109.jpg"/><Relationship Id="rId4" Type="http://schemas.openxmlformats.org/officeDocument/2006/relationships/image" Target="../media/image108.jpg"/></Relationships>
</file>

<file path=ppt/slides/_rels/slide3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4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13</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29421" y="7195095"/>
                <a:ext cx="913538" cy="105443"/>
              </a:xfrm>
              <a:prstGeom prst="rect">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C975AA-17DC-A1EF-9950-248D3860931F}"/>
              </a:ext>
            </a:extLst>
          </p:cNvPr>
          <p:cNvSpPr txBox="1"/>
          <p:nvPr/>
        </p:nvSpPr>
        <p:spPr>
          <a:xfrm>
            <a:off x="546928" y="564401"/>
            <a:ext cx="6242289" cy="2675604"/>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388890"/>
            <a:ext cx="5842133"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1" name="그룹 20">
            <a:extLst>
              <a:ext uri="{FF2B5EF4-FFF2-40B4-BE49-F238E27FC236}">
                <a16:creationId xmlns:a16="http://schemas.microsoft.com/office/drawing/2014/main" id="{7EFBF9C8-0BD6-F6DA-C5CB-0E3ACA35ECE5}"/>
              </a:ext>
            </a:extLst>
          </p:cNvPr>
          <p:cNvGrpSpPr/>
          <p:nvPr/>
        </p:nvGrpSpPr>
        <p:grpSpPr>
          <a:xfrm>
            <a:off x="1395984" y="4985500"/>
            <a:ext cx="4066032" cy="2632857"/>
            <a:chOff x="1395984" y="4985500"/>
            <a:chExt cx="4066032" cy="2632857"/>
          </a:xfrm>
        </p:grpSpPr>
        <p:grpSp>
          <p:nvGrpSpPr>
            <p:cNvPr id="7" name="object 7">
              <a:extLst>
                <a:ext uri="{FF2B5EF4-FFF2-40B4-BE49-F238E27FC236}">
                  <a16:creationId xmlns:a16="http://schemas.microsoft.com/office/drawing/2014/main" id="{A3EEA77E-E7AA-B65A-1F89-9E56BAD91D72}"/>
                </a:ext>
              </a:extLst>
            </p:cNvPr>
            <p:cNvGrpSpPr/>
            <p:nvPr/>
          </p:nvGrpSpPr>
          <p:grpSpPr>
            <a:xfrm>
              <a:off x="1395984" y="4985500"/>
              <a:ext cx="4066032" cy="2632857"/>
              <a:chOff x="1581911" y="6277969"/>
              <a:chExt cx="4066032" cy="2632857"/>
            </a:xfrm>
          </p:grpSpPr>
          <p:pic>
            <p:nvPicPr>
              <p:cNvPr id="8" name="object 8">
                <a:extLst>
                  <a:ext uri="{FF2B5EF4-FFF2-40B4-BE49-F238E27FC236}">
                    <a16:creationId xmlns:a16="http://schemas.microsoft.com/office/drawing/2014/main" id="{3BC328D9-DD59-E30F-9701-0258241BF575}"/>
                  </a:ext>
                </a:extLst>
              </p:cNvPr>
              <p:cNvPicPr/>
              <p:nvPr/>
            </p:nvPicPr>
            <p:blipFill>
              <a:blip r:embed="rId3" cstate="print"/>
              <a:srcRect t="14092"/>
              <a:stretch/>
            </p:blipFill>
            <p:spPr>
              <a:xfrm>
                <a:off x="1581911" y="6277969"/>
                <a:ext cx="4066032" cy="2632857"/>
              </a:xfrm>
              <a:prstGeom prst="rect">
                <a:avLst/>
              </a:prstGeom>
              <a:ln>
                <a:solidFill>
                  <a:srgbClr val="000000"/>
                </a:solidFill>
              </a:ln>
            </p:spPr>
          </p:pic>
          <p:sp>
            <p:nvSpPr>
              <p:cNvPr id="9" name="object 9">
                <a:extLst>
                  <a:ext uri="{FF2B5EF4-FFF2-40B4-BE49-F238E27FC236}">
                    <a16:creationId xmlns:a16="http://schemas.microsoft.com/office/drawing/2014/main" id="{C310271D-70CE-B7EE-FC2E-8C25ABDE9294}"/>
                  </a:ext>
                </a:extLst>
              </p:cNvPr>
              <p:cNvSpPr/>
              <p:nvPr/>
            </p:nvSpPr>
            <p:spPr>
              <a:xfrm>
                <a:off x="3675126" y="6348221"/>
                <a:ext cx="1160145" cy="326390"/>
              </a:xfrm>
              <a:custGeom>
                <a:avLst/>
                <a:gdLst/>
                <a:ahLst/>
                <a:cxnLst/>
                <a:rect l="l" t="t" r="r" b="b"/>
                <a:pathLst>
                  <a:path w="1160145" h="326390">
                    <a:moveTo>
                      <a:pt x="0" y="54356"/>
                    </a:moveTo>
                    <a:lnTo>
                      <a:pt x="4278" y="33218"/>
                    </a:lnTo>
                    <a:lnTo>
                      <a:pt x="15938" y="15938"/>
                    </a:lnTo>
                    <a:lnTo>
                      <a:pt x="33218" y="4278"/>
                    </a:lnTo>
                    <a:lnTo>
                      <a:pt x="54356" y="0"/>
                    </a:lnTo>
                    <a:lnTo>
                      <a:pt x="1105408" y="0"/>
                    </a:lnTo>
                    <a:lnTo>
                      <a:pt x="1126545" y="4278"/>
                    </a:lnTo>
                    <a:lnTo>
                      <a:pt x="1143825" y="15938"/>
                    </a:lnTo>
                    <a:lnTo>
                      <a:pt x="1155485" y="33218"/>
                    </a:lnTo>
                    <a:lnTo>
                      <a:pt x="1159764" y="54356"/>
                    </a:lnTo>
                    <a:lnTo>
                      <a:pt x="1159764" y="271779"/>
                    </a:lnTo>
                    <a:lnTo>
                      <a:pt x="1155485" y="292917"/>
                    </a:lnTo>
                    <a:lnTo>
                      <a:pt x="1143825" y="310197"/>
                    </a:lnTo>
                    <a:lnTo>
                      <a:pt x="1126545" y="321857"/>
                    </a:lnTo>
                    <a:lnTo>
                      <a:pt x="1105408" y="326136"/>
                    </a:lnTo>
                    <a:lnTo>
                      <a:pt x="54356" y="326136"/>
                    </a:lnTo>
                    <a:lnTo>
                      <a:pt x="33218" y="321857"/>
                    </a:lnTo>
                    <a:lnTo>
                      <a:pt x="15938" y="310197"/>
                    </a:lnTo>
                    <a:lnTo>
                      <a:pt x="4278" y="292917"/>
                    </a:lnTo>
                    <a:lnTo>
                      <a:pt x="0" y="271779"/>
                    </a:lnTo>
                    <a:lnTo>
                      <a:pt x="0" y="5435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3" name="직사각형 12">
              <a:extLst>
                <a:ext uri="{FF2B5EF4-FFF2-40B4-BE49-F238E27FC236}">
                  <a16:creationId xmlns:a16="http://schemas.microsoft.com/office/drawing/2014/main" id="{F71EC335-E5EE-F3A2-ED1E-9CAF6D8F7359}"/>
                </a:ext>
              </a:extLst>
            </p:cNvPr>
            <p:cNvSpPr/>
            <p:nvPr/>
          </p:nvSpPr>
          <p:spPr>
            <a:xfrm>
              <a:off x="2050616" y="5184366"/>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3">
              <a:extLst>
                <a:ext uri="{FF2B5EF4-FFF2-40B4-BE49-F238E27FC236}">
                  <a16:creationId xmlns:a16="http://schemas.microsoft.com/office/drawing/2014/main" id="{CA23EC3F-BC6F-E9BA-2AF2-69112B4A3E10}"/>
                </a:ext>
              </a:extLst>
            </p:cNvPr>
            <p:cNvSpPr/>
            <p:nvPr/>
          </p:nvSpPr>
          <p:spPr>
            <a:xfrm>
              <a:off x="2050616" y="5336423"/>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27C65A92-6281-88F3-B2E1-5B6E31228B5C}"/>
                </a:ext>
              </a:extLst>
            </p:cNvPr>
            <p:cNvSpPr/>
            <p:nvPr/>
          </p:nvSpPr>
          <p:spPr>
            <a:xfrm>
              <a:off x="2640120" y="578828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0" name="직사각형 19">
              <a:extLst>
                <a:ext uri="{FF2B5EF4-FFF2-40B4-BE49-F238E27FC236}">
                  <a16:creationId xmlns:a16="http://schemas.microsoft.com/office/drawing/2014/main" id="{16491AD3-B087-4341-4FC3-62369ABBC9A6}"/>
                </a:ext>
              </a:extLst>
            </p:cNvPr>
            <p:cNvSpPr/>
            <p:nvPr/>
          </p:nvSpPr>
          <p:spPr>
            <a:xfrm>
              <a:off x="2640120" y="679514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386950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070148"/>
            <a:chOff x="1234750" y="1257965"/>
            <a:chExt cx="4388500" cy="3070148"/>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2">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grpSp>
        <p:nvGrpSpPr>
          <p:cNvPr id="5" name="그룹 4">
            <a:extLst>
              <a:ext uri="{FF2B5EF4-FFF2-40B4-BE49-F238E27FC236}">
                <a16:creationId xmlns:a16="http://schemas.microsoft.com/office/drawing/2014/main" id="{465B64AB-FADB-384A-24EC-97900AAD306F}"/>
              </a:ext>
            </a:extLst>
          </p:cNvPr>
          <p:cNvGrpSpPr/>
          <p:nvPr/>
        </p:nvGrpSpPr>
        <p:grpSpPr>
          <a:xfrm>
            <a:off x="1234750" y="4874175"/>
            <a:ext cx="4321175" cy="3038136"/>
            <a:chOff x="1234750" y="4874175"/>
            <a:chExt cx="4321175" cy="3038136"/>
          </a:xfrm>
        </p:grpSpPr>
        <p:grpSp>
          <p:nvGrpSpPr>
            <p:cNvPr id="7" name="docshapegroup71">
              <a:extLst>
                <a:ext uri="{FF2B5EF4-FFF2-40B4-BE49-F238E27FC236}">
                  <a16:creationId xmlns:a16="http://schemas.microsoft.com/office/drawing/2014/main" id="{2820B927-361E-A72E-F929-B6BF8035A6D1}"/>
                </a:ext>
              </a:extLst>
            </p:cNvPr>
            <p:cNvGrpSpPr>
              <a:grpSpLocks/>
            </p:cNvGrpSpPr>
            <p:nvPr/>
          </p:nvGrpSpPr>
          <p:grpSpPr bwMode="auto">
            <a:xfrm>
              <a:off x="1234750" y="4874175"/>
              <a:ext cx="4321175" cy="3038136"/>
              <a:chOff x="2551" y="611"/>
              <a:chExt cx="6804" cy="4784"/>
            </a:xfrm>
          </p:grpSpPr>
          <p:pic>
            <p:nvPicPr>
              <p:cNvPr id="16" name="docshape72">
                <a:extLst>
                  <a:ext uri="{FF2B5EF4-FFF2-40B4-BE49-F238E27FC236}">
                    <a16:creationId xmlns:a16="http://schemas.microsoft.com/office/drawing/2014/main" id="{0B247BBB-C545-4197-DC5D-F0C4CF0DAD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ocshape73">
                <a:extLst>
                  <a:ext uri="{FF2B5EF4-FFF2-40B4-BE49-F238E27FC236}">
                    <a16:creationId xmlns:a16="http://schemas.microsoft.com/office/drawing/2014/main" id="{1854B8D3-DEDB-A489-DB15-8E78DAD2650C}"/>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8" name="그림 7">
              <a:extLst>
                <a:ext uri="{FF2B5EF4-FFF2-40B4-BE49-F238E27FC236}">
                  <a16:creationId xmlns:a16="http://schemas.microsoft.com/office/drawing/2014/main" id="{EDF8AA9A-7716-ED1E-6C8F-7CACC4AF028A}"/>
                </a:ext>
              </a:extLst>
            </p:cNvPr>
            <p:cNvPicPr>
              <a:picLocks noChangeAspect="1"/>
            </p:cNvPicPr>
            <p:nvPr/>
          </p:nvPicPr>
          <p:blipFill>
            <a:blip r:embed="rId4"/>
            <a:stretch>
              <a:fillRect/>
            </a:stretch>
          </p:blipFill>
          <p:spPr>
            <a:xfrm>
              <a:off x="2165259" y="5031777"/>
              <a:ext cx="537216" cy="145312"/>
            </a:xfrm>
            <a:prstGeom prst="rect">
              <a:avLst/>
            </a:prstGeom>
          </p:spPr>
        </p:pic>
        <p:pic>
          <p:nvPicPr>
            <p:cNvPr id="9" name="그림 8">
              <a:extLst>
                <a:ext uri="{FF2B5EF4-FFF2-40B4-BE49-F238E27FC236}">
                  <a16:creationId xmlns:a16="http://schemas.microsoft.com/office/drawing/2014/main" id="{A2E033C4-0797-BFC2-D629-836294971754}"/>
                </a:ext>
              </a:extLst>
            </p:cNvPr>
            <p:cNvPicPr>
              <a:picLocks noChangeAspect="1"/>
            </p:cNvPicPr>
            <p:nvPr/>
          </p:nvPicPr>
          <p:blipFill>
            <a:blip r:embed="rId5"/>
            <a:stretch>
              <a:fillRect/>
            </a:stretch>
          </p:blipFill>
          <p:spPr>
            <a:xfrm>
              <a:off x="2692790" y="5039243"/>
              <a:ext cx="446357" cy="140955"/>
            </a:xfrm>
            <a:prstGeom prst="rect">
              <a:avLst/>
            </a:prstGeom>
          </p:spPr>
        </p:pic>
      </p:grpSp>
    </p:spTree>
    <p:extLst>
      <p:ext uri="{BB962C8B-B14F-4D97-AF65-F5344CB8AC3E}">
        <p14:creationId xmlns:p14="http://schemas.microsoft.com/office/powerpoint/2010/main" val="188763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3005845"/>
            <a:chOff x="1221113" y="1141438"/>
            <a:chExt cx="4383087" cy="300584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2" name="그룹 1">
            <a:extLst>
              <a:ext uri="{FF2B5EF4-FFF2-40B4-BE49-F238E27FC236}">
                <a16:creationId xmlns:a16="http://schemas.microsoft.com/office/drawing/2014/main" id="{90CE8A05-41BE-6986-E22E-45C389BBBBE9}"/>
              </a:ext>
            </a:extLst>
          </p:cNvPr>
          <p:cNvGrpSpPr/>
          <p:nvPr/>
        </p:nvGrpSpPr>
        <p:grpSpPr>
          <a:xfrm>
            <a:off x="1165029" y="926745"/>
            <a:ext cx="4321176" cy="3033142"/>
            <a:chOff x="1165029" y="926745"/>
            <a:chExt cx="4321176" cy="3033142"/>
          </a:xfrm>
        </p:grpSpPr>
        <p:grpSp>
          <p:nvGrpSpPr>
            <p:cNvPr id="4" name="그룹 3">
              <a:extLst>
                <a:ext uri="{FF2B5EF4-FFF2-40B4-BE49-F238E27FC236}">
                  <a16:creationId xmlns:a16="http://schemas.microsoft.com/office/drawing/2014/main" id="{D527E4A5-1471-C4B7-5DDB-8D6BBD42CBC4}"/>
                </a:ext>
              </a:extLst>
            </p:cNvPr>
            <p:cNvGrpSpPr/>
            <p:nvPr/>
          </p:nvGrpSpPr>
          <p:grpSpPr>
            <a:xfrm>
              <a:off x="1165029" y="926745"/>
              <a:ext cx="4321176" cy="3033142"/>
              <a:chOff x="1165029" y="926745"/>
              <a:chExt cx="4321176" cy="3033142"/>
            </a:xfrm>
          </p:grpSpPr>
          <p:pic>
            <p:nvPicPr>
              <p:cNvPr id="11" name="docshape89">
                <a:extLst>
                  <a:ext uri="{FF2B5EF4-FFF2-40B4-BE49-F238E27FC236}">
                    <a16:creationId xmlns:a16="http://schemas.microsoft.com/office/drawing/2014/main" id="{844B0C22-FBE4-A94D-FE7B-8A18692C6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그림 12">
                <a:extLst>
                  <a:ext uri="{FF2B5EF4-FFF2-40B4-BE49-F238E27FC236}">
                    <a16:creationId xmlns:a16="http://schemas.microsoft.com/office/drawing/2014/main" id="{467D9636-D4B8-787D-3DD4-F9D31E556559}"/>
                  </a:ext>
                </a:extLst>
              </p:cNvPr>
              <p:cNvPicPr>
                <a:picLocks noChangeAspect="1"/>
              </p:cNvPicPr>
              <p:nvPr/>
            </p:nvPicPr>
            <p:blipFill>
              <a:blip r:embed="rId4"/>
              <a:stretch>
                <a:fillRect/>
              </a:stretch>
            </p:blipFill>
            <p:spPr>
              <a:xfrm>
                <a:off x="2054187" y="1037930"/>
                <a:ext cx="3350738" cy="2780032"/>
              </a:xfrm>
              <a:prstGeom prst="rect">
                <a:avLst/>
              </a:prstGeom>
            </p:spPr>
          </p:pic>
          <p:sp>
            <p:nvSpPr>
              <p:cNvPr id="14" name="docshape90">
                <a:extLst>
                  <a:ext uri="{FF2B5EF4-FFF2-40B4-BE49-F238E27FC236}">
                    <a16:creationId xmlns:a16="http://schemas.microsoft.com/office/drawing/2014/main" id="{FB92D939-5806-B85C-83C3-BCBCF74EE98F}"/>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91">
                <a:extLst>
                  <a:ext uri="{FF2B5EF4-FFF2-40B4-BE49-F238E27FC236}">
                    <a16:creationId xmlns:a16="http://schemas.microsoft.com/office/drawing/2014/main" id="{EAAB41C9-BB65-B6F4-238A-46DF2A3B163A}"/>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5" name="그룹 4">
              <a:extLst>
                <a:ext uri="{FF2B5EF4-FFF2-40B4-BE49-F238E27FC236}">
                  <a16:creationId xmlns:a16="http://schemas.microsoft.com/office/drawing/2014/main" id="{CC593573-33B8-A1BA-1E14-F7BE73D18718}"/>
                </a:ext>
              </a:extLst>
            </p:cNvPr>
            <p:cNvGrpSpPr/>
            <p:nvPr/>
          </p:nvGrpSpPr>
          <p:grpSpPr>
            <a:xfrm>
              <a:off x="2099054" y="1056607"/>
              <a:ext cx="2616896" cy="130766"/>
              <a:chOff x="2099054" y="1056607"/>
              <a:chExt cx="2616896" cy="130766"/>
            </a:xfrm>
          </p:grpSpPr>
          <p:pic>
            <p:nvPicPr>
              <p:cNvPr id="6" name="그림 5">
                <a:extLst>
                  <a:ext uri="{FF2B5EF4-FFF2-40B4-BE49-F238E27FC236}">
                    <a16:creationId xmlns:a16="http://schemas.microsoft.com/office/drawing/2014/main" id="{758DD682-EDBA-5731-9E1A-76BFD40624EB}"/>
                  </a:ext>
                </a:extLst>
              </p:cNvPr>
              <p:cNvPicPr>
                <a:picLocks noChangeAspect="1"/>
              </p:cNvPicPr>
              <p:nvPr/>
            </p:nvPicPr>
            <p:blipFill>
              <a:blip r:embed="rId5"/>
              <a:stretch>
                <a:fillRect/>
              </a:stretch>
            </p:blipFill>
            <p:spPr>
              <a:xfrm>
                <a:off x="2357763" y="1056607"/>
                <a:ext cx="2358187" cy="128477"/>
              </a:xfrm>
              <a:prstGeom prst="rect">
                <a:avLst/>
              </a:prstGeom>
            </p:spPr>
          </p:pic>
          <p:pic>
            <p:nvPicPr>
              <p:cNvPr id="9" name="그림 8">
                <a:extLst>
                  <a:ext uri="{FF2B5EF4-FFF2-40B4-BE49-F238E27FC236}">
                    <a16:creationId xmlns:a16="http://schemas.microsoft.com/office/drawing/2014/main" id="{4DFEEE1E-3371-BB7C-D6E7-6B3DDFF1BC6D}"/>
                  </a:ext>
                </a:extLst>
              </p:cNvPr>
              <p:cNvPicPr>
                <a:picLocks noChangeAspect="1"/>
              </p:cNvPicPr>
              <p:nvPr/>
            </p:nvPicPr>
            <p:blipFill>
              <a:blip r:embed="rId5"/>
              <a:stretch>
                <a:fillRect/>
              </a:stretch>
            </p:blipFill>
            <p:spPr>
              <a:xfrm>
                <a:off x="2099054" y="1058896"/>
                <a:ext cx="2358187" cy="128477"/>
              </a:xfrm>
              <a:prstGeom prst="rect">
                <a:avLst/>
              </a:prstGeom>
            </p:spPr>
          </p:pic>
        </p:grpSp>
      </p:grpSp>
      <p:grpSp>
        <p:nvGrpSpPr>
          <p:cNvPr id="17" name="그룹 16">
            <a:extLst>
              <a:ext uri="{FF2B5EF4-FFF2-40B4-BE49-F238E27FC236}">
                <a16:creationId xmlns:a16="http://schemas.microsoft.com/office/drawing/2014/main" id="{79A1EF7B-A3C3-4FCB-F911-86A265B5520C}"/>
              </a:ext>
            </a:extLst>
          </p:cNvPr>
          <p:cNvGrpSpPr/>
          <p:nvPr/>
        </p:nvGrpSpPr>
        <p:grpSpPr>
          <a:xfrm>
            <a:off x="1165665" y="4585168"/>
            <a:ext cx="4320540" cy="3006725"/>
            <a:chOff x="1165665" y="4585168"/>
            <a:chExt cx="4320540" cy="3006725"/>
          </a:xfrm>
        </p:grpSpPr>
        <p:pic>
          <p:nvPicPr>
            <p:cNvPr id="18" name="docshape93">
              <a:extLst>
                <a:ext uri="{FF2B5EF4-FFF2-40B4-BE49-F238E27FC236}">
                  <a16:creationId xmlns:a16="http://schemas.microsoft.com/office/drawing/2014/main" id="{B2609759-A77D-EB09-6EF3-A37F165801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97"/>
            <a:stretch/>
          </p:blipFill>
          <p:spPr bwMode="auto">
            <a:xfrm>
              <a:off x="1165665"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pic>
          <p:nvPicPr>
            <p:cNvPr id="20" name="그림 19">
              <a:extLst>
                <a:ext uri="{FF2B5EF4-FFF2-40B4-BE49-F238E27FC236}">
                  <a16:creationId xmlns:a16="http://schemas.microsoft.com/office/drawing/2014/main" id="{8D65D672-7E64-DBB9-C054-04B2DBCE2E5F}"/>
                </a:ext>
              </a:extLst>
            </p:cNvPr>
            <p:cNvPicPr>
              <a:picLocks noChangeAspect="1"/>
            </p:cNvPicPr>
            <p:nvPr/>
          </p:nvPicPr>
          <p:blipFill>
            <a:blip r:embed="rId7"/>
            <a:stretch>
              <a:fillRect/>
            </a:stretch>
          </p:blipFill>
          <p:spPr>
            <a:xfrm>
              <a:off x="2061635" y="4650733"/>
              <a:ext cx="3327593" cy="2759467"/>
            </a:xfrm>
            <a:prstGeom prst="rect">
              <a:avLst/>
            </a:prstGeom>
          </p:spPr>
        </p:pic>
        <p:sp>
          <p:nvSpPr>
            <p:cNvPr id="22" name="docshape94">
              <a:extLst>
                <a:ext uri="{FF2B5EF4-FFF2-40B4-BE49-F238E27FC236}">
                  <a16:creationId xmlns:a16="http://schemas.microsoft.com/office/drawing/2014/main" id="{44506F4B-7FF0-736A-FC2B-552CE6D485A4}"/>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3" name="Line 931">
              <a:extLst>
                <a:ext uri="{FF2B5EF4-FFF2-40B4-BE49-F238E27FC236}">
                  <a16:creationId xmlns:a16="http://schemas.microsoft.com/office/drawing/2014/main" id="{6FF4E98C-1F26-0631-E07F-E707EAAEEA95}"/>
                </a:ext>
              </a:extLst>
            </p:cNvPr>
            <p:cNvCxnSpPr>
              <a:cxnSpLocks noChangeShapeType="1"/>
            </p:cNvCxnSpPr>
            <p:nvPr/>
          </p:nvCxnSpPr>
          <p:spPr bwMode="auto">
            <a:xfrm>
              <a:off x="4094915" y="6077560"/>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36" name="docshape95">
              <a:extLst>
                <a:ext uri="{FF2B5EF4-FFF2-40B4-BE49-F238E27FC236}">
                  <a16:creationId xmlns:a16="http://schemas.microsoft.com/office/drawing/2014/main" id="{CE001050-C4CD-964D-DFDF-485BCE79810C}"/>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37" name="Line 933">
              <a:extLst>
                <a:ext uri="{FF2B5EF4-FFF2-40B4-BE49-F238E27FC236}">
                  <a16:creationId xmlns:a16="http://schemas.microsoft.com/office/drawing/2014/main" id="{B40A3BA1-0610-D309-D2AF-58A006DBC46D}"/>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38" name="docshape96">
              <a:extLst>
                <a:ext uri="{FF2B5EF4-FFF2-40B4-BE49-F238E27FC236}">
                  <a16:creationId xmlns:a16="http://schemas.microsoft.com/office/drawing/2014/main" id="{18CEB5D3-7442-F30D-98D4-F680D7FE6580}"/>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9" name="docshape97">
              <a:extLst>
                <a:ext uri="{FF2B5EF4-FFF2-40B4-BE49-F238E27FC236}">
                  <a16:creationId xmlns:a16="http://schemas.microsoft.com/office/drawing/2014/main" id="{E575C489-0FF7-E7A4-B6E0-16F4F7BEB5D3}"/>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40" name="docshape98">
              <a:extLst>
                <a:ext uri="{FF2B5EF4-FFF2-40B4-BE49-F238E27FC236}">
                  <a16:creationId xmlns:a16="http://schemas.microsoft.com/office/drawing/2014/main" id="{B373C4DD-6690-4455-FD0F-A5CDF7F0EB8A}"/>
                </a:ext>
              </a:extLst>
            </p:cNvPr>
            <p:cNvSpPr txBox="1">
              <a:spLocks noChangeArrowheads="1"/>
            </p:cNvSpPr>
            <p:nvPr/>
          </p:nvSpPr>
          <p:spPr bwMode="auto">
            <a:xfrm>
              <a:off x="4595300" y="484693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1" name="docshape99">
              <a:extLst>
                <a:ext uri="{FF2B5EF4-FFF2-40B4-BE49-F238E27FC236}">
                  <a16:creationId xmlns:a16="http://schemas.microsoft.com/office/drawing/2014/main" id="{ADB60D7F-A1ED-9E51-F473-0D324AD0BED0}"/>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2" name="docshape100">
              <a:extLst>
                <a:ext uri="{FF2B5EF4-FFF2-40B4-BE49-F238E27FC236}">
                  <a16:creationId xmlns:a16="http://schemas.microsoft.com/office/drawing/2014/main" id="{E6076085-7E5B-D8BC-467B-1695F37B2D50}"/>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3" name="docshape101">
              <a:extLst>
                <a:ext uri="{FF2B5EF4-FFF2-40B4-BE49-F238E27FC236}">
                  <a16:creationId xmlns:a16="http://schemas.microsoft.com/office/drawing/2014/main" id="{98955C3B-60E7-CC06-1228-4EE4AC2B3848}"/>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44" name="직선 화살표 연결선 43">
              <a:extLst>
                <a:ext uri="{FF2B5EF4-FFF2-40B4-BE49-F238E27FC236}">
                  <a16:creationId xmlns:a16="http://schemas.microsoft.com/office/drawing/2014/main" id="{BBD15F53-0B29-813F-14C8-4AD73E5DB588}"/>
                </a:ext>
              </a:extLst>
            </p:cNvPr>
            <p:cNvCxnSpPr>
              <a:cxnSpLocks/>
              <a:stCxn id="41"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45" name="그룹 44">
              <a:extLst>
                <a:ext uri="{FF2B5EF4-FFF2-40B4-BE49-F238E27FC236}">
                  <a16:creationId xmlns:a16="http://schemas.microsoft.com/office/drawing/2014/main" id="{6CC8A087-EDCD-56F4-92DD-C96A21E569D8}"/>
                </a:ext>
              </a:extLst>
            </p:cNvPr>
            <p:cNvGrpSpPr/>
            <p:nvPr/>
          </p:nvGrpSpPr>
          <p:grpSpPr>
            <a:xfrm>
              <a:off x="2111975" y="4700998"/>
              <a:ext cx="2616896" cy="130766"/>
              <a:chOff x="2099054" y="1056607"/>
              <a:chExt cx="2616896" cy="130766"/>
            </a:xfrm>
          </p:grpSpPr>
          <p:pic>
            <p:nvPicPr>
              <p:cNvPr id="46" name="그림 45">
                <a:extLst>
                  <a:ext uri="{FF2B5EF4-FFF2-40B4-BE49-F238E27FC236}">
                    <a16:creationId xmlns:a16="http://schemas.microsoft.com/office/drawing/2014/main" id="{5F7EC81C-8E43-DD99-8271-57A430FAEBFC}"/>
                  </a:ext>
                </a:extLst>
              </p:cNvPr>
              <p:cNvPicPr>
                <a:picLocks noChangeAspect="1"/>
              </p:cNvPicPr>
              <p:nvPr/>
            </p:nvPicPr>
            <p:blipFill>
              <a:blip r:embed="rId5"/>
              <a:stretch>
                <a:fillRect/>
              </a:stretch>
            </p:blipFill>
            <p:spPr>
              <a:xfrm>
                <a:off x="2357763" y="1056607"/>
                <a:ext cx="2358187" cy="128477"/>
              </a:xfrm>
              <a:prstGeom prst="rect">
                <a:avLst/>
              </a:prstGeom>
            </p:spPr>
          </p:pic>
          <p:pic>
            <p:nvPicPr>
              <p:cNvPr id="48" name="그림 47">
                <a:extLst>
                  <a:ext uri="{FF2B5EF4-FFF2-40B4-BE49-F238E27FC236}">
                    <a16:creationId xmlns:a16="http://schemas.microsoft.com/office/drawing/2014/main" id="{AB799A38-BE00-BEE4-AEB5-8624BD743941}"/>
                  </a:ext>
                </a:extLst>
              </p:cNvPr>
              <p:cNvPicPr>
                <a:picLocks noChangeAspect="1"/>
              </p:cNvPicPr>
              <p:nvPr/>
            </p:nvPicPr>
            <p:blipFill>
              <a:blip r:embed="rId5"/>
              <a:stretch>
                <a:fillRect/>
              </a:stretch>
            </p:blipFill>
            <p:spPr>
              <a:xfrm>
                <a:off x="2099054" y="1058896"/>
                <a:ext cx="2358187" cy="128477"/>
              </a:xfrm>
              <a:prstGeom prst="rect">
                <a:avLst/>
              </a:prstGeom>
            </p:spPr>
          </p:pic>
        </p:grpSp>
      </p:grpSp>
    </p:spTree>
    <p:extLst>
      <p:ext uri="{BB962C8B-B14F-4D97-AF65-F5344CB8AC3E}">
        <p14:creationId xmlns:p14="http://schemas.microsoft.com/office/powerpoint/2010/main" val="107533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5207166" cy="815608"/>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医薬品に対する病名点検について、</a:t>
            </a:r>
            <a:b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検査以外</a:t>
            </a:r>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6" name="그룹 5">
            <a:extLst>
              <a:ext uri="{FF2B5EF4-FFF2-40B4-BE49-F238E27FC236}">
                <a16:creationId xmlns:a16="http://schemas.microsoft.com/office/drawing/2014/main" id="{6F96A61D-2AC6-81D7-DDB8-4252A590637D}"/>
              </a:ext>
            </a:extLst>
          </p:cNvPr>
          <p:cNvGrpSpPr/>
          <p:nvPr/>
        </p:nvGrpSpPr>
        <p:grpSpPr>
          <a:xfrm>
            <a:off x="1151008" y="1995912"/>
            <a:ext cx="4322064" cy="3007178"/>
            <a:chOff x="1151008" y="1995912"/>
            <a:chExt cx="4322064" cy="3007178"/>
          </a:xfrm>
        </p:grpSpPr>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grpSp>
          <p:nvGrpSpPr>
            <p:cNvPr id="2" name="그룹 1">
              <a:extLst>
                <a:ext uri="{FF2B5EF4-FFF2-40B4-BE49-F238E27FC236}">
                  <a16:creationId xmlns:a16="http://schemas.microsoft.com/office/drawing/2014/main" id="{97514E9E-8979-46B5-1380-71A128B4DB29}"/>
                </a:ext>
              </a:extLst>
            </p:cNvPr>
            <p:cNvGrpSpPr/>
            <p:nvPr/>
          </p:nvGrpSpPr>
          <p:grpSpPr>
            <a:xfrm>
              <a:off x="2084395" y="2102477"/>
              <a:ext cx="1147891" cy="171923"/>
              <a:chOff x="2084395" y="2102477"/>
              <a:chExt cx="1147891" cy="171923"/>
            </a:xfrm>
          </p:grpSpPr>
          <p:pic>
            <p:nvPicPr>
              <p:cNvPr id="3" name="그림 2">
                <a:extLst>
                  <a:ext uri="{FF2B5EF4-FFF2-40B4-BE49-F238E27FC236}">
                    <a16:creationId xmlns:a16="http://schemas.microsoft.com/office/drawing/2014/main" id="{22F79DD1-F0EF-7E69-8F66-D6C5E6C36393}"/>
                  </a:ext>
                </a:extLst>
              </p:cNvPr>
              <p:cNvPicPr>
                <a:picLocks noChangeAspect="1"/>
              </p:cNvPicPr>
              <p:nvPr/>
            </p:nvPicPr>
            <p:blipFill>
              <a:blip r:embed="rId4"/>
              <a:stretch>
                <a:fillRect/>
              </a:stretch>
            </p:blipFill>
            <p:spPr>
              <a:xfrm>
                <a:off x="2084395" y="2102477"/>
                <a:ext cx="635597" cy="171923"/>
              </a:xfrm>
              <a:prstGeom prst="rect">
                <a:avLst/>
              </a:prstGeom>
            </p:spPr>
          </p:pic>
          <p:pic>
            <p:nvPicPr>
              <p:cNvPr id="5" name="그림 4">
                <a:extLst>
                  <a:ext uri="{FF2B5EF4-FFF2-40B4-BE49-F238E27FC236}">
                    <a16:creationId xmlns:a16="http://schemas.microsoft.com/office/drawing/2014/main" id="{5F49803D-859A-8912-0A40-E102C271F01A}"/>
                  </a:ext>
                </a:extLst>
              </p:cNvPr>
              <p:cNvPicPr>
                <a:picLocks noChangeAspect="1"/>
              </p:cNvPicPr>
              <p:nvPr/>
            </p:nvPicPr>
            <p:blipFill>
              <a:blip r:embed="rId5"/>
              <a:stretch>
                <a:fillRect/>
              </a:stretch>
            </p:blipFill>
            <p:spPr>
              <a:xfrm>
                <a:off x="2701142" y="2106670"/>
                <a:ext cx="531144" cy="167730"/>
              </a:xfrm>
              <a:prstGeom prst="rect">
                <a:avLst/>
              </a:prstGeom>
            </p:spPr>
          </p:pic>
        </p:grpSp>
      </p:grpSp>
    </p:spTree>
    <p:extLst>
      <p:ext uri="{BB962C8B-B14F-4D97-AF65-F5344CB8AC3E}">
        <p14:creationId xmlns:p14="http://schemas.microsoft.com/office/powerpoint/2010/main" val="341009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296946" y="678007"/>
            <a:ext cx="6030188" cy="1210588"/>
          </a:xfrm>
          <a:prstGeom prst="rect">
            <a:avLst/>
          </a:prstGeom>
          <a:noFill/>
        </p:spPr>
        <p:txBody>
          <a:bodyPr wrap="square">
            <a:spAutoFit/>
          </a:bodyPr>
          <a:lstStyle/>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チェックデータは検索が可能です。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入力欄にキーワード「心」を入力し、</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Enter</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キーを押します。</a:t>
            </a:r>
          </a:p>
          <a:p>
            <a:pPr marL="485140">
              <a:spcBef>
                <a:spcPts val="205"/>
              </a:spcBef>
              <a:spcAft>
                <a:spcPts val="0"/>
              </a:spcAf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リストに</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を含むデータのみが出力されます。</a:t>
            </a:r>
            <a:endPar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完全一致は最上部に、その後は文字数が少ないものから順に表示されます。</a:t>
            </a:r>
          </a:p>
          <a:p>
            <a:pPr marL="485140">
              <a:spcBef>
                <a:spcPts val="205"/>
              </a:spcBef>
              <a:spcAft>
                <a:spcPts val="0"/>
              </a:spcAft>
            </a:pP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すべてのチェックデータを再び表示させるには、</a:t>
            </a: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で入力した文字を</a:t>
            </a:r>
            <a:r>
              <a:rPr lang="ja-JP" altLang="en-US" sz="1100">
                <a:latin typeface="游ゴシック" panose="020B0400000000000000" pitchFamily="50" charset="-128"/>
                <a:ea typeface="游ゴシック" panose="020B0400000000000000" pitchFamily="50" charset="-128"/>
                <a:cs typeface="ＭＳ Ｐゴシック" panose="020B0600070205080204" pitchFamily="50" charset="-128"/>
              </a:rPr>
              <a:t>削除し、</a:t>
            </a:r>
            <a:br>
              <a:rPr lang="en-US" altLang="ja-JP" sz="1100" dirty="0">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エンターキーをクリックすると、再びすべてのチェックデータが表示されます。</a:t>
            </a:r>
          </a:p>
        </p:txBody>
      </p:sp>
      <p:grpSp>
        <p:nvGrpSpPr>
          <p:cNvPr id="39" name="그룹 38">
            <a:extLst>
              <a:ext uri="{FF2B5EF4-FFF2-40B4-BE49-F238E27FC236}">
                <a16:creationId xmlns:a16="http://schemas.microsoft.com/office/drawing/2014/main" id="{6E85807D-117E-8944-D2BF-EEEF749C400B}"/>
              </a:ext>
            </a:extLst>
          </p:cNvPr>
          <p:cNvGrpSpPr/>
          <p:nvPr/>
        </p:nvGrpSpPr>
        <p:grpSpPr>
          <a:xfrm>
            <a:off x="1151008" y="2002397"/>
            <a:ext cx="4322064" cy="3007178"/>
            <a:chOff x="1151008" y="1995912"/>
            <a:chExt cx="4322064" cy="3007178"/>
          </a:xfrm>
        </p:grpSpPr>
        <p:grpSp>
          <p:nvGrpSpPr>
            <p:cNvPr id="40" name="그룹 39">
              <a:extLst>
                <a:ext uri="{FF2B5EF4-FFF2-40B4-BE49-F238E27FC236}">
                  <a16:creationId xmlns:a16="http://schemas.microsoft.com/office/drawing/2014/main" id="{2DBADAEB-0B7B-51AB-0191-1E044B1ADB8B}"/>
                </a:ext>
              </a:extLst>
            </p:cNvPr>
            <p:cNvGrpSpPr/>
            <p:nvPr/>
          </p:nvGrpSpPr>
          <p:grpSpPr>
            <a:xfrm>
              <a:off x="1151008" y="1995912"/>
              <a:ext cx="4322064" cy="3007178"/>
              <a:chOff x="1151008" y="1995912"/>
              <a:chExt cx="4322064" cy="3007178"/>
            </a:xfrm>
          </p:grpSpPr>
          <p:sp>
            <p:nvSpPr>
              <p:cNvPr id="45" name="テキスト ボックス 9">
                <a:extLst>
                  <a:ext uri="{FF2B5EF4-FFF2-40B4-BE49-F238E27FC236}">
                    <a16:creationId xmlns:a16="http://schemas.microsoft.com/office/drawing/2014/main" id="{EA728EE1-D460-E86C-48DB-5AD000487381}"/>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46" name="図 50">
                <a:extLst>
                  <a:ext uri="{FF2B5EF4-FFF2-40B4-BE49-F238E27FC236}">
                    <a16:creationId xmlns:a16="http://schemas.microsoft.com/office/drawing/2014/main" id="{56499FA7-C018-17F2-A4B2-188FECACDF86}"/>
                  </a:ext>
                </a:extLst>
              </p:cNvPr>
              <p:cNvPicPr>
                <a:picLocks noChangeAspect="1"/>
              </p:cNvPicPr>
              <p:nvPr/>
            </p:nvPicPr>
            <p:blipFill>
              <a:blip r:embed="rId3"/>
              <a:srcRect t="7664"/>
              <a:stretch/>
            </p:blipFill>
            <p:spPr>
              <a:xfrm>
                <a:off x="1151008" y="1995912"/>
                <a:ext cx="4322064" cy="3007178"/>
              </a:xfrm>
              <a:prstGeom prst="rect">
                <a:avLst/>
              </a:prstGeom>
            </p:spPr>
          </p:pic>
          <p:sp>
            <p:nvSpPr>
              <p:cNvPr id="47" name="docshape98">
                <a:extLst>
                  <a:ext uri="{FF2B5EF4-FFF2-40B4-BE49-F238E27FC236}">
                    <a16:creationId xmlns:a16="http://schemas.microsoft.com/office/drawing/2014/main" id="{22B4044A-714B-79CC-3D2C-FFF3CC79EF0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48" name="docshape99">
                <a:extLst>
                  <a:ext uri="{FF2B5EF4-FFF2-40B4-BE49-F238E27FC236}">
                    <a16:creationId xmlns:a16="http://schemas.microsoft.com/office/drawing/2014/main" id="{ABCF28EB-F60B-604E-6B6B-16CAD290020B}"/>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49" name="docshape100">
                <a:extLst>
                  <a:ext uri="{FF2B5EF4-FFF2-40B4-BE49-F238E27FC236}">
                    <a16:creationId xmlns:a16="http://schemas.microsoft.com/office/drawing/2014/main" id="{C6B7A4C7-7C56-2B80-88F2-B4CB99A39C3B}"/>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0" name="docshape101">
                <a:extLst>
                  <a:ext uri="{FF2B5EF4-FFF2-40B4-BE49-F238E27FC236}">
                    <a16:creationId xmlns:a16="http://schemas.microsoft.com/office/drawing/2014/main" id="{7DD39516-C0F2-86E2-16A9-5BA39CCC8E20}"/>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6" name="docshape98">
                <a:extLst>
                  <a:ext uri="{FF2B5EF4-FFF2-40B4-BE49-F238E27FC236}">
                    <a16:creationId xmlns:a16="http://schemas.microsoft.com/office/drawing/2014/main" id="{13311163-A1C7-5D0C-7002-9AE71C0DC735}"/>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sp>
            <p:nvSpPr>
              <p:cNvPr id="57" name="docshape97">
                <a:extLst>
                  <a:ext uri="{FF2B5EF4-FFF2-40B4-BE49-F238E27FC236}">
                    <a16:creationId xmlns:a16="http://schemas.microsoft.com/office/drawing/2014/main" id="{F3999AEE-848D-EC19-7217-54E68546B76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9" name="docshape99">
                <a:extLst>
                  <a:ext uri="{FF2B5EF4-FFF2-40B4-BE49-F238E27FC236}">
                    <a16:creationId xmlns:a16="http://schemas.microsoft.com/office/drawing/2014/main" id="{A618EDE9-DBAB-51AE-C71A-3026AA153635}"/>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0" name="docshape100">
                <a:extLst>
                  <a:ext uri="{FF2B5EF4-FFF2-40B4-BE49-F238E27FC236}">
                    <a16:creationId xmlns:a16="http://schemas.microsoft.com/office/drawing/2014/main" id="{2B2767F6-96C0-6C69-1395-6718FE799D75}"/>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1" name="docshape97">
                <a:extLst>
                  <a:ext uri="{FF2B5EF4-FFF2-40B4-BE49-F238E27FC236}">
                    <a16:creationId xmlns:a16="http://schemas.microsoft.com/office/drawing/2014/main" id="{126C75EB-C809-A227-658A-513C83E43B4F}"/>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grpSp>
            <p:nvGrpSpPr>
              <p:cNvPr id="62" name="그룹 61">
                <a:extLst>
                  <a:ext uri="{FF2B5EF4-FFF2-40B4-BE49-F238E27FC236}">
                    <a16:creationId xmlns:a16="http://schemas.microsoft.com/office/drawing/2014/main" id="{FE61F214-6070-9452-057F-58789FC339E3}"/>
                  </a:ext>
                </a:extLst>
              </p:cNvPr>
              <p:cNvGrpSpPr/>
              <p:nvPr/>
            </p:nvGrpSpPr>
            <p:grpSpPr>
              <a:xfrm>
                <a:off x="2024790" y="2039420"/>
                <a:ext cx="3362995" cy="2784508"/>
                <a:chOff x="2024790" y="2039420"/>
                <a:chExt cx="3362995" cy="2784508"/>
              </a:xfrm>
            </p:grpSpPr>
            <p:pic>
              <p:nvPicPr>
                <p:cNvPr id="63" name="그림 62">
                  <a:extLst>
                    <a:ext uri="{FF2B5EF4-FFF2-40B4-BE49-F238E27FC236}">
                      <a16:creationId xmlns:a16="http://schemas.microsoft.com/office/drawing/2014/main" id="{407D7910-08A3-D54B-DC9A-F5D5B8C5DA5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pic>
              <p:nvPicPr>
                <p:cNvPr id="64" name="그림 63">
                  <a:extLst>
                    <a:ext uri="{FF2B5EF4-FFF2-40B4-BE49-F238E27FC236}">
                      <a16:creationId xmlns:a16="http://schemas.microsoft.com/office/drawing/2014/main" id="{641782CF-C628-4B28-E613-9D67CA515AE7}"/>
                    </a:ext>
                  </a:extLst>
                </p:cNvPr>
                <p:cNvPicPr>
                  <a:picLocks noChangeAspect="1"/>
                </p:cNvPicPr>
                <p:nvPr/>
              </p:nvPicPr>
              <p:blipFill>
                <a:blip r:embed="rId5"/>
                <a:stretch>
                  <a:fillRect/>
                </a:stretch>
              </p:blipFill>
              <p:spPr>
                <a:xfrm>
                  <a:off x="2064707" y="2093647"/>
                  <a:ext cx="2502744" cy="128477"/>
                </a:xfrm>
                <a:prstGeom prst="rect">
                  <a:avLst/>
                </a:prstGeom>
              </p:spPr>
            </p:pic>
          </p:grpSp>
        </p:grpSp>
        <p:sp>
          <p:nvSpPr>
            <p:cNvPr id="41" name="docshape97">
              <a:extLst>
                <a:ext uri="{FF2B5EF4-FFF2-40B4-BE49-F238E27FC236}">
                  <a16:creationId xmlns:a16="http://schemas.microsoft.com/office/drawing/2014/main" id="{53693661-FA95-FB99-BB31-46BFEC27ED61}"/>
                </a:ext>
              </a:extLst>
            </p:cNvPr>
            <p:cNvSpPr>
              <a:spLocks/>
            </p:cNvSpPr>
            <p:nvPr/>
          </p:nvSpPr>
          <p:spPr bwMode="auto">
            <a:xfrm>
              <a:off x="3350103" y="2674921"/>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42" name="docshape99">
              <a:extLst>
                <a:ext uri="{FF2B5EF4-FFF2-40B4-BE49-F238E27FC236}">
                  <a16:creationId xmlns:a16="http://schemas.microsoft.com/office/drawing/2014/main" id="{239B8A4E-9F01-B31A-84F8-557368F0FB41}"/>
                </a:ext>
              </a:extLst>
            </p:cNvPr>
            <p:cNvSpPr txBox="1">
              <a:spLocks noChangeArrowheads="1"/>
            </p:cNvSpPr>
            <p:nvPr/>
          </p:nvSpPr>
          <p:spPr bwMode="auto">
            <a:xfrm>
              <a:off x="3036130" y="2643486"/>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3" name="docshape100">
              <a:extLst>
                <a:ext uri="{FF2B5EF4-FFF2-40B4-BE49-F238E27FC236}">
                  <a16:creationId xmlns:a16="http://schemas.microsoft.com/office/drawing/2014/main" id="{2B7D4375-849F-77B4-46A5-7AF602876278}"/>
                </a:ext>
              </a:extLst>
            </p:cNvPr>
            <p:cNvSpPr txBox="1">
              <a:spLocks noChangeArrowheads="1"/>
            </p:cNvSpPr>
            <p:nvPr/>
          </p:nvSpPr>
          <p:spPr bwMode="auto">
            <a:xfrm>
              <a:off x="2932495" y="3083169"/>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4" name="docshape97">
              <a:extLst>
                <a:ext uri="{FF2B5EF4-FFF2-40B4-BE49-F238E27FC236}">
                  <a16:creationId xmlns:a16="http://schemas.microsoft.com/office/drawing/2014/main" id="{6DF17B93-BA81-0642-F728-687E65A0B7F7}"/>
                </a:ext>
              </a:extLst>
            </p:cNvPr>
            <p:cNvSpPr>
              <a:spLocks/>
            </p:cNvSpPr>
            <p:nvPr/>
          </p:nvSpPr>
          <p:spPr bwMode="auto">
            <a:xfrm>
              <a:off x="3202020" y="2836708"/>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grpSp>
    </p:spTree>
    <p:extLst>
      <p:ext uri="{BB962C8B-B14F-4D97-AF65-F5344CB8AC3E}">
        <p14:creationId xmlns:p14="http://schemas.microsoft.com/office/powerpoint/2010/main" val="168625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3"/>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a:t>
            </a:r>
            <a:r>
              <a:rPr lang="ja-JP" altLang="en-US" sz="1100" dirty="0">
                <a:latin typeface="Century" panose="02040604050505020304" pitchFamily="18" charset="0"/>
                <a:ea typeface="游ゴシック" panose="020B0400000000000000" pitchFamily="50" charset="-128"/>
              </a:rPr>
              <a:t>点検</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645871" y="8140266"/>
            <a:ext cx="5740642"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除去したい該当チェックデータにチェックを入れ、「複数除去」ボタンをクリックし、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grpSp>
        <p:nvGrpSpPr>
          <p:cNvPr id="11" name="그룹 10">
            <a:extLst>
              <a:ext uri="{FF2B5EF4-FFF2-40B4-BE49-F238E27FC236}">
                <a16:creationId xmlns:a16="http://schemas.microsoft.com/office/drawing/2014/main" id="{9033F767-B853-415F-8A4A-7D34DB57E9B2}"/>
              </a:ext>
            </a:extLst>
          </p:cNvPr>
          <p:cNvGrpSpPr/>
          <p:nvPr/>
        </p:nvGrpSpPr>
        <p:grpSpPr>
          <a:xfrm>
            <a:off x="876161" y="4482946"/>
            <a:ext cx="5210968" cy="3582865"/>
            <a:chOff x="876161" y="4476461"/>
            <a:chExt cx="5210968" cy="3582865"/>
          </a:xfrm>
        </p:grpSpPr>
        <p:grpSp>
          <p:nvGrpSpPr>
            <p:cNvPr id="12" name="그룹 11">
              <a:extLst>
                <a:ext uri="{FF2B5EF4-FFF2-40B4-BE49-F238E27FC236}">
                  <a16:creationId xmlns:a16="http://schemas.microsoft.com/office/drawing/2014/main" id="{620DA602-2A94-D7B6-1C4C-E2AF6E6D69D8}"/>
                </a:ext>
              </a:extLst>
            </p:cNvPr>
            <p:cNvGrpSpPr/>
            <p:nvPr/>
          </p:nvGrpSpPr>
          <p:grpSpPr>
            <a:xfrm>
              <a:off x="876161" y="4476461"/>
              <a:ext cx="5210968" cy="3582865"/>
              <a:chOff x="876161" y="4476461"/>
              <a:chExt cx="5210968" cy="3582865"/>
            </a:xfrm>
          </p:grpSpPr>
          <p:pic>
            <p:nvPicPr>
              <p:cNvPr id="24" name="그림 23">
                <a:extLst>
                  <a:ext uri="{FF2B5EF4-FFF2-40B4-BE49-F238E27FC236}">
                    <a16:creationId xmlns:a16="http://schemas.microsoft.com/office/drawing/2014/main" id="{0B0E998A-7033-8176-4DC4-5AC41EBB5C7F}"/>
                  </a:ext>
                </a:extLst>
              </p:cNvPr>
              <p:cNvPicPr>
                <a:picLocks noChangeAspect="1"/>
              </p:cNvPicPr>
              <p:nvPr/>
            </p:nvPicPr>
            <p:blipFill>
              <a:blip r:embed="rId4"/>
              <a:stretch>
                <a:fillRect/>
              </a:stretch>
            </p:blipFill>
            <p:spPr>
              <a:xfrm>
                <a:off x="876161" y="4476461"/>
                <a:ext cx="5210968" cy="3582865"/>
              </a:xfrm>
              <a:prstGeom prst="rect">
                <a:avLst/>
              </a:prstGeom>
            </p:spPr>
          </p:pic>
          <p:sp>
            <p:nvSpPr>
              <p:cNvPr id="25" name="사각형: 둥근 모서리 17">
                <a:extLst>
                  <a:ext uri="{FF2B5EF4-FFF2-40B4-BE49-F238E27FC236}">
                    <a16:creationId xmlns:a16="http://schemas.microsoft.com/office/drawing/2014/main" id="{36E2BEE7-4B4A-1DC5-81C9-AC2A8B765F9D}"/>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6" name="TextBox 25">
                <a:extLst>
                  <a:ext uri="{FF2B5EF4-FFF2-40B4-BE49-F238E27FC236}">
                    <a16:creationId xmlns:a16="http://schemas.microsoft.com/office/drawing/2014/main" id="{04D89CF5-604E-4410-4948-8CA6E1A91FA9}"/>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7" name="TextBox 26">
                <a:extLst>
                  <a:ext uri="{FF2B5EF4-FFF2-40B4-BE49-F238E27FC236}">
                    <a16:creationId xmlns:a16="http://schemas.microsoft.com/office/drawing/2014/main" id="{400C65F3-A92B-41F8-2040-92CB3606B49E}"/>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8" name="사각형: 둥근 모서리 20">
                <a:extLst>
                  <a:ext uri="{FF2B5EF4-FFF2-40B4-BE49-F238E27FC236}">
                    <a16:creationId xmlns:a16="http://schemas.microsoft.com/office/drawing/2014/main" id="{8664FF44-5374-B49F-D780-6DD8C5457FFD}"/>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grpSp>
            <p:nvGrpSpPr>
              <p:cNvPr id="29" name="그룹 28">
                <a:extLst>
                  <a:ext uri="{FF2B5EF4-FFF2-40B4-BE49-F238E27FC236}">
                    <a16:creationId xmlns:a16="http://schemas.microsoft.com/office/drawing/2014/main" id="{45A1C439-EF87-0875-640C-0E60BBD0C55C}"/>
                  </a:ext>
                </a:extLst>
              </p:cNvPr>
              <p:cNvGrpSpPr/>
              <p:nvPr/>
            </p:nvGrpSpPr>
            <p:grpSpPr>
              <a:xfrm>
                <a:off x="1968759" y="4580208"/>
                <a:ext cx="4018378" cy="3270590"/>
                <a:chOff x="1968759" y="4580208"/>
                <a:chExt cx="4018378" cy="3270590"/>
              </a:xfrm>
            </p:grpSpPr>
            <p:pic>
              <p:nvPicPr>
                <p:cNvPr id="30" name="그림 29">
                  <a:extLst>
                    <a:ext uri="{FF2B5EF4-FFF2-40B4-BE49-F238E27FC236}">
                      <a16:creationId xmlns:a16="http://schemas.microsoft.com/office/drawing/2014/main" id="{4224B979-DE48-2B43-AA48-9EA8D22F7BF1}"/>
                    </a:ext>
                  </a:extLst>
                </p:cNvPr>
                <p:cNvPicPr>
                  <a:picLocks noChangeAspect="1"/>
                </p:cNvPicPr>
                <p:nvPr/>
              </p:nvPicPr>
              <p:blipFill>
                <a:blip r:embed="rId5"/>
                <a:stretch>
                  <a:fillRect/>
                </a:stretch>
              </p:blipFill>
              <p:spPr>
                <a:xfrm>
                  <a:off x="1968759" y="4580208"/>
                  <a:ext cx="4018378" cy="3270590"/>
                </a:xfrm>
                <a:prstGeom prst="rect">
                  <a:avLst/>
                </a:prstGeom>
              </p:spPr>
            </p:pic>
            <p:pic>
              <p:nvPicPr>
                <p:cNvPr id="31" name="그림 30">
                  <a:extLst>
                    <a:ext uri="{FF2B5EF4-FFF2-40B4-BE49-F238E27FC236}">
                      <a16:creationId xmlns:a16="http://schemas.microsoft.com/office/drawing/2014/main" id="{40303C79-C817-20ED-1227-D855992447C3}"/>
                    </a:ext>
                  </a:extLst>
                </p:cNvPr>
                <p:cNvPicPr>
                  <a:picLocks noChangeAspect="1"/>
                </p:cNvPicPr>
                <p:nvPr/>
              </p:nvPicPr>
              <p:blipFill>
                <a:blip r:embed="rId6"/>
                <a:stretch>
                  <a:fillRect/>
                </a:stretch>
              </p:blipFill>
              <p:spPr>
                <a:xfrm>
                  <a:off x="2022151" y="4600611"/>
                  <a:ext cx="3565189" cy="175749"/>
                </a:xfrm>
                <a:prstGeom prst="rect">
                  <a:avLst/>
                </a:prstGeom>
              </p:spPr>
            </p:pic>
          </p:grpSp>
        </p:grpSp>
        <p:sp>
          <p:nvSpPr>
            <p:cNvPr id="13" name="사각형: 둥근 모서리 17">
              <a:extLst>
                <a:ext uri="{FF2B5EF4-FFF2-40B4-BE49-F238E27FC236}">
                  <a16:creationId xmlns:a16="http://schemas.microsoft.com/office/drawing/2014/main" id="{278BE557-7407-FEFF-AA5E-325FCCB17C5A}"/>
                </a:ext>
              </a:extLst>
            </p:cNvPr>
            <p:cNvSpPr/>
            <p:nvPr/>
          </p:nvSpPr>
          <p:spPr>
            <a:xfrm>
              <a:off x="3715035"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4" name="TextBox 13">
              <a:extLst>
                <a:ext uri="{FF2B5EF4-FFF2-40B4-BE49-F238E27FC236}">
                  <a16:creationId xmlns:a16="http://schemas.microsoft.com/office/drawing/2014/main" id="{F296FBCC-93DF-2920-E435-DDA2F5A59229}"/>
                </a:ext>
              </a:extLst>
            </p:cNvPr>
            <p:cNvSpPr txBox="1"/>
            <p:nvPr/>
          </p:nvSpPr>
          <p:spPr>
            <a:xfrm>
              <a:off x="2989586"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2" name="TextBox 21">
              <a:extLst>
                <a:ext uri="{FF2B5EF4-FFF2-40B4-BE49-F238E27FC236}">
                  <a16:creationId xmlns:a16="http://schemas.microsoft.com/office/drawing/2014/main" id="{78138F55-EFB4-7A09-C2EC-D9401590D6B0}"/>
                </a:ext>
              </a:extLst>
            </p:cNvPr>
            <p:cNvSpPr txBox="1"/>
            <p:nvPr/>
          </p:nvSpPr>
          <p:spPr>
            <a:xfrm>
              <a:off x="4171430"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3" name="사각형: 둥근 모서리 20">
              <a:extLst>
                <a:ext uri="{FF2B5EF4-FFF2-40B4-BE49-F238E27FC236}">
                  <a16:creationId xmlns:a16="http://schemas.microsoft.com/office/drawing/2014/main" id="{749A4C8B-7F7F-F3DC-3D63-68FC70496FFF}"/>
                </a:ext>
              </a:extLst>
            </p:cNvPr>
            <p:cNvSpPr/>
            <p:nvPr/>
          </p:nvSpPr>
          <p:spPr>
            <a:xfrm>
              <a:off x="3355669"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grpSp>
    </p:spTree>
    <p:extLst>
      <p:ext uri="{BB962C8B-B14F-4D97-AF65-F5344CB8AC3E}">
        <p14:creationId xmlns:p14="http://schemas.microsoft.com/office/powerpoint/2010/main" val="211424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10651"/>
            <a:ext cx="5400000" cy="1909497"/>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「複数除去」ボタンをクリックすると、リストの「除」 にチェックを入れた</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データの数が表示されます。 </a:t>
            </a:r>
          </a:p>
          <a:p>
            <a:pPr>
              <a:lnSpc>
                <a:spcPct val="120000"/>
              </a:lnSpc>
            </a:pPr>
            <a:r>
              <a:rPr lang="ja-JP" altLang="en-US" sz="1100" dirty="0">
                <a:latin typeface="游ゴシック" panose="020B0400000000000000" pitchFamily="50" charset="-128"/>
                <a:ea typeface="游ゴシック" panose="020B0400000000000000" pitchFamily="50" charset="-128"/>
              </a:rPr>
              <a:t>複数除去された項目をシステム側で復旧することはできかねます。 </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除去する前に必ずご確認ください。</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ちなみに、右側の「除去」はリストから選択された（オレンジ色）</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a:t>
            </a:r>
            <a:br>
              <a:rPr lang="en-US" altLang="ja-JP" sz="1100" dirty="0">
                <a:latin typeface="游ゴシック" panose="020B0400000000000000" pitchFamily="50" charset="-128"/>
                <a:ea typeface="游ゴシック" panose="020B0400000000000000" pitchFamily="50" charset="-128"/>
              </a:rPr>
            </a:br>
            <a:r>
              <a:rPr lang="ja-JP" altLang="en-US" sz="1100" dirty="0">
                <a:latin typeface="游ゴシック" panose="020B0400000000000000" pitchFamily="50" charset="-128"/>
                <a:ea typeface="游ゴシック" panose="020B0400000000000000" pitchFamily="50" charset="-128"/>
              </a:rPr>
              <a:t>お間違いのないよう、お願いします。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grpSp>
        <p:nvGrpSpPr>
          <p:cNvPr id="2" name="그룹 1">
            <a:extLst>
              <a:ext uri="{FF2B5EF4-FFF2-40B4-BE49-F238E27FC236}">
                <a16:creationId xmlns:a16="http://schemas.microsoft.com/office/drawing/2014/main" id="{C18604EA-85FE-B966-844E-649FBBF109A2}"/>
              </a:ext>
            </a:extLst>
          </p:cNvPr>
          <p:cNvGrpSpPr/>
          <p:nvPr/>
        </p:nvGrpSpPr>
        <p:grpSpPr>
          <a:xfrm>
            <a:off x="1083729" y="2628743"/>
            <a:ext cx="4785092" cy="3952634"/>
            <a:chOff x="1131877" y="2330428"/>
            <a:chExt cx="4785092" cy="3952634"/>
          </a:xfrm>
        </p:grpSpPr>
        <p:pic>
          <p:nvPicPr>
            <p:cNvPr id="4" name="그림 3">
              <a:extLst>
                <a:ext uri="{FF2B5EF4-FFF2-40B4-BE49-F238E27FC236}">
                  <a16:creationId xmlns:a16="http://schemas.microsoft.com/office/drawing/2014/main" id="{692D5CEA-2381-FB4A-6171-462FCBE82003}"/>
                </a:ext>
              </a:extLst>
            </p:cNvPr>
            <p:cNvPicPr>
              <a:picLocks noChangeAspect="1"/>
            </p:cNvPicPr>
            <p:nvPr/>
          </p:nvPicPr>
          <p:blipFill>
            <a:blip r:embed="rId2"/>
            <a:stretch>
              <a:fillRect/>
            </a:stretch>
          </p:blipFill>
          <p:spPr>
            <a:xfrm>
              <a:off x="1131877" y="2330428"/>
              <a:ext cx="4785092" cy="3952634"/>
            </a:xfrm>
            <a:prstGeom prst="rect">
              <a:avLst/>
            </a:prstGeom>
          </p:spPr>
        </p:pic>
        <p:sp>
          <p:nvSpPr>
            <p:cNvPr id="5" name="사각형: 둥근 모서리 5">
              <a:extLst>
                <a:ext uri="{FF2B5EF4-FFF2-40B4-BE49-F238E27FC236}">
                  <a16:creationId xmlns:a16="http://schemas.microsoft.com/office/drawing/2014/main" id="{524D4BA0-6266-770C-5D6C-7FA5EC46C1A2}"/>
                </a:ext>
              </a:extLst>
            </p:cNvPr>
            <p:cNvSpPr/>
            <p:nvPr/>
          </p:nvSpPr>
          <p:spPr>
            <a:xfrm>
              <a:off x="3225359" y="271535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8" name="직선 화살표 연결선 7">
              <a:extLst>
                <a:ext uri="{FF2B5EF4-FFF2-40B4-BE49-F238E27FC236}">
                  <a16:creationId xmlns:a16="http://schemas.microsoft.com/office/drawing/2014/main" id="{61C1BCD1-27D1-67DB-68F5-AE664CD8C385}"/>
                </a:ext>
              </a:extLst>
            </p:cNvPr>
            <p:cNvCxnSpPr/>
            <p:nvPr/>
          </p:nvCxnSpPr>
          <p:spPr>
            <a:xfrm>
              <a:off x="3499708" y="297486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181BC56-C175-38F3-A270-7BEE862BDED4}"/>
                </a:ext>
              </a:extLst>
            </p:cNvPr>
            <p:cNvSpPr txBox="1"/>
            <p:nvPr/>
          </p:nvSpPr>
          <p:spPr>
            <a:xfrm>
              <a:off x="3746457" y="370502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10" name="TextBox 9">
              <a:extLst>
                <a:ext uri="{FF2B5EF4-FFF2-40B4-BE49-F238E27FC236}">
                  <a16:creationId xmlns:a16="http://schemas.microsoft.com/office/drawing/2014/main" id="{5E283001-CE6A-F58A-24E7-3A7A108222C5}"/>
                </a:ext>
              </a:extLst>
            </p:cNvPr>
            <p:cNvSpPr txBox="1"/>
            <p:nvPr/>
          </p:nvSpPr>
          <p:spPr>
            <a:xfrm>
              <a:off x="5242564" y="370502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11" name="사각형: 둥근 모서리 22">
              <a:extLst>
                <a:ext uri="{FF2B5EF4-FFF2-40B4-BE49-F238E27FC236}">
                  <a16:creationId xmlns:a16="http://schemas.microsoft.com/office/drawing/2014/main" id="{EBEF0303-1471-D240-BCA0-D5580A0815E2}"/>
                </a:ext>
              </a:extLst>
            </p:cNvPr>
            <p:cNvSpPr/>
            <p:nvPr/>
          </p:nvSpPr>
          <p:spPr>
            <a:xfrm>
              <a:off x="3826313" y="402407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사각형: 둥근 모서리 23">
              <a:extLst>
                <a:ext uri="{FF2B5EF4-FFF2-40B4-BE49-F238E27FC236}">
                  <a16:creationId xmlns:a16="http://schemas.microsoft.com/office/drawing/2014/main" id="{6F8E8747-55BA-207A-4AE8-F9507C778711}"/>
                </a:ext>
              </a:extLst>
            </p:cNvPr>
            <p:cNvSpPr/>
            <p:nvPr/>
          </p:nvSpPr>
          <p:spPr>
            <a:xfrm>
              <a:off x="5178407" y="402407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39146BCF-7928-DC9F-B4C1-EB071026DA23}"/>
                </a:ext>
              </a:extLst>
            </p:cNvPr>
            <p:cNvPicPr>
              <a:picLocks noChangeAspect="1"/>
            </p:cNvPicPr>
            <p:nvPr/>
          </p:nvPicPr>
          <p:blipFill>
            <a:blip r:embed="rId3"/>
            <a:stretch>
              <a:fillRect/>
            </a:stretch>
          </p:blipFill>
          <p:spPr>
            <a:xfrm>
              <a:off x="1185979" y="2361511"/>
              <a:ext cx="3992428" cy="214105"/>
            </a:xfrm>
            <a:prstGeom prst="rect">
              <a:avLst/>
            </a:prstGeom>
          </p:spPr>
        </p:pic>
      </p:grpSp>
    </p:spTree>
    <p:extLst>
      <p:ext uri="{BB962C8B-B14F-4D97-AF65-F5344CB8AC3E}">
        <p14:creationId xmlns:p14="http://schemas.microsoft.com/office/powerpoint/2010/main" val="238973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26</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2"/>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296702"/>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左上のプルダウンから「診療行為」「医薬品」など区分を選択し、</a:t>
            </a:r>
            <a:br>
              <a:rPr lang="en-US" altLang="ja-JP" sz="1100" dirty="0">
                <a:latin typeface="Century" panose="02040604050505020304" pitchFamily="18" charset="0"/>
                <a:ea typeface="游ゴシック" panose="020B0400000000000000" pitchFamily="50" charset="-128"/>
              </a:rPr>
            </a:br>
            <a:r>
              <a:rPr lang="ja-JP" altLang="en-US" sz="1100" dirty="0">
                <a:latin typeface="Century" panose="02040604050505020304" pitchFamily="18" charset="0"/>
                <a:ea typeface="游ゴシック" panose="020B0400000000000000" pitchFamily="50" charset="-128"/>
              </a:rPr>
              <a:t>検索したい項目を空欄に入力したら、「検索」をクリックしてください。</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a:t>
            </a:r>
            <a:r>
              <a:rPr lang="ja-JP" altLang="en-US" sz="1100" dirty="0">
                <a:latin typeface="Century" panose="02040604050505020304" pitchFamily="18" charset="0"/>
                <a:ea typeface="游ゴシック" panose="020B0400000000000000" pitchFamily="50" charset="-128"/>
              </a:rPr>
              <a:t>リストから「削除」するデータを選択または解除できます。</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③</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solidFill>
                  <a:srgbClr val="FF0000"/>
                </a:solidFill>
                <a:latin typeface="Century" panose="02040604050505020304" pitchFamily="18" charset="0"/>
                <a:ea typeface="游ゴシック" panose="020B0400000000000000" pitchFamily="50" charset="-128"/>
              </a:rPr>
              <a:t>※</a:t>
            </a:r>
            <a:r>
              <a:rPr lang="ja-JP" altLang="en-US" sz="1100" dirty="0">
                <a:solidFill>
                  <a:srgbClr val="FF0000"/>
                </a:solidFill>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grpSp>
        <p:nvGrpSpPr>
          <p:cNvPr id="8" name="그룹 7">
            <a:extLst>
              <a:ext uri="{FF2B5EF4-FFF2-40B4-BE49-F238E27FC236}">
                <a16:creationId xmlns:a16="http://schemas.microsoft.com/office/drawing/2014/main" id="{161B6ADA-E128-2CD5-7F58-15B9930621FA}"/>
              </a:ext>
            </a:extLst>
          </p:cNvPr>
          <p:cNvGrpSpPr/>
          <p:nvPr/>
        </p:nvGrpSpPr>
        <p:grpSpPr>
          <a:xfrm>
            <a:off x="349676" y="3576395"/>
            <a:ext cx="5851130" cy="3484992"/>
            <a:chOff x="349676" y="3576395"/>
            <a:chExt cx="5851130" cy="3484992"/>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3"/>
            <a:stretch>
              <a:fillRect/>
            </a:stretch>
          </p:blipFill>
          <p:spPr>
            <a:xfrm>
              <a:off x="742887" y="3578100"/>
              <a:ext cx="5457919" cy="3483287"/>
            </a:xfrm>
            <a:prstGeom prst="rect">
              <a:avLst/>
            </a:prstGeom>
          </p:spPr>
        </p:pic>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349676" y="3646907"/>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8" name="TextBox 17">
              <a:extLst>
                <a:ext uri="{FF2B5EF4-FFF2-40B4-BE49-F238E27FC236}">
                  <a16:creationId xmlns:a16="http://schemas.microsoft.com/office/drawing/2014/main" id="{73C8D6EA-2431-79B0-46A3-46EF34A61C00}"/>
                </a:ext>
              </a:extLst>
            </p:cNvPr>
            <p:cNvSpPr txBox="1"/>
            <p:nvPr/>
          </p:nvSpPr>
          <p:spPr>
            <a:xfrm>
              <a:off x="2041706" y="4544740"/>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5" name="사각형: 둥근 모서리 3">
              <a:extLst>
                <a:ext uri="{FF2B5EF4-FFF2-40B4-BE49-F238E27FC236}">
                  <a16:creationId xmlns:a16="http://schemas.microsoft.com/office/drawing/2014/main" id="{CC9BAA9C-A165-C2BD-0592-BAF24E4AD060}"/>
                </a:ext>
              </a:extLst>
            </p:cNvPr>
            <p:cNvSpPr/>
            <p:nvPr/>
          </p:nvSpPr>
          <p:spPr>
            <a:xfrm>
              <a:off x="742887" y="3576395"/>
              <a:ext cx="1659973" cy="30777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6" name="TextBox 17">
              <a:extLst>
                <a:ext uri="{FF2B5EF4-FFF2-40B4-BE49-F238E27FC236}">
                  <a16:creationId xmlns:a16="http://schemas.microsoft.com/office/drawing/2014/main" id="{14E4E852-1B65-F316-272A-C0FC93B05AAA}"/>
                </a:ext>
              </a:extLst>
            </p:cNvPr>
            <p:cNvSpPr txBox="1"/>
            <p:nvPr/>
          </p:nvSpPr>
          <p:spPr>
            <a:xfrm>
              <a:off x="3112815" y="4203426"/>
              <a:ext cx="530996" cy="307777"/>
            </a:xfrm>
            <a:prstGeom prst="rect">
              <a:avLst/>
            </a:prstGeom>
            <a:noFill/>
          </p:spPr>
          <p:txBody>
            <a:bodyPr wrap="square">
              <a:spAutoFit/>
            </a:bodyPr>
            <a:lstStyle/>
            <a:p>
              <a:r>
                <a:rPr lang="ja-JP" altLang="en-US" sz="1400" dirty="0">
                  <a:solidFill>
                    <a:srgbClr val="FF0000"/>
                  </a:solidFill>
                  <a:latin typeface="游ゴシック" panose="020B0400000000000000" pitchFamily="50" charset="-128"/>
                  <a:ea typeface="游ゴシック" panose="020B0400000000000000" pitchFamily="50" charset="-128"/>
                </a:rPr>
                <a:t>③</a:t>
              </a:r>
              <a:endParaRPr lang="ko-KR" altLang="en-US" sz="1400" dirty="0">
                <a:latin typeface="游ゴシック" panose="020B0400000000000000" pitchFamily="50" charset="-128"/>
              </a:endParaRPr>
            </a:p>
          </p:txBody>
        </p:sp>
        <p:pic>
          <p:nvPicPr>
            <p:cNvPr id="7" name="그림 6">
              <a:extLst>
                <a:ext uri="{FF2B5EF4-FFF2-40B4-BE49-F238E27FC236}">
                  <a16:creationId xmlns:a16="http://schemas.microsoft.com/office/drawing/2014/main" id="{4ECB10E4-43CD-597F-2EDE-AAEFC371382D}"/>
                </a:ext>
              </a:extLst>
            </p:cNvPr>
            <p:cNvPicPr>
              <a:picLocks noChangeAspect="1"/>
            </p:cNvPicPr>
            <p:nvPr/>
          </p:nvPicPr>
          <p:blipFill>
            <a:blip r:embed="rId4"/>
            <a:stretch>
              <a:fillRect/>
            </a:stretch>
          </p:blipFill>
          <p:spPr>
            <a:xfrm>
              <a:off x="2415925" y="3613290"/>
              <a:ext cx="3128842" cy="154239"/>
            </a:xfrm>
            <a:prstGeom prst="rect">
              <a:avLst/>
            </a:prstGeom>
          </p:spPr>
        </p:pic>
      </p:grpSp>
    </p:spTree>
    <p:extLst>
      <p:ext uri="{BB962C8B-B14F-4D97-AF65-F5344CB8AC3E}">
        <p14:creationId xmlns:p14="http://schemas.microsoft.com/office/powerpoint/2010/main" val="255824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8C032C90-0E98-C1D4-EC1F-B8D124EF1BCD}"/>
              </a:ext>
            </a:extLst>
          </p:cNvPr>
          <p:cNvGrpSpPr/>
          <p:nvPr/>
        </p:nvGrpSpPr>
        <p:grpSpPr>
          <a:xfrm>
            <a:off x="1293813" y="5909812"/>
            <a:ext cx="4075900" cy="2870761"/>
            <a:chOff x="1293813" y="5909812"/>
            <a:chExt cx="4075900" cy="2870761"/>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5"/>
            <a:stretch>
              <a:fillRect/>
            </a:stretch>
          </p:blipFill>
          <p:spPr>
            <a:xfrm>
              <a:off x="1352586" y="6033740"/>
              <a:ext cx="3965406" cy="2665273"/>
            </a:xfrm>
            <a:prstGeom prst="rect">
              <a:avLst/>
            </a:prstGeom>
          </p:spPr>
        </p:pic>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1AD5E6C7-A19E-7067-FB49-42D24CE0D48E}"/>
                </a:ext>
              </a:extLst>
            </p:cNvPr>
            <p:cNvPicPr>
              <a:picLocks noChangeAspect="1"/>
            </p:cNvPicPr>
            <p:nvPr/>
          </p:nvPicPr>
          <p:blipFill>
            <a:blip r:embed="rId6"/>
            <a:stretch>
              <a:fillRect/>
            </a:stretch>
          </p:blipFill>
          <p:spPr>
            <a:xfrm>
              <a:off x="2178644" y="6096980"/>
              <a:ext cx="2715604" cy="133868"/>
            </a:xfrm>
            <a:prstGeom prst="rect">
              <a:avLst/>
            </a:prstGeom>
          </p:spPr>
        </p:pic>
      </p:grpSp>
    </p:spTree>
    <p:extLst>
      <p:ext uri="{BB962C8B-B14F-4D97-AF65-F5344CB8AC3E}">
        <p14:creationId xmlns:p14="http://schemas.microsoft.com/office/powerpoint/2010/main" val="286671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3"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3"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1A6AE275-C350-E239-89DE-D82FF9898B9A}"/>
              </a:ext>
            </a:extLst>
          </p:cNvPr>
          <p:cNvGrpSpPr/>
          <p:nvPr/>
        </p:nvGrpSpPr>
        <p:grpSpPr>
          <a:xfrm>
            <a:off x="1188810" y="1086215"/>
            <a:ext cx="4321175" cy="2992514"/>
            <a:chOff x="1188810" y="1086215"/>
            <a:chExt cx="4321175" cy="2992514"/>
          </a:xfrm>
        </p:grpSpPr>
        <p:grpSp>
          <p:nvGrpSpPr>
            <p:cNvPr id="7" name="그룹 6">
              <a:extLst>
                <a:ext uri="{FF2B5EF4-FFF2-40B4-BE49-F238E27FC236}">
                  <a16:creationId xmlns:a16="http://schemas.microsoft.com/office/drawing/2014/main" id="{8E645D6F-0E75-8744-3346-4F08CC98436A}"/>
                </a:ext>
              </a:extLst>
            </p:cNvPr>
            <p:cNvGrpSpPr/>
            <p:nvPr/>
          </p:nvGrpSpPr>
          <p:grpSpPr>
            <a:xfrm>
              <a:off x="1188810" y="1086215"/>
              <a:ext cx="4321175" cy="2992514"/>
              <a:chOff x="1188810" y="1086215"/>
              <a:chExt cx="4321175" cy="2992514"/>
            </a:xfrm>
          </p:grpSpPr>
          <p:pic>
            <p:nvPicPr>
              <p:cNvPr id="8" name="docshape128">
                <a:extLst>
                  <a:ext uri="{FF2B5EF4-FFF2-40B4-BE49-F238E27FC236}">
                    <a16:creationId xmlns:a16="http://schemas.microsoft.com/office/drawing/2014/main" id="{01D0E0B9-3B29-DB07-B2AD-CE9BA66C58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그림 8">
                <a:extLst>
                  <a:ext uri="{FF2B5EF4-FFF2-40B4-BE49-F238E27FC236}">
                    <a16:creationId xmlns:a16="http://schemas.microsoft.com/office/drawing/2014/main" id="{E49BE904-ED4F-ACF6-F4B8-49DD914BF180}"/>
                  </a:ext>
                </a:extLst>
              </p:cNvPr>
              <p:cNvPicPr>
                <a:picLocks noChangeAspect="1"/>
              </p:cNvPicPr>
              <p:nvPr/>
            </p:nvPicPr>
            <p:blipFill>
              <a:blip r:embed="rId6"/>
              <a:stretch>
                <a:fillRect/>
              </a:stretch>
            </p:blipFill>
            <p:spPr>
              <a:xfrm>
                <a:off x="1280680" y="1141572"/>
                <a:ext cx="4153441" cy="2778921"/>
              </a:xfrm>
              <a:prstGeom prst="rect">
                <a:avLst/>
              </a:prstGeom>
            </p:spPr>
          </p:pic>
          <p:sp>
            <p:nvSpPr>
              <p:cNvPr id="10" name="docshape129">
                <a:extLst>
                  <a:ext uri="{FF2B5EF4-FFF2-40B4-BE49-F238E27FC236}">
                    <a16:creationId xmlns:a16="http://schemas.microsoft.com/office/drawing/2014/main" id="{ECBFED8B-D699-2C18-9BAF-6CE8629E7C1F}"/>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Line 5">
                <a:extLst>
                  <a:ext uri="{FF2B5EF4-FFF2-40B4-BE49-F238E27FC236}">
                    <a16:creationId xmlns:a16="http://schemas.microsoft.com/office/drawing/2014/main" id="{8ED8E19E-BF6D-489D-FBA8-C2AB81D3FA4E}"/>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130">
                <a:extLst>
                  <a:ext uri="{FF2B5EF4-FFF2-40B4-BE49-F238E27FC236}">
                    <a16:creationId xmlns:a16="http://schemas.microsoft.com/office/drawing/2014/main" id="{922F5CC0-36E5-F668-29FB-50C3E85CB18E}"/>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5" name="그림 4">
              <a:extLst>
                <a:ext uri="{FF2B5EF4-FFF2-40B4-BE49-F238E27FC236}">
                  <a16:creationId xmlns:a16="http://schemas.microsoft.com/office/drawing/2014/main" id="{361A2AA8-9514-720A-B692-CCD039424AD2}"/>
                </a:ext>
              </a:extLst>
            </p:cNvPr>
            <p:cNvPicPr>
              <a:picLocks noChangeAspect="1"/>
            </p:cNvPicPr>
            <p:nvPr/>
          </p:nvPicPr>
          <p:blipFill>
            <a:blip r:embed="rId7"/>
            <a:stretch>
              <a:fillRect/>
            </a:stretch>
          </p:blipFill>
          <p:spPr>
            <a:xfrm>
              <a:off x="2161000" y="1220410"/>
              <a:ext cx="2715604" cy="133868"/>
            </a:xfrm>
            <a:prstGeom prst="rect">
              <a:avLst/>
            </a:prstGeom>
          </p:spPr>
        </p:pic>
      </p:grpSp>
    </p:spTree>
    <p:extLst>
      <p:ext uri="{BB962C8B-B14F-4D97-AF65-F5344CB8AC3E}">
        <p14:creationId xmlns:p14="http://schemas.microsoft.com/office/powerpoint/2010/main" val="293212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a:t>
            </a:r>
            <a:b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b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b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不合格として表示される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66874" y="1492954"/>
            <a:ext cx="942975" cy="11677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10;&#10;AI によって生成されたコンテンツは間違っている可能性があります。">
            <a:extLst>
              <a:ext uri="{FF2B5EF4-FFF2-40B4-BE49-F238E27FC236}">
                <a16:creationId xmlns:a16="http://schemas.microsoft.com/office/drawing/2014/main" id="{D5BC18B3-9D2E-8A72-8ACA-B7F033C346D4}"/>
              </a:ext>
            </a:extLst>
          </p:cNvPr>
          <p:cNvPicPr>
            <a:picLocks noChangeAspect="1"/>
          </p:cNvPicPr>
          <p:nvPr/>
        </p:nvPicPr>
        <p:blipFill>
          <a:blip r:embed="rId2"/>
          <a:stretch>
            <a:fillRect/>
          </a:stretch>
        </p:blipFill>
        <p:spPr>
          <a:xfrm>
            <a:off x="562718" y="1648280"/>
            <a:ext cx="1540993" cy="2006571"/>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31348"/>
            <a:ext cx="6503668" cy="1167179"/>
          </a:xfrm>
          <a:prstGeom prst="rect">
            <a:avLst/>
          </a:prstGeom>
          <a:noFill/>
        </p:spPr>
        <p:txBody>
          <a:bodyPr wrap="square" rtlCol="0">
            <a:spAutoFit/>
          </a:bodyPr>
          <a:lstStyle/>
          <a:p>
            <a:pPr marL="485140">
              <a:lnSpc>
                <a:spcPts val="167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適用外にしたルールを復旧する方法</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en-US"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システム管理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&gt;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ko-KR" altLang="en-US" sz="1100" spc="-50" dirty="0">
                <a:solidFill>
                  <a:srgbClr val="FF0000"/>
                </a:solidFill>
                <a:latin typeface="MS Mincho"/>
                <a:cs typeface="MS Mincho"/>
              </a:rPr>
              <a:t>①</a:t>
            </a:r>
            <a:r>
              <a:rPr lang="ko-KR" altLang="en-US" sz="1100" spc="-50" dirty="0">
                <a:latin typeface="MS Mincho"/>
                <a:cs typeface="MS Mincho"/>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「適用外」リストボタンをクリックし</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b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b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 </a:t>
            </a:r>
            <a:r>
              <a:rPr lang="ko-KR"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情報管理 </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err="1">
                <a:effectLst/>
                <a:latin typeface="游ゴシック" panose="020B0400000000000000" pitchFamily="50" charset="-128"/>
                <a:ea typeface="游ゴシック" panose="020B0400000000000000" pitchFamily="50" charset="-128"/>
                <a:cs typeface="함초롬바탕" panose="02030604000101010101" pitchFamily="18" charset="-128"/>
              </a:rPr>
              <a:t>精密点検</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ルール 」ポップアップを開きます</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4930556"/>
            <a:ext cx="6386513" cy="644087"/>
          </a:xfrm>
          <a:prstGeom prst="rect">
            <a:avLst/>
          </a:prstGeom>
          <a:noFill/>
        </p:spPr>
        <p:txBody>
          <a:bodyPr wrap="square">
            <a:spAutoFit/>
          </a:bodyPr>
          <a:lstStyle/>
          <a:p>
            <a:pPr marL="485140" marR="429260" algn="just">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したいルールを ワンクリックして</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選択</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こちらを</a:t>
            </a:r>
            <a:r>
              <a:rPr lang="ko-KR" altLang="en-US" sz="1100" dirty="0">
                <a:solidFill>
                  <a:srgbClr val="000000"/>
                </a:solidFill>
                <a:effectLst/>
                <a:latin typeface="Helvetica" pitchFamily="2" charset="0"/>
              </a:rPr>
              <a:t>押</a:t>
            </a:r>
            <a:r>
              <a:rPr lang="ja-JP" altLang="en-US" sz="1100" dirty="0">
                <a:solidFill>
                  <a:srgbClr val="000000"/>
                </a:solidFill>
                <a:effectLst/>
                <a:latin typeface="Helvetica" pitchFamily="2" charset="0"/>
              </a:rPr>
              <a:t>して</a:t>
            </a:r>
            <a:r>
              <a:rPr lang="ko-KR" altLang="en-US" sz="1100" dirty="0">
                <a:solidFill>
                  <a:srgbClr val="000000"/>
                </a:solidFill>
                <a:effectLst/>
                <a:latin typeface="Helvetica" pitchFamily="2" charset="0"/>
              </a:rPr>
              <a:t>復旧</a:t>
            </a:r>
            <a:r>
              <a:rPr lang="ja-JP" altLang="en-US" sz="1100" dirty="0">
                <a:solidFill>
                  <a:srgbClr val="000000"/>
                </a:solidFill>
                <a:effectLst/>
                <a:latin typeface="Helvetica" pitchFamily="2" charset="0"/>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docshape153">
            <a:extLst>
              <a:ext uri="{FF2B5EF4-FFF2-40B4-BE49-F238E27FC236}">
                <a16:creationId xmlns:a16="http://schemas.microsoft.com/office/drawing/2014/main" id="{A1A48C02-B4FB-2A38-ECE0-F9E8EDA43811}"/>
              </a:ext>
            </a:extLst>
          </p:cNvPr>
          <p:cNvSpPr>
            <a:spLocks/>
          </p:cNvSpPr>
          <p:nvPr/>
        </p:nvSpPr>
        <p:spPr bwMode="auto">
          <a:xfrm>
            <a:off x="507673" y="2091613"/>
            <a:ext cx="960905" cy="32936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20" name="그룹 19">
            <a:extLst>
              <a:ext uri="{FF2B5EF4-FFF2-40B4-BE49-F238E27FC236}">
                <a16:creationId xmlns:a16="http://schemas.microsoft.com/office/drawing/2014/main" id="{9930349C-3D40-6B04-A2F9-B8FD51F42533}"/>
              </a:ext>
            </a:extLst>
          </p:cNvPr>
          <p:cNvGrpSpPr/>
          <p:nvPr/>
        </p:nvGrpSpPr>
        <p:grpSpPr>
          <a:xfrm>
            <a:off x="2103711" y="1628781"/>
            <a:ext cx="4282802" cy="2840589"/>
            <a:chOff x="2103711" y="1373602"/>
            <a:chExt cx="4282802" cy="2840589"/>
          </a:xfrm>
        </p:grpSpPr>
        <p:pic>
          <p:nvPicPr>
            <p:cNvPr id="15" name="그림 14">
              <a:extLst>
                <a:ext uri="{FF2B5EF4-FFF2-40B4-BE49-F238E27FC236}">
                  <a16:creationId xmlns:a16="http://schemas.microsoft.com/office/drawing/2014/main" id="{481637CD-2465-2772-9C19-3B2CB56CA4BF}"/>
                </a:ext>
              </a:extLst>
            </p:cNvPr>
            <p:cNvPicPr>
              <a:picLocks noChangeAspect="1"/>
            </p:cNvPicPr>
            <p:nvPr/>
          </p:nvPicPr>
          <p:blipFill>
            <a:blip r:embed="rId3"/>
            <a:stretch>
              <a:fillRect/>
            </a:stretch>
          </p:blipFill>
          <p:spPr>
            <a:xfrm>
              <a:off x="2103711" y="1373602"/>
              <a:ext cx="4282802" cy="2840589"/>
            </a:xfrm>
            <a:prstGeom prst="rect">
              <a:avLst/>
            </a:prstGeom>
          </p:spPr>
        </p:pic>
        <p:sp>
          <p:nvSpPr>
            <p:cNvPr id="18" name="docshape153">
              <a:extLst>
                <a:ext uri="{FF2B5EF4-FFF2-40B4-BE49-F238E27FC236}">
                  <a16:creationId xmlns:a16="http://schemas.microsoft.com/office/drawing/2014/main" id="{C6CFFEA9-1FBE-55FF-053E-0D8F9058C73B}"/>
                </a:ext>
              </a:extLst>
            </p:cNvPr>
            <p:cNvSpPr>
              <a:spLocks/>
            </p:cNvSpPr>
            <p:nvPr/>
          </p:nvSpPr>
          <p:spPr bwMode="auto">
            <a:xfrm>
              <a:off x="5330455" y="1855771"/>
              <a:ext cx="768318"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9" name="object 10">
              <a:extLst>
                <a:ext uri="{FF2B5EF4-FFF2-40B4-BE49-F238E27FC236}">
                  <a16:creationId xmlns:a16="http://schemas.microsoft.com/office/drawing/2014/main" id="{EDA8D411-E0A3-DD9C-9264-97B2C6215FFD}"/>
                </a:ext>
              </a:extLst>
            </p:cNvPr>
            <p:cNvSpPr txBox="1"/>
            <p:nvPr/>
          </p:nvSpPr>
          <p:spPr>
            <a:xfrm>
              <a:off x="5135422" y="1556858"/>
              <a:ext cx="254000" cy="299720"/>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sz="1800" spc="-50" dirty="0">
                  <a:solidFill>
                    <a:srgbClr val="FF0000"/>
                  </a:solidFill>
                  <a:latin typeface="Meiryo UI" panose="020B0604030504040204" pitchFamily="50" charset="-128"/>
                  <a:ea typeface="Meiryo UI" panose="020B0604030504040204" pitchFamily="50" charset="-128"/>
                  <a:cs typeface="MS Mincho"/>
                </a:rPr>
                <a:t>①</a:t>
              </a:r>
              <a:endParaRPr sz="1800" dirty="0">
                <a:latin typeface="Meiryo UI" panose="020B0604030504040204" pitchFamily="50" charset="-128"/>
                <a:ea typeface="Meiryo UI" panose="020B0604030504040204" pitchFamily="50" charset="-128"/>
                <a:cs typeface="MS Mincho"/>
              </a:endParaRPr>
            </a:p>
          </p:txBody>
        </p:sp>
      </p:grpSp>
      <p:grpSp>
        <p:nvGrpSpPr>
          <p:cNvPr id="27" name="그룹 26">
            <a:extLst>
              <a:ext uri="{FF2B5EF4-FFF2-40B4-BE49-F238E27FC236}">
                <a16:creationId xmlns:a16="http://schemas.microsoft.com/office/drawing/2014/main" id="{C92A781E-D1F0-CB3A-3F36-D5EEA4B574FC}"/>
              </a:ext>
            </a:extLst>
          </p:cNvPr>
          <p:cNvGrpSpPr/>
          <p:nvPr/>
        </p:nvGrpSpPr>
        <p:grpSpPr>
          <a:xfrm>
            <a:off x="850378" y="5729614"/>
            <a:ext cx="4985487" cy="3074250"/>
            <a:chOff x="850378" y="5913565"/>
            <a:chExt cx="4985487" cy="3074250"/>
          </a:xfrm>
        </p:grpSpPr>
        <p:pic>
          <p:nvPicPr>
            <p:cNvPr id="21" name="그림 20">
              <a:extLst>
                <a:ext uri="{FF2B5EF4-FFF2-40B4-BE49-F238E27FC236}">
                  <a16:creationId xmlns:a16="http://schemas.microsoft.com/office/drawing/2014/main" id="{5CB624BB-B797-F355-71BC-D0A6BFDC45E7}"/>
                </a:ext>
              </a:extLst>
            </p:cNvPr>
            <p:cNvPicPr>
              <a:picLocks noChangeAspect="1"/>
            </p:cNvPicPr>
            <p:nvPr/>
          </p:nvPicPr>
          <p:blipFill>
            <a:blip r:embed="rId4"/>
            <a:stretch>
              <a:fillRect/>
            </a:stretch>
          </p:blipFill>
          <p:spPr>
            <a:xfrm>
              <a:off x="1146907" y="5913565"/>
              <a:ext cx="4688958" cy="3074250"/>
            </a:xfrm>
            <a:prstGeom prst="rect">
              <a:avLst/>
            </a:prstGeom>
          </p:spPr>
        </p:pic>
        <p:sp>
          <p:nvSpPr>
            <p:cNvPr id="22" name="docshape153">
              <a:extLst>
                <a:ext uri="{FF2B5EF4-FFF2-40B4-BE49-F238E27FC236}">
                  <a16:creationId xmlns:a16="http://schemas.microsoft.com/office/drawing/2014/main" id="{6C307FE1-CDC5-13C8-E5DC-898409FC41E0}"/>
                </a:ext>
              </a:extLst>
            </p:cNvPr>
            <p:cNvSpPr>
              <a:spLocks/>
            </p:cNvSpPr>
            <p:nvPr/>
          </p:nvSpPr>
          <p:spPr bwMode="auto">
            <a:xfrm>
              <a:off x="1112071" y="7576246"/>
              <a:ext cx="2261994"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docshape153">
              <a:extLst>
                <a:ext uri="{FF2B5EF4-FFF2-40B4-BE49-F238E27FC236}">
                  <a16:creationId xmlns:a16="http://schemas.microsoft.com/office/drawing/2014/main" id="{F0F92154-F478-456A-872D-253DBEEF5ADB}"/>
                </a:ext>
              </a:extLst>
            </p:cNvPr>
            <p:cNvSpPr>
              <a:spLocks/>
            </p:cNvSpPr>
            <p:nvPr/>
          </p:nvSpPr>
          <p:spPr bwMode="auto">
            <a:xfrm>
              <a:off x="4381280" y="6592186"/>
              <a:ext cx="651463"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object 10">
              <a:extLst>
                <a:ext uri="{FF2B5EF4-FFF2-40B4-BE49-F238E27FC236}">
                  <a16:creationId xmlns:a16="http://schemas.microsoft.com/office/drawing/2014/main" id="{7C26F524-9F93-16D1-7D3B-BDCF413588AB}"/>
                </a:ext>
              </a:extLst>
            </p:cNvPr>
            <p:cNvSpPr txBox="1"/>
            <p:nvPr/>
          </p:nvSpPr>
          <p:spPr>
            <a:xfrm>
              <a:off x="850378" y="7424986"/>
              <a:ext cx="254000" cy="289823"/>
            </a:xfrm>
            <a:prstGeom prst="rect">
              <a:avLst/>
            </a:prstGeom>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②</a:t>
              </a:r>
              <a:endParaRPr sz="1800" dirty="0">
                <a:latin typeface="MS Mincho"/>
                <a:cs typeface="MS Mincho"/>
              </a:endParaRPr>
            </a:p>
          </p:txBody>
        </p:sp>
        <p:sp>
          <p:nvSpPr>
            <p:cNvPr id="25" name="object 10">
              <a:extLst>
                <a:ext uri="{FF2B5EF4-FFF2-40B4-BE49-F238E27FC236}">
                  <a16:creationId xmlns:a16="http://schemas.microsoft.com/office/drawing/2014/main" id="{8398673D-4FD6-109E-6A77-10A454C4CE15}"/>
                </a:ext>
              </a:extLst>
            </p:cNvPr>
            <p:cNvSpPr txBox="1"/>
            <p:nvPr/>
          </p:nvSpPr>
          <p:spPr>
            <a:xfrm>
              <a:off x="4086159" y="6351944"/>
              <a:ext cx="254000" cy="289823"/>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③</a:t>
              </a:r>
              <a:endParaRPr sz="1800" dirty="0">
                <a:solidFill>
                  <a:srgbClr val="FF0000"/>
                </a:solidFill>
                <a:latin typeface="MS Mincho"/>
                <a:cs typeface="MS Mincho"/>
              </a:endParaRPr>
            </a:p>
          </p:txBody>
        </p:sp>
      </p:grpSp>
      <p:sp>
        <p:nvSpPr>
          <p:cNvPr id="5" name="正方形/長方形 4">
            <a:extLst>
              <a:ext uri="{FF2B5EF4-FFF2-40B4-BE49-F238E27FC236}">
                <a16:creationId xmlns:a16="http://schemas.microsoft.com/office/drawing/2014/main" id="{9CF74BE4-42D5-A92C-8379-F2D292242BE5}"/>
              </a:ext>
            </a:extLst>
          </p:cNvPr>
          <p:cNvSpPr/>
          <p:nvPr/>
        </p:nvSpPr>
        <p:spPr>
          <a:xfrm>
            <a:off x="798124" y="1724296"/>
            <a:ext cx="455908" cy="10723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3300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581660"/>
            <a:ext cx="6503668" cy="456215"/>
          </a:xfrm>
          <a:prstGeom prst="rect">
            <a:avLst/>
          </a:prstGeom>
          <a:noFill/>
        </p:spPr>
        <p:txBody>
          <a:bodyPr wrap="square" rtlCol="0">
            <a:spAutoFit/>
          </a:bodyPr>
          <a:lstStyle/>
          <a:p>
            <a:pPr marL="485140" marR="429260">
              <a:lnSpc>
                <a:spcPct val="110000"/>
              </a:lnSpc>
              <a:spcAft>
                <a:spcPts val="0"/>
              </a:spcAft>
            </a:pPr>
            <a:r>
              <a:rPr lang="en-US" altLang="ja-JP" sz="11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dirty="0">
                <a:solidFill>
                  <a:srgbClr val="000000"/>
                </a:solidFill>
                <a:effectLst/>
                <a:latin typeface="Helvetica" pitchFamily="2" charset="0"/>
              </a:rPr>
              <a:t>その</a:t>
            </a:r>
            <a:r>
              <a:rPr lang="ko-KR" altLang="en-US" sz="1100" dirty="0">
                <a:solidFill>
                  <a:srgbClr val="000000"/>
                </a:solidFill>
                <a:effectLst/>
                <a:latin typeface="Helvetica" pitchFamily="2" charset="0"/>
              </a:rPr>
              <a:t>後、</a:t>
            </a:r>
            <a:r>
              <a:rPr lang="ja-JP" altLang="en-US" sz="1100" dirty="0">
                <a:solidFill>
                  <a:srgbClr val="000000"/>
                </a:solidFill>
                <a:effectLst/>
                <a:latin typeface="Helvetica" pitchFamily="2" charset="0"/>
              </a:rPr>
              <a:t>点検業務 ＞ 受付及び点検 の画面から</a:t>
            </a:r>
            <a:br>
              <a:rPr lang="en-US" altLang="ja-JP" sz="1100" dirty="0">
                <a:solidFill>
                  <a:srgbClr val="000000"/>
                </a:solidFill>
                <a:effectLst/>
                <a:latin typeface="Helvetica" pitchFamily="2" charset="0"/>
              </a:rPr>
            </a:br>
            <a:r>
              <a:rPr lang="ja-JP" altLang="en-US" sz="1100" dirty="0">
                <a:solidFill>
                  <a:srgbClr val="000000"/>
                </a:solidFill>
                <a:effectLst/>
                <a:latin typeface="Helvetica" pitchFamily="2" charset="0"/>
              </a:rPr>
              <a:t>　</a:t>
            </a:r>
            <a:r>
              <a:rPr lang="ko-KR" altLang="en-US" sz="1100" dirty="0">
                <a:solidFill>
                  <a:srgbClr val="000000"/>
                </a:solidFill>
                <a:effectLst/>
                <a:latin typeface="Helvetica" pitchFamily="2" charset="0"/>
              </a:rPr>
              <a:t>「連続処理」</a:t>
            </a:r>
            <a:r>
              <a:rPr lang="ja-JP" altLang="en-US" sz="1100" dirty="0">
                <a:solidFill>
                  <a:srgbClr val="000000"/>
                </a:solidFill>
                <a:effectLst/>
                <a:latin typeface="Helvetica" pitchFamily="2" charset="0"/>
              </a:rPr>
              <a:t>の</a:t>
            </a:r>
            <a:r>
              <a:rPr lang="ko-KR" altLang="en-US" sz="1100" dirty="0">
                <a:solidFill>
                  <a:srgbClr val="000000"/>
                </a:solidFill>
                <a:effectLst/>
                <a:latin typeface="Helvetica" pitchFamily="2" charset="0"/>
              </a:rPr>
              <a:t>実行</a:t>
            </a:r>
            <a:r>
              <a:rPr lang="ja-JP" altLang="en-US" sz="1100" dirty="0">
                <a:solidFill>
                  <a:srgbClr val="000000"/>
                </a:solidFill>
                <a:effectLst/>
                <a:latin typeface="Helvetica" pitchFamily="2" charset="0"/>
              </a:rPr>
              <a:t>を</a:t>
            </a:r>
            <a:r>
              <a:rPr lang="ko-KR" altLang="en-US" sz="1100" dirty="0">
                <a:solidFill>
                  <a:srgbClr val="000000"/>
                </a:solidFill>
                <a:effectLst/>
                <a:latin typeface="Helvetica" pitchFamily="2" charset="0"/>
              </a:rPr>
              <a:t> </a:t>
            </a:r>
            <a:r>
              <a:rPr lang="ja-JP" altLang="en-US" sz="1100" dirty="0">
                <a:solidFill>
                  <a:srgbClr val="000000"/>
                </a:solidFill>
                <a:effectLst/>
                <a:latin typeface="Helvetica" pitchFamily="2" charset="0"/>
              </a:rPr>
              <a:t>お</a:t>
            </a:r>
            <a:r>
              <a:rPr lang="ko-KR" altLang="en-US" sz="1100" dirty="0">
                <a:solidFill>
                  <a:srgbClr val="000000"/>
                </a:solidFill>
                <a:effectLst/>
                <a:latin typeface="Helvetica" pitchFamily="2" charset="0"/>
              </a:rPr>
              <a:t>願</a:t>
            </a:r>
            <a:r>
              <a:rPr lang="ja-JP" altLang="en-US" sz="1100" dirty="0">
                <a:solidFill>
                  <a:srgbClr val="000000"/>
                </a:solidFill>
                <a:effectLst/>
                <a:latin typeface="Helvetica" pitchFamily="2" charset="0"/>
              </a:rPr>
              <a:t>いいたします。</a:t>
            </a:r>
          </a:p>
        </p:txBody>
      </p:sp>
      <p:pic>
        <p:nvPicPr>
          <p:cNvPr id="3" name="그림 2">
            <a:extLst>
              <a:ext uri="{FF2B5EF4-FFF2-40B4-BE49-F238E27FC236}">
                <a16:creationId xmlns:a16="http://schemas.microsoft.com/office/drawing/2014/main" id="{32B3756D-17BD-702E-3FEC-F4EB81913DD8}"/>
              </a:ext>
            </a:extLst>
          </p:cNvPr>
          <p:cNvPicPr>
            <a:picLocks noChangeAspect="1"/>
          </p:cNvPicPr>
          <p:nvPr/>
        </p:nvPicPr>
        <p:blipFill>
          <a:blip r:embed="rId2"/>
          <a:stretch>
            <a:fillRect/>
          </a:stretch>
        </p:blipFill>
        <p:spPr>
          <a:xfrm>
            <a:off x="734947" y="1278528"/>
            <a:ext cx="5388106" cy="2782919"/>
          </a:xfrm>
          <a:prstGeom prst="rect">
            <a:avLst/>
          </a:prstGeom>
        </p:spPr>
      </p:pic>
      <p:sp>
        <p:nvSpPr>
          <p:cNvPr id="5" name="TextBox 4">
            <a:extLst>
              <a:ext uri="{FF2B5EF4-FFF2-40B4-BE49-F238E27FC236}">
                <a16:creationId xmlns:a16="http://schemas.microsoft.com/office/drawing/2014/main" id="{DCAAD7B5-2214-34AD-9255-B2F9D60D0EAC}"/>
              </a:ext>
            </a:extLst>
          </p:cNvPr>
          <p:cNvSpPr txBox="1"/>
          <p:nvPr/>
        </p:nvSpPr>
        <p:spPr>
          <a:xfrm>
            <a:off x="3572541" y="2306093"/>
            <a:ext cx="368596" cy="369332"/>
          </a:xfrm>
          <a:prstGeom prst="rect">
            <a:avLst/>
          </a:prstGeom>
          <a:solidFill>
            <a:schemeClr val="bg1"/>
          </a:solidFill>
        </p:spPr>
        <p:txBody>
          <a:bodyPr wrap="square">
            <a:spAutoFit/>
          </a:bodyPr>
          <a:lstStyle/>
          <a:p>
            <a:r>
              <a:rPr lang="en-US" altLang="ja-JP" sz="18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endParaRPr lang="ko-KR" altLang="en-US" dirty="0">
              <a:solidFill>
                <a:srgbClr val="FF0000"/>
              </a:solidFill>
            </a:endParaRPr>
          </a:p>
        </p:txBody>
      </p:sp>
      <p:sp>
        <p:nvSpPr>
          <p:cNvPr id="7" name="docshape153">
            <a:extLst>
              <a:ext uri="{FF2B5EF4-FFF2-40B4-BE49-F238E27FC236}">
                <a16:creationId xmlns:a16="http://schemas.microsoft.com/office/drawing/2014/main" id="{7AACED8F-3CDE-15D3-D842-AFC20542DCDC}"/>
              </a:ext>
            </a:extLst>
          </p:cNvPr>
          <p:cNvSpPr>
            <a:spLocks/>
          </p:cNvSpPr>
          <p:nvPr/>
        </p:nvSpPr>
        <p:spPr bwMode="auto">
          <a:xfrm>
            <a:off x="3899271" y="2647073"/>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53">
            <a:extLst>
              <a:ext uri="{FF2B5EF4-FFF2-40B4-BE49-F238E27FC236}">
                <a16:creationId xmlns:a16="http://schemas.microsoft.com/office/drawing/2014/main" id="{B2ED6704-8B85-70D2-0293-9DB0DFDDDE22}"/>
              </a:ext>
            </a:extLst>
          </p:cNvPr>
          <p:cNvSpPr>
            <a:spLocks/>
          </p:cNvSpPr>
          <p:nvPr/>
        </p:nvSpPr>
        <p:spPr bwMode="auto">
          <a:xfrm>
            <a:off x="890257" y="1601538"/>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10" name="직선 화살표 연결선 9">
            <a:extLst>
              <a:ext uri="{FF2B5EF4-FFF2-40B4-BE49-F238E27FC236}">
                <a16:creationId xmlns:a16="http://schemas.microsoft.com/office/drawing/2014/main" id="{E0A43088-BB7F-30CE-D3E9-4DD7070B9212}"/>
              </a:ext>
            </a:extLst>
          </p:cNvPr>
          <p:cNvCxnSpPr/>
          <p:nvPr/>
        </p:nvCxnSpPr>
        <p:spPr>
          <a:xfrm>
            <a:off x="1463749" y="1701373"/>
            <a:ext cx="492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41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36</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grpSp>
        <p:nvGrpSpPr>
          <p:cNvPr id="12" name="object 12">
            <a:extLst>
              <a:ext uri="{FF2B5EF4-FFF2-40B4-BE49-F238E27FC236}">
                <a16:creationId xmlns:a16="http://schemas.microsoft.com/office/drawing/2014/main" id="{6C639BD9-E9E3-079B-7341-7ADF24593900}"/>
              </a:ext>
            </a:extLst>
          </p:cNvPr>
          <p:cNvGrpSpPr/>
          <p:nvPr/>
        </p:nvGrpSpPr>
        <p:grpSpPr>
          <a:xfrm>
            <a:off x="1841754" y="1935367"/>
            <a:ext cx="1649730" cy="2043430"/>
            <a:chOff x="1841754" y="2100833"/>
            <a:chExt cx="1649730" cy="2043430"/>
          </a:xfrm>
        </p:grpSpPr>
        <p:sp>
          <p:nvSpPr>
            <p:cNvPr id="13" name="object 13">
              <a:extLst>
                <a:ext uri="{FF2B5EF4-FFF2-40B4-BE49-F238E27FC236}">
                  <a16:creationId xmlns:a16="http://schemas.microsoft.com/office/drawing/2014/main" id="{A3FA952E-91FA-5D5D-537F-BD1989C11B9D}"/>
                </a:ext>
              </a:extLst>
            </p:cNvPr>
            <p:cNvSpPr/>
            <p:nvPr/>
          </p:nvSpPr>
          <p:spPr>
            <a:xfrm>
              <a:off x="2886456" y="3726941"/>
              <a:ext cx="605155" cy="417195"/>
            </a:xfrm>
            <a:custGeom>
              <a:avLst/>
              <a:gdLst/>
              <a:ahLst/>
              <a:cxnLst/>
              <a:rect l="l" t="t" r="r" b="b"/>
              <a:pathLst>
                <a:path w="605154" h="417195">
                  <a:moveTo>
                    <a:pt x="393293" y="94134"/>
                  </a:moveTo>
                  <a:lnTo>
                    <a:pt x="0" y="352806"/>
                  </a:lnTo>
                  <a:lnTo>
                    <a:pt x="41910" y="416814"/>
                  </a:lnTo>
                  <a:lnTo>
                    <a:pt x="435113" y="157497"/>
                  </a:lnTo>
                  <a:lnTo>
                    <a:pt x="393293" y="94134"/>
                  </a:lnTo>
                  <a:close/>
                </a:path>
                <a:path w="605154" h="417195">
                  <a:moveTo>
                    <a:pt x="562650" y="73152"/>
                  </a:moveTo>
                  <a:lnTo>
                    <a:pt x="425196" y="73152"/>
                  </a:lnTo>
                  <a:lnTo>
                    <a:pt x="467106" y="136398"/>
                  </a:lnTo>
                  <a:lnTo>
                    <a:pt x="435113" y="157497"/>
                  </a:lnTo>
                  <a:lnTo>
                    <a:pt x="477012" y="220980"/>
                  </a:lnTo>
                  <a:lnTo>
                    <a:pt x="562650" y="73152"/>
                  </a:lnTo>
                  <a:close/>
                </a:path>
                <a:path w="605154" h="417195">
                  <a:moveTo>
                    <a:pt x="425196" y="73152"/>
                  </a:moveTo>
                  <a:lnTo>
                    <a:pt x="393293" y="94134"/>
                  </a:lnTo>
                  <a:lnTo>
                    <a:pt x="435113" y="157497"/>
                  </a:lnTo>
                  <a:lnTo>
                    <a:pt x="467106" y="136398"/>
                  </a:lnTo>
                  <a:lnTo>
                    <a:pt x="425196" y="73152"/>
                  </a:lnTo>
                  <a:close/>
                </a:path>
                <a:path w="605154" h="417195">
                  <a:moveTo>
                    <a:pt x="605028" y="0"/>
                  </a:moveTo>
                  <a:lnTo>
                    <a:pt x="351282" y="30480"/>
                  </a:lnTo>
                  <a:lnTo>
                    <a:pt x="393293" y="94134"/>
                  </a:lnTo>
                  <a:lnTo>
                    <a:pt x="425196" y="73152"/>
                  </a:lnTo>
                  <a:lnTo>
                    <a:pt x="562650" y="73152"/>
                  </a:lnTo>
                  <a:lnTo>
                    <a:pt x="605028" y="0"/>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pic>
          <p:nvPicPr>
            <p:cNvPr id="14" name="object 14">
              <a:extLst>
                <a:ext uri="{FF2B5EF4-FFF2-40B4-BE49-F238E27FC236}">
                  <a16:creationId xmlns:a16="http://schemas.microsoft.com/office/drawing/2014/main" id="{766A6014-0E38-64BD-6780-A3E1A3E8BA66}"/>
                </a:ext>
              </a:extLst>
            </p:cNvPr>
            <p:cNvPicPr/>
            <p:nvPr/>
          </p:nvPicPr>
          <p:blipFill>
            <a:blip r:embed="rId3" cstate="print"/>
            <a:stretch>
              <a:fillRect/>
            </a:stretch>
          </p:blipFill>
          <p:spPr>
            <a:xfrm>
              <a:off x="1841754" y="2100833"/>
              <a:ext cx="960119" cy="124968"/>
            </a:xfrm>
            <a:prstGeom prst="rect">
              <a:avLst/>
            </a:prstGeom>
          </p:spPr>
        </p:pic>
      </p:grpSp>
      <p:pic>
        <p:nvPicPr>
          <p:cNvPr id="16" name="object 16">
            <a:extLst>
              <a:ext uri="{FF2B5EF4-FFF2-40B4-BE49-F238E27FC236}">
                <a16:creationId xmlns:a16="http://schemas.microsoft.com/office/drawing/2014/main" id="{678F6322-3D83-28B9-93E2-4E75ECD45F8D}"/>
              </a:ext>
            </a:extLst>
          </p:cNvPr>
          <p:cNvPicPr/>
          <p:nvPr/>
        </p:nvPicPr>
        <p:blipFill>
          <a:blip r:embed="rId4"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69126" y="511618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8" name="그룹 7">
            <a:extLst>
              <a:ext uri="{FF2B5EF4-FFF2-40B4-BE49-F238E27FC236}">
                <a16:creationId xmlns:a16="http://schemas.microsoft.com/office/drawing/2014/main" id="{BA0EC175-84F1-A924-2589-2064FA18A0FB}"/>
              </a:ext>
            </a:extLst>
          </p:cNvPr>
          <p:cNvGrpSpPr/>
          <p:nvPr/>
        </p:nvGrpSpPr>
        <p:grpSpPr>
          <a:xfrm>
            <a:off x="1323017" y="5609639"/>
            <a:ext cx="4125001" cy="2916052"/>
            <a:chOff x="1323017" y="5609639"/>
            <a:chExt cx="4125001" cy="2916052"/>
          </a:xfrm>
        </p:grpSpPr>
        <p:pic>
          <p:nvPicPr>
            <p:cNvPr id="10" name="object 9">
              <a:extLst>
                <a:ext uri="{FF2B5EF4-FFF2-40B4-BE49-F238E27FC236}">
                  <a16:creationId xmlns:a16="http://schemas.microsoft.com/office/drawing/2014/main" id="{BAF25D84-C658-9F7F-3681-CAD4F5F6BC83}"/>
                </a:ext>
              </a:extLst>
            </p:cNvPr>
            <p:cNvPicPr/>
            <p:nvPr/>
          </p:nvPicPr>
          <p:blipFill>
            <a:blip r:embed="rId3" cstate="print"/>
            <a:srcRect t="6931"/>
            <a:stretch/>
          </p:blipFill>
          <p:spPr>
            <a:xfrm>
              <a:off x="1323017" y="5609639"/>
              <a:ext cx="4125001" cy="2916052"/>
            </a:xfrm>
            <a:prstGeom prst="rect">
              <a:avLst/>
            </a:prstGeom>
          </p:spPr>
        </p:pic>
        <p:pic>
          <p:nvPicPr>
            <p:cNvPr id="12" name="그림 11">
              <a:extLst>
                <a:ext uri="{FF2B5EF4-FFF2-40B4-BE49-F238E27FC236}">
                  <a16:creationId xmlns:a16="http://schemas.microsoft.com/office/drawing/2014/main" id="{BF49BD80-0C3A-2FAC-CCBB-2B7DA6583E8D}"/>
                </a:ext>
              </a:extLst>
            </p:cNvPr>
            <p:cNvPicPr>
              <a:picLocks noChangeAspect="1"/>
            </p:cNvPicPr>
            <p:nvPr/>
          </p:nvPicPr>
          <p:blipFill>
            <a:blip r:embed="rId4"/>
            <a:stretch>
              <a:fillRect/>
            </a:stretch>
          </p:blipFill>
          <p:spPr>
            <a:xfrm>
              <a:off x="2202713" y="5727043"/>
              <a:ext cx="635597" cy="171923"/>
            </a:xfrm>
            <a:prstGeom prst="rect">
              <a:avLst/>
            </a:prstGeom>
          </p:spPr>
        </p:pic>
        <p:pic>
          <p:nvPicPr>
            <p:cNvPr id="13" name="그림 12">
              <a:extLst>
                <a:ext uri="{FF2B5EF4-FFF2-40B4-BE49-F238E27FC236}">
                  <a16:creationId xmlns:a16="http://schemas.microsoft.com/office/drawing/2014/main" id="{8502ECA0-705E-839D-CF1C-E05E19ADF325}"/>
                </a:ext>
              </a:extLst>
            </p:cNvPr>
            <p:cNvPicPr>
              <a:picLocks noChangeAspect="1"/>
            </p:cNvPicPr>
            <p:nvPr/>
          </p:nvPicPr>
          <p:blipFill>
            <a:blip r:embed="rId5"/>
            <a:stretch>
              <a:fillRect/>
            </a:stretch>
          </p:blipFill>
          <p:spPr>
            <a:xfrm>
              <a:off x="2819459" y="5756456"/>
              <a:ext cx="534919" cy="128296"/>
            </a:xfrm>
            <a:prstGeom prst="rect">
              <a:avLst/>
            </a:prstGeom>
          </p:spPr>
        </p:pic>
      </p:grpSp>
    </p:spTree>
    <p:extLst>
      <p:ext uri="{BB962C8B-B14F-4D97-AF65-F5344CB8AC3E}">
        <p14:creationId xmlns:p14="http://schemas.microsoft.com/office/powerpoint/2010/main" val="1128807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253E633A-3DB2-ACBF-2F87-269BD9C5378C}"/>
              </a:ext>
            </a:extLst>
          </p:cNvPr>
          <p:cNvGrpSpPr/>
          <p:nvPr/>
        </p:nvGrpSpPr>
        <p:grpSpPr>
          <a:xfrm>
            <a:off x="1331661" y="4891921"/>
            <a:ext cx="4194677" cy="3102429"/>
            <a:chOff x="1331661" y="4891921"/>
            <a:chExt cx="4194677" cy="3102429"/>
          </a:xfrm>
        </p:grpSpPr>
        <p:grpSp>
          <p:nvGrpSpPr>
            <p:cNvPr id="12" name="object 5">
              <a:extLst>
                <a:ext uri="{FF2B5EF4-FFF2-40B4-BE49-F238E27FC236}">
                  <a16:creationId xmlns:a16="http://schemas.microsoft.com/office/drawing/2014/main" id="{98FE8A12-7677-97B8-AEBA-4D696DB9ED9A}"/>
                </a:ext>
              </a:extLst>
            </p:cNvPr>
            <p:cNvGrpSpPr/>
            <p:nvPr/>
          </p:nvGrpSpPr>
          <p:grpSpPr>
            <a:xfrm>
              <a:off x="1331661" y="4891921"/>
              <a:ext cx="4194677" cy="3102429"/>
              <a:chOff x="1620011" y="5691204"/>
              <a:chExt cx="4316730" cy="2984164"/>
            </a:xfrm>
          </p:grpSpPr>
          <p:pic>
            <p:nvPicPr>
              <p:cNvPr id="16" name="object 6">
                <a:extLst>
                  <a:ext uri="{FF2B5EF4-FFF2-40B4-BE49-F238E27FC236}">
                    <a16:creationId xmlns:a16="http://schemas.microsoft.com/office/drawing/2014/main" id="{674259F7-E2A0-87EB-A8AC-FFC7E96A8B58}"/>
                  </a:ext>
                </a:extLst>
              </p:cNvPr>
              <p:cNvPicPr/>
              <p:nvPr/>
            </p:nvPicPr>
            <p:blipFill>
              <a:blip r:embed="rId3" cstate="print"/>
              <a:srcRect t="8220"/>
              <a:stretch/>
            </p:blipFill>
            <p:spPr>
              <a:xfrm>
                <a:off x="1620011" y="5691204"/>
                <a:ext cx="4316730" cy="2984164"/>
              </a:xfrm>
              <a:prstGeom prst="rect">
                <a:avLst/>
              </a:prstGeom>
            </p:spPr>
          </p:pic>
          <p:sp>
            <p:nvSpPr>
              <p:cNvPr id="17" name="object 7">
                <a:extLst>
                  <a:ext uri="{FF2B5EF4-FFF2-40B4-BE49-F238E27FC236}">
                    <a16:creationId xmlns:a16="http://schemas.microsoft.com/office/drawing/2014/main" id="{D2FEF6A5-F946-59DD-1C24-2F9BEFBCF5EB}"/>
                  </a:ext>
                </a:extLst>
              </p:cNvPr>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8" name="object 8">
                <a:extLst>
                  <a:ext uri="{FF2B5EF4-FFF2-40B4-BE49-F238E27FC236}">
                    <a16:creationId xmlns:a16="http://schemas.microsoft.com/office/drawing/2014/main" id="{5B527FF3-F846-28E8-EFF0-45D3E8381006}"/>
                  </a:ext>
                </a:extLst>
              </p:cNvPr>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pic>
          <p:nvPicPr>
            <p:cNvPr id="13" name="그림 12">
              <a:extLst>
                <a:ext uri="{FF2B5EF4-FFF2-40B4-BE49-F238E27FC236}">
                  <a16:creationId xmlns:a16="http://schemas.microsoft.com/office/drawing/2014/main" id="{87A3ED59-C19B-78BB-F0F5-A7084C3B9261}"/>
                </a:ext>
              </a:extLst>
            </p:cNvPr>
            <p:cNvPicPr>
              <a:picLocks noChangeAspect="1"/>
            </p:cNvPicPr>
            <p:nvPr/>
          </p:nvPicPr>
          <p:blipFill>
            <a:blip r:embed="rId4"/>
            <a:stretch>
              <a:fillRect/>
            </a:stretch>
          </p:blipFill>
          <p:spPr>
            <a:xfrm>
              <a:off x="2217302" y="4975018"/>
              <a:ext cx="635597" cy="171923"/>
            </a:xfrm>
            <a:prstGeom prst="rect">
              <a:avLst/>
            </a:prstGeom>
          </p:spPr>
        </p:pic>
        <p:pic>
          <p:nvPicPr>
            <p:cNvPr id="15" name="그림 14">
              <a:extLst>
                <a:ext uri="{FF2B5EF4-FFF2-40B4-BE49-F238E27FC236}">
                  <a16:creationId xmlns:a16="http://schemas.microsoft.com/office/drawing/2014/main" id="{740F2F46-7579-D5DB-EFD0-36589633AD47}"/>
                </a:ext>
              </a:extLst>
            </p:cNvPr>
            <p:cNvPicPr>
              <a:picLocks noChangeAspect="1"/>
            </p:cNvPicPr>
            <p:nvPr/>
          </p:nvPicPr>
          <p:blipFill>
            <a:blip r:embed="rId5"/>
            <a:stretch>
              <a:fillRect/>
            </a:stretch>
          </p:blipFill>
          <p:spPr>
            <a:xfrm>
              <a:off x="2834049" y="5005147"/>
              <a:ext cx="531144" cy="136477"/>
            </a:xfrm>
            <a:prstGeom prst="rect">
              <a:avLst/>
            </a:prstGeom>
          </p:spPr>
        </p:pic>
      </p:grpSp>
    </p:spTree>
    <p:extLst>
      <p:ext uri="{BB962C8B-B14F-4D97-AF65-F5344CB8AC3E}">
        <p14:creationId xmlns:p14="http://schemas.microsoft.com/office/powerpoint/2010/main" val="1341886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02475"/>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14892"/>
            <a:ext cx="750346" cy="645973"/>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326B38F8-BCCF-3A78-F9A2-37EB6D46BF1C}"/>
              </a:ext>
            </a:extLst>
          </p:cNvPr>
          <p:cNvPicPr>
            <a:picLocks noChangeAspect="1"/>
          </p:cNvPicPr>
          <p:nvPr/>
        </p:nvPicPr>
        <p:blipFill>
          <a:blip r:embed="rId2"/>
          <a:stretch>
            <a:fillRect/>
          </a:stretch>
        </p:blipFill>
        <p:spPr>
          <a:xfrm>
            <a:off x="824032" y="5089814"/>
            <a:ext cx="5442211" cy="3825486"/>
          </a:xfrm>
          <a:prstGeom prst="rect">
            <a:avLst/>
          </a:prstGeom>
        </p:spPr>
      </p:pic>
      <p:pic>
        <p:nvPicPr>
          <p:cNvPr id="5" name="図 4" descr="テキスト&#10;&#10;AI によって生成されたコンテンツは間違っている可能性があります。">
            <a:extLst>
              <a:ext uri="{FF2B5EF4-FFF2-40B4-BE49-F238E27FC236}">
                <a16:creationId xmlns:a16="http://schemas.microsoft.com/office/drawing/2014/main" id="{FC2DAF64-9089-55EF-D609-09B12F76548B}"/>
              </a:ext>
            </a:extLst>
          </p:cNvPr>
          <p:cNvPicPr>
            <a:picLocks noChangeAspect="1"/>
          </p:cNvPicPr>
          <p:nvPr/>
        </p:nvPicPr>
        <p:blipFill>
          <a:blip r:embed="rId3"/>
          <a:stretch>
            <a:fillRect/>
          </a:stretch>
        </p:blipFill>
        <p:spPr>
          <a:xfrm>
            <a:off x="1033988" y="1935614"/>
            <a:ext cx="1831523" cy="2384877"/>
          </a:xfrm>
          <a:prstGeom prst="rect">
            <a:avLst/>
          </a:prstGeom>
        </p:spPr>
      </p:pic>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44</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sp>
        <p:nvSpPr>
          <p:cNvPr id="21" name="직사각형 20">
            <a:extLst>
              <a:ext uri="{FF2B5EF4-FFF2-40B4-BE49-F238E27FC236}">
                <a16:creationId xmlns:a16="http://schemas.microsoft.com/office/drawing/2014/main" id="{7991B771-92D5-0003-F09B-7417BEE1ABD3}"/>
              </a:ext>
            </a:extLst>
          </p:cNvPr>
          <p:cNvSpPr/>
          <p:nvPr/>
        </p:nvSpPr>
        <p:spPr>
          <a:xfrm>
            <a:off x="1274282" y="2004437"/>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四角形: 角を丸くする 5">
            <a:extLst>
              <a:ext uri="{FF2B5EF4-FFF2-40B4-BE49-F238E27FC236}">
                <a16:creationId xmlns:a16="http://schemas.microsoft.com/office/drawing/2014/main" id="{108C750F-723E-23EB-D8A4-973CC474A668}"/>
              </a:ext>
            </a:extLst>
          </p:cNvPr>
          <p:cNvSpPr/>
          <p:nvPr/>
        </p:nvSpPr>
        <p:spPr>
          <a:xfrm>
            <a:off x="1274282" y="3557993"/>
            <a:ext cx="1151878" cy="238945"/>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1101D5BD-1371-96D2-73A5-235E9274C8DE}"/>
              </a:ext>
            </a:extLst>
          </p:cNvPr>
          <p:cNvSpPr/>
          <p:nvPr/>
        </p:nvSpPr>
        <p:spPr>
          <a:xfrm>
            <a:off x="1777042" y="5825706"/>
            <a:ext cx="460075"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7F230DD8-BE8C-7132-9696-E4BC2C1E40AF}"/>
              </a:ext>
            </a:extLst>
          </p:cNvPr>
          <p:cNvSpPr/>
          <p:nvPr/>
        </p:nvSpPr>
        <p:spPr>
          <a:xfrm>
            <a:off x="1274282" y="6762015"/>
            <a:ext cx="1859982" cy="1610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70AD480-705B-0CB0-7655-EF39C9B863EC}"/>
              </a:ext>
            </a:extLst>
          </p:cNvPr>
          <p:cNvSpPr txBox="1"/>
          <p:nvPr/>
        </p:nvSpPr>
        <p:spPr>
          <a:xfrm>
            <a:off x="1262780" y="6707915"/>
            <a:ext cx="172528" cy="246221"/>
          </a:xfrm>
          <a:prstGeom prst="rect">
            <a:avLst/>
          </a:prstGeom>
          <a:noFill/>
        </p:spPr>
        <p:txBody>
          <a:bodyPr wrap="square" rtlCol="0">
            <a:spAutoFit/>
          </a:bodyPr>
          <a:lstStyle/>
          <a:p>
            <a:r>
              <a:rPr kumimoji="1" lang="ja-JP" altLang="en-US" sz="1000" dirty="0"/>
              <a:t>✓</a:t>
            </a:r>
          </a:p>
        </p:txBody>
      </p:sp>
      <p:sp>
        <p:nvSpPr>
          <p:cNvPr id="18" name="正方形/長方形 17">
            <a:extLst>
              <a:ext uri="{FF2B5EF4-FFF2-40B4-BE49-F238E27FC236}">
                <a16:creationId xmlns:a16="http://schemas.microsoft.com/office/drawing/2014/main" id="{0185D560-2DDC-60DD-7BCD-04AF72A7B14E}"/>
              </a:ext>
            </a:extLst>
          </p:cNvPr>
          <p:cNvSpPr/>
          <p:nvPr/>
        </p:nvSpPr>
        <p:spPr>
          <a:xfrm>
            <a:off x="1337542" y="5221857"/>
            <a:ext cx="427998" cy="109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69855DD-CC4C-0E8A-6E79-6FFD0DDFB533}"/>
              </a:ext>
            </a:extLst>
          </p:cNvPr>
          <p:cNvSpPr/>
          <p:nvPr/>
        </p:nvSpPr>
        <p:spPr>
          <a:xfrm>
            <a:off x="2087592" y="5207351"/>
            <a:ext cx="1364411" cy="1237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861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D040A3A-9625-480F-0078-D948235667B3}"/>
              </a:ext>
            </a:extLst>
          </p:cNvPr>
          <p:cNvPicPr>
            <a:picLocks noChangeAspect="1"/>
          </p:cNvPicPr>
          <p:nvPr/>
        </p:nvPicPr>
        <p:blipFill>
          <a:blip r:embed="rId3"/>
          <a:srcRect l="2350"/>
          <a:stretch/>
        </p:blipFill>
        <p:spPr>
          <a:xfrm>
            <a:off x="1213894" y="5815753"/>
            <a:ext cx="4446678" cy="3011310"/>
          </a:xfrm>
          <a:prstGeom prst="rect">
            <a:avLst/>
          </a:prstGeom>
        </p:spPr>
      </p:pic>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45</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pic>
        <p:nvPicPr>
          <p:cNvPr id="6" name="object 6"/>
          <p:cNvPicPr/>
          <p:nvPr/>
        </p:nvPicPr>
        <p:blipFill>
          <a:blip r:embed="rId4" cstate="print"/>
          <a:srcRect l="2327" t="15386"/>
          <a:stretch/>
        </p:blipFill>
        <p:spPr>
          <a:xfrm>
            <a:off x="1374750" y="1790795"/>
            <a:ext cx="4108499" cy="3050585"/>
          </a:xfrm>
          <a:prstGeom prst="rect">
            <a:avLst/>
          </a:prstGeom>
          <a:ln>
            <a:solidFill>
              <a:srgbClr val="000000"/>
            </a:solidFill>
          </a:ln>
        </p:spPr>
      </p:pic>
      <p:sp>
        <p:nvSpPr>
          <p:cNvPr id="8" name="object 8"/>
          <p:cNvSpPr/>
          <p:nvPr/>
        </p:nvSpPr>
        <p:spPr>
          <a:xfrm>
            <a:off x="1476331" y="3264323"/>
            <a:ext cx="1218487" cy="475084"/>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3" name="object 13"/>
          <p:cNvSpPr/>
          <p:nvPr/>
        </p:nvSpPr>
        <p:spPr>
          <a:xfrm>
            <a:off x="3806987" y="7445822"/>
            <a:ext cx="1574638" cy="202753"/>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7" name="正方形/長方形 6">
            <a:extLst>
              <a:ext uri="{FF2B5EF4-FFF2-40B4-BE49-F238E27FC236}">
                <a16:creationId xmlns:a16="http://schemas.microsoft.com/office/drawing/2014/main" id="{407E38D1-B374-B8F2-A4FF-D75755185C8E}"/>
              </a:ext>
            </a:extLst>
          </p:cNvPr>
          <p:cNvSpPr/>
          <p:nvPr/>
        </p:nvSpPr>
        <p:spPr>
          <a:xfrm>
            <a:off x="1580489" y="1838712"/>
            <a:ext cx="696884" cy="82104"/>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직사각형 19">
            <a:extLst>
              <a:ext uri="{FF2B5EF4-FFF2-40B4-BE49-F238E27FC236}">
                <a16:creationId xmlns:a16="http://schemas.microsoft.com/office/drawing/2014/main" id="{966E5E0D-F801-3F4A-D603-56D1B5FC5961}"/>
              </a:ext>
            </a:extLst>
          </p:cNvPr>
          <p:cNvSpPr/>
          <p:nvPr/>
        </p:nvSpPr>
        <p:spPr>
          <a:xfrm>
            <a:off x="1739796" y="5922290"/>
            <a:ext cx="1098654" cy="262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9">
            <a:extLst>
              <a:ext uri="{FF2B5EF4-FFF2-40B4-BE49-F238E27FC236}">
                <a16:creationId xmlns:a16="http://schemas.microsoft.com/office/drawing/2014/main" id="{2A65F8DF-0A91-60B5-8BA9-A2D4ED137B6C}"/>
              </a:ext>
            </a:extLst>
          </p:cNvPr>
          <p:cNvSpPr/>
          <p:nvPr/>
        </p:nvSpPr>
        <p:spPr>
          <a:xfrm>
            <a:off x="2455422" y="6662574"/>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9">
            <a:extLst>
              <a:ext uri="{FF2B5EF4-FFF2-40B4-BE49-F238E27FC236}">
                <a16:creationId xmlns:a16="http://schemas.microsoft.com/office/drawing/2014/main" id="{8594F33E-39B6-7CCE-F9F3-ED55A3C784FC}"/>
              </a:ext>
            </a:extLst>
          </p:cNvPr>
          <p:cNvSpPr/>
          <p:nvPr/>
        </p:nvSpPr>
        <p:spPr>
          <a:xfrm>
            <a:off x="2277374" y="7929012"/>
            <a:ext cx="1027802"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19">
            <a:extLst>
              <a:ext uri="{FF2B5EF4-FFF2-40B4-BE49-F238E27FC236}">
                <a16:creationId xmlns:a16="http://schemas.microsoft.com/office/drawing/2014/main" id="{717E5853-63F9-A333-3B17-D87688BEE7F0}"/>
              </a:ext>
            </a:extLst>
          </p:cNvPr>
          <p:cNvSpPr/>
          <p:nvPr/>
        </p:nvSpPr>
        <p:spPr>
          <a:xfrm>
            <a:off x="1853319" y="6447723"/>
            <a:ext cx="12804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직사각형 19">
            <a:extLst>
              <a:ext uri="{FF2B5EF4-FFF2-40B4-BE49-F238E27FC236}">
                <a16:creationId xmlns:a16="http://schemas.microsoft.com/office/drawing/2014/main" id="{E5037F59-C906-EAEE-2508-9E627348D977}"/>
              </a:ext>
            </a:extLst>
          </p:cNvPr>
          <p:cNvSpPr/>
          <p:nvPr/>
        </p:nvSpPr>
        <p:spPr>
          <a:xfrm>
            <a:off x="1788271" y="6145635"/>
            <a:ext cx="594606" cy="138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4" name="직사각형 19">
            <a:extLst>
              <a:ext uri="{FF2B5EF4-FFF2-40B4-BE49-F238E27FC236}">
                <a16:creationId xmlns:a16="http://schemas.microsoft.com/office/drawing/2014/main" id="{54D098AE-A8B1-7556-6A6C-2D0DFCF7F1D0}"/>
              </a:ext>
            </a:extLst>
          </p:cNvPr>
          <p:cNvSpPr/>
          <p:nvPr/>
        </p:nvSpPr>
        <p:spPr>
          <a:xfrm>
            <a:off x="1778746" y="6290931"/>
            <a:ext cx="498627" cy="1567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46</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70788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点検業務 ＞ レセ画面点検</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150556" y="1534449"/>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5" name="正方形/長方形 4">
            <a:extLst>
              <a:ext uri="{FF2B5EF4-FFF2-40B4-BE49-F238E27FC236}">
                <a16:creationId xmlns:a16="http://schemas.microsoft.com/office/drawing/2014/main" id="{3FC0E49E-FD20-49D1-D4E3-7BEC2F9F5751}"/>
              </a:ext>
            </a:extLst>
          </p:cNvPr>
          <p:cNvSpPr/>
          <p:nvPr/>
        </p:nvSpPr>
        <p:spPr>
          <a:xfrm>
            <a:off x="1887706" y="4591615"/>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07F8831D-C7AB-FAB1-30CF-E4C54C7D877D}"/>
              </a:ext>
            </a:extLst>
          </p:cNvPr>
          <p:cNvSpPr/>
          <p:nvPr/>
        </p:nvSpPr>
        <p:spPr>
          <a:xfrm>
            <a:off x="1912758" y="6628878"/>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C8F245D-D3BB-79A3-5662-4A96130D05CF}"/>
              </a:ext>
            </a:extLst>
          </p:cNvPr>
          <p:cNvSpPr/>
          <p:nvPr/>
        </p:nvSpPr>
        <p:spPr>
          <a:xfrm>
            <a:off x="1887706" y="758487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F4B4074-9CE1-6710-0F70-0935CF9C768F}"/>
              </a:ext>
            </a:extLst>
          </p:cNvPr>
          <p:cNvSpPr/>
          <p:nvPr/>
        </p:nvSpPr>
        <p:spPr>
          <a:xfrm>
            <a:off x="1912758" y="8565933"/>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6297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611709" y="6248133"/>
            <a:ext cx="826557" cy="19756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 name="正方形/長方形 1">
            <a:extLst>
              <a:ext uri="{FF2B5EF4-FFF2-40B4-BE49-F238E27FC236}">
                <a16:creationId xmlns:a16="http://schemas.microsoft.com/office/drawing/2014/main" id="{B0A62B3E-2098-CCE2-CE42-CA4F400254D0}"/>
              </a:ext>
            </a:extLst>
          </p:cNvPr>
          <p:cNvSpPr/>
          <p:nvPr/>
        </p:nvSpPr>
        <p:spPr>
          <a:xfrm>
            <a:off x="1950379" y="183666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82A5794-BBBF-24D6-FD8C-D4B7CC966715}"/>
              </a:ext>
            </a:extLst>
          </p:cNvPr>
          <p:cNvSpPr/>
          <p:nvPr/>
        </p:nvSpPr>
        <p:spPr>
          <a:xfrm>
            <a:off x="1963883" y="3664689"/>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7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D6D65CB6-238E-1944-5438-FFD7032B942E}"/>
              </a:ext>
            </a:extLst>
          </p:cNvPr>
          <p:cNvSpPr/>
          <p:nvPr/>
        </p:nvSpPr>
        <p:spPr>
          <a:xfrm>
            <a:off x="3018848" y="204378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BF6C06F-CCE8-E138-AA7C-B01F10999B25}"/>
              </a:ext>
            </a:extLst>
          </p:cNvPr>
          <p:cNvSpPr/>
          <p:nvPr/>
        </p:nvSpPr>
        <p:spPr>
          <a:xfrm>
            <a:off x="2913406" y="3491093"/>
            <a:ext cx="553172" cy="156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38E2CAD-3277-D812-3E5A-5CAD6A6581BF}"/>
              </a:ext>
            </a:extLst>
          </p:cNvPr>
          <p:cNvSpPr/>
          <p:nvPr/>
        </p:nvSpPr>
        <p:spPr>
          <a:xfrm>
            <a:off x="3027853" y="6298040"/>
            <a:ext cx="410152"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6DEDC3D-0012-C741-9D29-3BF481F0A058}"/>
              </a:ext>
            </a:extLst>
          </p:cNvPr>
          <p:cNvSpPr/>
          <p:nvPr/>
        </p:nvSpPr>
        <p:spPr>
          <a:xfrm>
            <a:off x="2829603" y="7598399"/>
            <a:ext cx="502319" cy="1252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6</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613798"/>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257085"/>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917366"/>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1953402"/>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1939737"/>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193181"/>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035554"/>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19070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42146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284470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419718"/>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372639"/>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7757379"/>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071425"/>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423648"/>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093034"/>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7757379"/>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6907175"/>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6942307"/>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23200</TotalTime>
  <Words>9260</Words>
  <Application>Microsoft Macintosh PowerPoint</Application>
  <PresentationFormat>A4 용지(210x297mm)</PresentationFormat>
  <Paragraphs>476</Paragraphs>
  <Slides>47</Slides>
  <Notes>17</Notes>
  <HiddenSlides>0</HiddenSlides>
  <MMClips>0</MMClips>
  <ScaleCrop>false</ScaleCrop>
  <HeadingPairs>
    <vt:vector size="6" baseType="variant">
      <vt:variant>
        <vt:lpstr>사용한 글꼴</vt:lpstr>
      </vt:variant>
      <vt:variant>
        <vt:i4>20</vt:i4>
      </vt:variant>
      <vt:variant>
        <vt:lpstr>테마</vt:lpstr>
      </vt:variant>
      <vt:variant>
        <vt:i4>1</vt:i4>
      </vt:variant>
      <vt:variant>
        <vt:lpstr>슬라이드 제목</vt:lpstr>
      </vt:variant>
      <vt:variant>
        <vt:i4>47</vt:i4>
      </vt:variant>
    </vt:vector>
  </HeadingPairs>
  <TitlesOfParts>
    <vt:vector size="68" baseType="lpstr">
      <vt:lpstr>함초롬바탕</vt:lpstr>
      <vt:lpstr>Meiryo UI</vt:lpstr>
      <vt:lpstr>ＭＳ ゴシック</vt:lpstr>
      <vt:lpstr>ＭＳ ゴシック</vt:lpstr>
      <vt:lpstr>MS Mincho</vt:lpstr>
      <vt:lpstr>MS Mincho</vt:lpstr>
      <vt:lpstr>MS PGothic</vt:lpstr>
      <vt:lpstr>MS PGothic</vt:lpstr>
      <vt:lpstr>MS PMincho</vt:lpstr>
      <vt:lpstr>noto</vt:lpstr>
      <vt:lpstr>Noto Sans Symbols</vt:lpstr>
      <vt:lpstr>SimSun</vt:lpstr>
      <vt:lpstr>游ゴシック</vt:lpstr>
      <vt:lpstr>游ゴシック Light</vt:lpstr>
      <vt:lpstr>Aptos</vt:lpstr>
      <vt:lpstr>Aptos Display</vt:lpstr>
      <vt:lpstr>Arial</vt:lpstr>
      <vt:lpstr>Century</vt:lpstr>
      <vt:lpstr>Helvetica</vt:lpstr>
      <vt:lpstr>Wingdings</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210</cp:revision>
  <cp:lastPrinted>2024-08-01T05:11:40Z</cp:lastPrinted>
  <dcterms:created xsi:type="dcterms:W3CDTF">2024-07-04T01:23:06Z</dcterms:created>
  <dcterms:modified xsi:type="dcterms:W3CDTF">2025-05-12T00:09:22Z</dcterms:modified>
</cp:coreProperties>
</file>