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D8AEF8-CD83-675E-1BD3-00E083E26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92BBBD-90A0-9663-5475-BE21399943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36C8C7-C87A-646D-FE4B-2A1D28BCA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1D17C7-C1F0-24B5-5238-3B47B4D2E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3EB5C8-A248-6C7B-D674-B3367439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89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F5F90F-C9E9-0BE7-C860-6C36BA11F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DCF562-C0EF-0469-8A52-7DB875D5C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BD0E87-B6CD-D434-1667-D68176D73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EA676B-9F2D-35B9-798A-9A7CD5E59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EE5B77-1D0B-A09D-48ED-BAA27875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71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963DCA-E6C4-4A8A-2C35-911CA0318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1E0282-CF14-39B4-BAC2-DD0FB6926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85D948-052E-6736-874D-E7B76A82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FC25D7-10DE-0418-D7BF-8C5589E8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D060AB-C97E-C2DF-B4F9-51A9E61D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24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A89570-E330-26FB-0B2D-549BF7167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36D884-47B6-9D4C-5547-3B1F26441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30A39-FEEF-CF29-C30F-5564F63F6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3D1D81-46FA-AD13-4328-9A1C295F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82D91D-1C4A-6FF1-C1DA-03A83EE92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C5A8F-5524-C79F-AF18-4EAC6D20A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BB1551-1C1D-9F8A-F57E-80601F19E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D850FD-A9AE-453C-C0EF-C630BBEC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4AEC28-A289-101D-A988-0D17BAFA0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AAA41E-7D18-349C-E8AE-69C2B123F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13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FC0FE-73E7-C0A6-3356-5593E86C0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E6C091-B89E-317A-5727-E9FC68E98D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0822F8-4025-C940-CD85-1BFE6A462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D176845-C6BA-AEE5-07F6-E7D7B098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F04CF7-31EE-7A74-DB00-8333A19F4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BC9191-61CC-78AF-3093-7E214B196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62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7A196-05AA-F3B0-CB32-EF9D18E39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97BD41-6385-278B-608F-4E7025A97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A35E0A2-492C-3853-5E44-C3DF55791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29B341F-17AE-2852-4DAF-48F3C7D47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9CAF8AE-B920-50A0-FEDB-FD6520B055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AB3B57-916E-D0F4-417D-A24CA6ADF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7ECC51-B547-58C2-6C48-653F0EFEB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B9ADF3-CC60-09F7-4D34-20EF1470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72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B435F-7E30-DC27-0EBE-14D328025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0273D2-0D59-8E96-580F-45E31853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6AD08F-D6A4-0D0C-47E2-23B971DF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0479D9-1314-FFCC-A0AD-DA0C3488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19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98805AE-ACC9-DA97-5F2E-11FCF9C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06BE4CC-662C-0EBB-CAC4-5E878481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AB1655-6D42-DB38-8A06-97DD9AA4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235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DF27F1-A4C4-FDB3-0B86-48171405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E1EE9B-6C3F-F47D-B8EE-FA64CBDB0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D7EE8A-03A7-032C-F71F-5678501EF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D204EA-7CE5-B760-D2DE-D033E8115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AF76F5-8420-D9AC-9DE9-A26E4529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1B0785-4DA1-A6D3-2FC7-C07E5614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67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26B4EE-A611-03B1-7716-A25ABB650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9544448-0668-30EA-BC21-6BAD5347D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8DCA0D7-2A61-EE04-6EA1-D9DA39585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8BA022-27FB-0E1E-7D22-982299B2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03598D-3F93-CB53-7279-4BFCEB46E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FE2E18-8836-C652-EE39-2B8E10EC6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70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E969E6-8F58-897D-4D2B-C91A41723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173D0E-B617-F938-DE1A-A8D6352FC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BF57F4-8CDC-678E-9773-5E6CDA100B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E9C894-3959-44EE-9E66-A5B82A3425CA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A281B4-7491-7739-3A17-BC6A2A0FE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48E505-562F-795A-A61F-0D7097E32F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E71152-DF15-4896-9662-F10CDEFC73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8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A45105D-1AE3-B528-1583-4212FD4B1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4882"/>
            <a:ext cx="12192000" cy="5648235"/>
          </a:xfrm>
          <a:prstGeom prst="rect">
            <a:avLst/>
          </a:prstGeom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030D6275-C75E-4E0F-7ED8-A69C317D6F6F}"/>
              </a:ext>
            </a:extLst>
          </p:cNvPr>
          <p:cNvSpPr/>
          <p:nvPr/>
        </p:nvSpPr>
        <p:spPr>
          <a:xfrm>
            <a:off x="7167418" y="3145134"/>
            <a:ext cx="1406769" cy="4201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79CFCFAE-24B2-0FF2-B4FA-81F15CE4979D}"/>
              </a:ext>
            </a:extLst>
          </p:cNvPr>
          <p:cNvSpPr/>
          <p:nvPr/>
        </p:nvSpPr>
        <p:spPr>
          <a:xfrm>
            <a:off x="7649129" y="2604655"/>
            <a:ext cx="443345" cy="508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072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2025-05-12T02:03:26Z</dcterms:created>
  <dcterms:modified xsi:type="dcterms:W3CDTF">2025-05-12T02:04:31Z</dcterms:modified>
</cp:coreProperties>
</file>