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E"/>
    <a:srgbClr val="A50021"/>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4FDC5-2529-4045-AD2B-9A67D70B051F}" v="30" dt="2025-05-08T05:22:23.79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05" autoAdjust="0"/>
    <p:restoredTop sz="97409" autoAdjust="0"/>
  </p:normalViewPr>
  <p:slideViewPr>
    <p:cSldViewPr snapToGrid="0">
      <p:cViewPr varScale="1">
        <p:scale>
          <a:sx n="199" d="100"/>
          <a:sy n="199" d="100"/>
        </p:scale>
        <p:origin x="1032"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69A4FDC5-2529-4045-AD2B-9A67D70B051F}"/>
    <pc:docChg chg="undo custSel modSld">
      <pc:chgData name="亜優美 小門" userId="9d8c698b34d5e675" providerId="LiveId" clId="{69A4FDC5-2529-4045-AD2B-9A67D70B051F}" dt="2025-05-08T05:23:44.377" v="1349" actId="1037"/>
      <pc:docMkLst>
        <pc:docMk/>
      </pc:docMkLst>
      <pc:sldChg chg="modSp mod">
        <pc:chgData name="亜優美 小門" userId="9d8c698b34d5e675" providerId="LiveId" clId="{69A4FDC5-2529-4045-AD2B-9A67D70B051F}" dt="2025-05-08T05:13:53.357" v="1206" actId="1035"/>
        <pc:sldMkLst>
          <pc:docMk/>
          <pc:sldMk cId="2442957989" sldId="282"/>
        </pc:sldMkLst>
        <pc:spChg chg="mod">
          <ac:chgData name="亜優美 小門" userId="9d8c698b34d5e675" providerId="LiveId" clId="{69A4FDC5-2529-4045-AD2B-9A67D70B051F}" dt="2025-05-08T05:13:53.357" v="1206" actId="1035"/>
          <ac:spMkLst>
            <pc:docMk/>
            <pc:sldMk cId="2442957989" sldId="282"/>
            <ac:spMk id="20" creationId="{962E9925-E29E-F425-0A4D-5E98283F0944}"/>
          </ac:spMkLst>
        </pc:spChg>
        <pc:spChg chg="mod">
          <ac:chgData name="亜優美 小門" userId="9d8c698b34d5e675" providerId="LiveId" clId="{69A4FDC5-2529-4045-AD2B-9A67D70B051F}" dt="2025-05-08T05:13:01.868" v="1191" actId="20577"/>
          <ac:spMkLst>
            <pc:docMk/>
            <pc:sldMk cId="2442957989" sldId="282"/>
            <ac:spMk id="22" creationId="{53FCE788-8A28-CDBC-0273-1505446FFCEF}"/>
          </ac:spMkLst>
        </pc:spChg>
        <pc:picChg chg="mod">
          <ac:chgData name="亜優美 小門" userId="9d8c698b34d5e675" providerId="LiveId" clId="{69A4FDC5-2529-4045-AD2B-9A67D70B051F}" dt="2025-05-08T05:13:04.949" v="1199" actId="1035"/>
          <ac:picMkLst>
            <pc:docMk/>
            <pc:sldMk cId="2442957989" sldId="282"/>
            <ac:picMk id="24" creationId="{05B95F62-183D-DC52-9500-BB9501166D9B}"/>
          </ac:picMkLst>
        </pc:picChg>
      </pc:sldChg>
      <pc:sldChg chg="modSp mod">
        <pc:chgData name="亜優美 小門" userId="9d8c698b34d5e675" providerId="LiveId" clId="{69A4FDC5-2529-4045-AD2B-9A67D70B051F}" dt="2025-05-08T01:48:04.844" v="384" actId="6549"/>
        <pc:sldMkLst>
          <pc:docMk/>
          <pc:sldMk cId="4171016294" sldId="283"/>
        </pc:sldMkLst>
        <pc:spChg chg="mod">
          <ac:chgData name="亜優美 小門" userId="9d8c698b34d5e675" providerId="LiveId" clId="{69A4FDC5-2529-4045-AD2B-9A67D70B051F}" dt="2025-05-08T01:47:32.219" v="367" actId="6549"/>
          <ac:spMkLst>
            <pc:docMk/>
            <pc:sldMk cId="4171016294" sldId="283"/>
            <ac:spMk id="20" creationId="{325A7CDC-6D5F-A675-F493-070FB5E10A8A}"/>
          </ac:spMkLst>
        </pc:spChg>
        <pc:spChg chg="mod">
          <ac:chgData name="亜優美 小門" userId="9d8c698b34d5e675" providerId="LiveId" clId="{69A4FDC5-2529-4045-AD2B-9A67D70B051F}" dt="2025-05-08T01:48:04.844" v="384" actId="6549"/>
          <ac:spMkLst>
            <pc:docMk/>
            <pc:sldMk cId="4171016294" sldId="283"/>
            <ac:spMk id="31" creationId="{22A72854-4AB4-C24E-2A5D-8A26FCB601D6}"/>
          </ac:spMkLst>
        </pc:spChg>
      </pc:sldChg>
      <pc:sldChg chg="modSp mod">
        <pc:chgData name="亜優美 小門" userId="9d8c698b34d5e675" providerId="LiveId" clId="{69A4FDC5-2529-4045-AD2B-9A67D70B051F}" dt="2025-04-24T07:33:07.718" v="129" actId="14100"/>
        <pc:sldMkLst>
          <pc:docMk/>
          <pc:sldMk cId="646377593" sldId="288"/>
        </pc:sldMkLst>
        <pc:spChg chg="mod">
          <ac:chgData name="亜優美 小門" userId="9d8c698b34d5e675" providerId="LiveId" clId="{69A4FDC5-2529-4045-AD2B-9A67D70B051F}" dt="2025-04-24T07:33:07.718" v="129" actId="14100"/>
          <ac:spMkLst>
            <pc:docMk/>
            <pc:sldMk cId="646377593" sldId="288"/>
            <ac:spMk id="6" creationId="{019BAF34-EFED-A963-3EA4-DD0EF03C71A2}"/>
          </ac:spMkLst>
        </pc:spChg>
        <pc:spChg chg="mod">
          <ac:chgData name="亜優美 小門" userId="9d8c698b34d5e675" providerId="LiveId" clId="{69A4FDC5-2529-4045-AD2B-9A67D70B051F}" dt="2025-04-24T07:31:29.367" v="90" actId="14100"/>
          <ac:spMkLst>
            <pc:docMk/>
            <pc:sldMk cId="646377593" sldId="288"/>
            <ac:spMk id="11" creationId="{A53270EC-314B-3C98-B753-85C66FFA8C88}"/>
          </ac:spMkLst>
        </pc:spChg>
        <pc:spChg chg="mod">
          <ac:chgData name="亜優美 小門" userId="9d8c698b34d5e675" providerId="LiveId" clId="{69A4FDC5-2529-4045-AD2B-9A67D70B051F}" dt="2025-04-24T07:32:23.851" v="126" actId="14100"/>
          <ac:spMkLst>
            <pc:docMk/>
            <pc:sldMk cId="646377593" sldId="288"/>
            <ac:spMk id="15" creationId="{21E0AA57-48C1-8C48-C79A-B1127792DDFC}"/>
          </ac:spMkLst>
        </pc:spChg>
        <pc:grpChg chg="mod">
          <ac:chgData name="亜優美 小門" userId="9d8c698b34d5e675" providerId="LiveId" clId="{69A4FDC5-2529-4045-AD2B-9A67D70B051F}" dt="2025-04-24T07:31:39.945" v="94" actId="14100"/>
          <ac:grpSpMkLst>
            <pc:docMk/>
            <pc:sldMk cId="646377593" sldId="288"/>
            <ac:grpSpMk id="17" creationId="{7782F860-296D-634E-CAF3-E4EA2A653280}"/>
          </ac:grpSpMkLst>
        </pc:grpChg>
      </pc:sldChg>
      <pc:sldChg chg="modSp mod">
        <pc:chgData name="亜優美 小門" userId="9d8c698b34d5e675" providerId="LiveId" clId="{69A4FDC5-2529-4045-AD2B-9A67D70B051F}" dt="2025-05-08T01:48:53.042" v="412" actId="207"/>
        <pc:sldMkLst>
          <pc:docMk/>
          <pc:sldMk cId="4053716619" sldId="292"/>
        </pc:sldMkLst>
        <pc:spChg chg="mod">
          <ac:chgData name="亜優美 小門" userId="9d8c698b34d5e675" providerId="LiveId" clId="{69A4FDC5-2529-4045-AD2B-9A67D70B051F}" dt="2025-05-08T01:48:53.042" v="412" actId="207"/>
          <ac:spMkLst>
            <pc:docMk/>
            <pc:sldMk cId="4053716619" sldId="292"/>
            <ac:spMk id="2" creationId="{48EB851F-684F-F3BB-2839-7AEE0CD5AF16}"/>
          </ac:spMkLst>
        </pc:spChg>
      </pc:sldChg>
      <pc:sldChg chg="modSp mod">
        <pc:chgData name="亜優美 小門" userId="9d8c698b34d5e675" providerId="LiveId" clId="{69A4FDC5-2529-4045-AD2B-9A67D70B051F}" dt="2025-05-08T01:49:56.458" v="481" actId="20577"/>
        <pc:sldMkLst>
          <pc:docMk/>
          <pc:sldMk cId="1986028282" sldId="330"/>
        </pc:sldMkLst>
        <pc:spChg chg="mod">
          <ac:chgData name="亜優美 小門" userId="9d8c698b34d5e675" providerId="LiveId" clId="{69A4FDC5-2529-4045-AD2B-9A67D70B051F}" dt="2025-05-08T01:49:56.458" v="481" actId="20577"/>
          <ac:spMkLst>
            <pc:docMk/>
            <pc:sldMk cId="1986028282" sldId="330"/>
            <ac:spMk id="10" creationId="{00B74033-EBA4-3439-96D4-138CCACA91D6}"/>
          </ac:spMkLst>
        </pc:spChg>
      </pc:sldChg>
      <pc:sldChg chg="modSp mod">
        <pc:chgData name="亜優美 小門" userId="9d8c698b34d5e675" providerId="LiveId" clId="{69A4FDC5-2529-4045-AD2B-9A67D70B051F}" dt="2025-05-08T01:54:02.505" v="497" actId="20577"/>
        <pc:sldMkLst>
          <pc:docMk/>
          <pc:sldMk cId="2067973767" sldId="332"/>
        </pc:sldMkLst>
        <pc:spChg chg="mod">
          <ac:chgData name="亜優美 小門" userId="9d8c698b34d5e675" providerId="LiveId" clId="{69A4FDC5-2529-4045-AD2B-9A67D70B051F}" dt="2025-05-08T01:54:02.505" v="497" actId="20577"/>
          <ac:spMkLst>
            <pc:docMk/>
            <pc:sldMk cId="2067973767" sldId="332"/>
            <ac:spMk id="8" creationId="{317B28E6-4416-4391-3BA3-E0DA7DEAC59E}"/>
          </ac:spMkLst>
        </pc:spChg>
      </pc:sldChg>
      <pc:sldChg chg="modSp mod">
        <pc:chgData name="亜優美 小門" userId="9d8c698b34d5e675" providerId="LiveId" clId="{69A4FDC5-2529-4045-AD2B-9A67D70B051F}" dt="2025-04-24T07:18:20.904" v="15" actId="20577"/>
        <pc:sldMkLst>
          <pc:docMk/>
          <pc:sldMk cId="2960178375" sldId="337"/>
        </pc:sldMkLst>
        <pc:spChg chg="mod">
          <ac:chgData name="亜優美 小門" userId="9d8c698b34d5e675" providerId="LiveId" clId="{69A4FDC5-2529-4045-AD2B-9A67D70B051F}" dt="2025-04-24T07:18:20.904" v="15" actId="20577"/>
          <ac:spMkLst>
            <pc:docMk/>
            <pc:sldMk cId="2960178375" sldId="337"/>
            <ac:spMk id="3" creationId="{CE7B4A03-3C45-06A0-A344-DE2A9159370A}"/>
          </ac:spMkLst>
        </pc:spChg>
      </pc:sldChg>
      <pc:sldChg chg="modSp mod">
        <pc:chgData name="亜優美 小門" userId="9d8c698b34d5e675" providerId="LiveId" clId="{69A4FDC5-2529-4045-AD2B-9A67D70B051F}" dt="2025-04-24T07:36:38.473" v="177" actId="20577"/>
        <pc:sldMkLst>
          <pc:docMk/>
          <pc:sldMk cId="1405614859" sldId="381"/>
        </pc:sldMkLst>
        <pc:spChg chg="mod">
          <ac:chgData name="亜優美 小門" userId="9d8c698b34d5e675" providerId="LiveId" clId="{69A4FDC5-2529-4045-AD2B-9A67D70B051F}" dt="2025-04-24T07:34:56.837" v="170" actId="14100"/>
          <ac:spMkLst>
            <pc:docMk/>
            <pc:sldMk cId="1405614859" sldId="381"/>
            <ac:spMk id="15" creationId="{10CB450E-8366-743D-1400-3FECDFD94A37}"/>
          </ac:spMkLst>
        </pc:spChg>
        <pc:spChg chg="mod">
          <ac:chgData name="亜優美 小門" userId="9d8c698b34d5e675" providerId="LiveId" clId="{69A4FDC5-2529-4045-AD2B-9A67D70B051F}" dt="2025-04-24T07:36:38.473" v="177" actId="20577"/>
          <ac:spMkLst>
            <pc:docMk/>
            <pc:sldMk cId="1405614859" sldId="381"/>
            <ac:spMk id="16" creationId="{6ECFE59E-A0F3-8E86-6E4E-EEE1330D5A99}"/>
          </ac:spMkLst>
        </pc:spChg>
        <pc:spChg chg="mod">
          <ac:chgData name="亜優美 小門" userId="9d8c698b34d5e675" providerId="LiveId" clId="{69A4FDC5-2529-4045-AD2B-9A67D70B051F}" dt="2025-04-24T07:33:46.619" v="140" actId="20577"/>
          <ac:spMkLst>
            <pc:docMk/>
            <pc:sldMk cId="1405614859" sldId="381"/>
            <ac:spMk id="29" creationId="{5EE483D2-E888-5D4B-4E60-370D5C58FE45}"/>
          </ac:spMkLst>
        </pc:spChg>
      </pc:sldChg>
      <pc:sldChg chg="modSp mod">
        <pc:chgData name="亜優美 小門" userId="9d8c698b34d5e675" providerId="LiveId" clId="{69A4FDC5-2529-4045-AD2B-9A67D70B051F}" dt="2025-04-24T07:40:28.282" v="201" actId="20577"/>
        <pc:sldMkLst>
          <pc:docMk/>
          <pc:sldMk cId="1289518082" sldId="382"/>
        </pc:sldMkLst>
        <pc:spChg chg="mod">
          <ac:chgData name="亜優美 小門" userId="9d8c698b34d5e675" providerId="LiveId" clId="{69A4FDC5-2529-4045-AD2B-9A67D70B051F}" dt="2025-04-24T07:39:04.780" v="183" actId="14100"/>
          <ac:spMkLst>
            <pc:docMk/>
            <pc:sldMk cId="1289518082" sldId="382"/>
            <ac:spMk id="25" creationId="{8F49B7B3-1EFA-8584-29EB-4A49A1B2A84A}"/>
          </ac:spMkLst>
        </pc:spChg>
        <pc:spChg chg="mod">
          <ac:chgData name="亜優美 小門" userId="9d8c698b34d5e675" providerId="LiveId" clId="{69A4FDC5-2529-4045-AD2B-9A67D70B051F}" dt="2025-04-24T07:40:28.282" v="201" actId="20577"/>
          <ac:spMkLst>
            <pc:docMk/>
            <pc:sldMk cId="1289518082" sldId="382"/>
            <ac:spMk id="26" creationId="{9ABDF1F7-5719-90E7-3716-A9428821E7E6}"/>
          </ac:spMkLst>
        </pc:spChg>
      </pc:sldChg>
      <pc:sldChg chg="modSp mod">
        <pc:chgData name="亜優美 小門" userId="9d8c698b34d5e675" providerId="LiveId" clId="{69A4FDC5-2529-4045-AD2B-9A67D70B051F}" dt="2025-04-24T07:22:30.473" v="82" actId="14100"/>
        <pc:sldMkLst>
          <pc:docMk/>
          <pc:sldMk cId="2261853972" sldId="385"/>
        </pc:sldMkLst>
        <pc:spChg chg="mod">
          <ac:chgData name="亜優美 小門" userId="9d8c698b34d5e675" providerId="LiveId" clId="{69A4FDC5-2529-4045-AD2B-9A67D70B051F}" dt="2025-04-24T07:22:30.473" v="82" actId="14100"/>
          <ac:spMkLst>
            <pc:docMk/>
            <pc:sldMk cId="2261853972" sldId="385"/>
            <ac:spMk id="23" creationId="{80ED9EDA-469F-46D4-C4BF-7A963A551C87}"/>
          </ac:spMkLst>
        </pc:spChg>
      </pc:sldChg>
      <pc:sldChg chg="modSp mod">
        <pc:chgData name="亜優美 小門" userId="9d8c698b34d5e675" providerId="LiveId" clId="{69A4FDC5-2529-4045-AD2B-9A67D70B051F}" dt="2025-04-24T07:22:59.974" v="85" actId="14100"/>
        <pc:sldMkLst>
          <pc:docMk/>
          <pc:sldMk cId="226449220" sldId="386"/>
        </pc:sldMkLst>
        <pc:spChg chg="mod">
          <ac:chgData name="亜優美 小門" userId="9d8c698b34d5e675" providerId="LiveId" clId="{69A4FDC5-2529-4045-AD2B-9A67D70B051F}" dt="2025-04-24T07:22:59.974" v="85" actId="14100"/>
          <ac:spMkLst>
            <pc:docMk/>
            <pc:sldMk cId="226449220" sldId="386"/>
            <ac:spMk id="13" creationId="{FA40DFE7-22CD-223B-8539-014712872BC0}"/>
          </ac:spMkLst>
        </pc:spChg>
      </pc:sldChg>
      <pc:sldChg chg="addSp modSp mod">
        <pc:chgData name="亜優美 小門" userId="9d8c698b34d5e675" providerId="LiveId" clId="{69A4FDC5-2529-4045-AD2B-9A67D70B051F}" dt="2025-05-08T02:43:15.959" v="591" actId="931"/>
        <pc:sldMkLst>
          <pc:docMk/>
          <pc:sldMk cId="145295974" sldId="387"/>
        </pc:sldMkLst>
        <pc:spChg chg="mod">
          <ac:chgData name="亜優美 小門" userId="9d8c698b34d5e675" providerId="LiveId" clId="{69A4FDC5-2529-4045-AD2B-9A67D70B051F}" dt="2025-04-24T07:41:32.774" v="204" actId="20577"/>
          <ac:spMkLst>
            <pc:docMk/>
            <pc:sldMk cId="145295974" sldId="387"/>
            <ac:spMk id="3" creationId="{2637E6C9-7313-0FF0-4077-D44253696B8A}"/>
          </ac:spMkLst>
        </pc:spChg>
        <pc:spChg chg="mod">
          <ac:chgData name="亜優美 小門" userId="9d8c698b34d5e675" providerId="LiveId" clId="{69A4FDC5-2529-4045-AD2B-9A67D70B051F}" dt="2025-05-08T02:41:33.704" v="582" actId="20577"/>
          <ac:spMkLst>
            <pc:docMk/>
            <pc:sldMk cId="145295974" sldId="387"/>
            <ac:spMk id="9" creationId="{2D787F7A-8EE9-E7C7-22E2-A968A122981A}"/>
          </ac:spMkLst>
        </pc:spChg>
        <pc:spChg chg="mod">
          <ac:chgData name="亜優美 小門" userId="9d8c698b34d5e675" providerId="LiveId" clId="{69A4FDC5-2529-4045-AD2B-9A67D70B051F}" dt="2025-04-24T07:44:54.255" v="247" actId="20577"/>
          <ac:spMkLst>
            <pc:docMk/>
            <pc:sldMk cId="145295974" sldId="387"/>
            <ac:spMk id="22" creationId="{2CC30E61-6C78-DB21-CDE3-30ABB6306858}"/>
          </ac:spMkLst>
        </pc:spChg>
        <pc:picChg chg="add mod">
          <ac:chgData name="亜優美 小門" userId="9d8c698b34d5e675" providerId="LiveId" clId="{69A4FDC5-2529-4045-AD2B-9A67D70B051F}" dt="2025-05-08T02:43:15.959" v="591" actId="931"/>
          <ac:picMkLst>
            <pc:docMk/>
            <pc:sldMk cId="145295974" sldId="387"/>
            <ac:picMk id="21" creationId="{51617F93-1017-C8F3-5F04-590468DEBE8D}"/>
          </ac:picMkLst>
        </pc:picChg>
      </pc:sldChg>
      <pc:sldChg chg="addSp delSp modSp mod">
        <pc:chgData name="亜優美 小門" userId="9d8c698b34d5e675" providerId="LiveId" clId="{69A4FDC5-2529-4045-AD2B-9A67D70B051F}" dt="2025-05-08T02:54:19.486" v="618" actId="1037"/>
        <pc:sldMkLst>
          <pc:docMk/>
          <pc:sldMk cId="1744145204" sldId="388"/>
        </pc:sldMkLst>
        <pc:spChg chg="mod">
          <ac:chgData name="亜優美 小門" userId="9d8c698b34d5e675" providerId="LiveId" clId="{69A4FDC5-2529-4045-AD2B-9A67D70B051F}" dt="2025-05-08T02:54:19.486" v="618" actId="1037"/>
          <ac:spMkLst>
            <pc:docMk/>
            <pc:sldMk cId="1744145204" sldId="388"/>
            <ac:spMk id="8" creationId="{48664D03-221D-9CCF-6407-5F9D210CAD1F}"/>
          </ac:spMkLst>
        </pc:spChg>
        <pc:spChg chg="mod">
          <ac:chgData name="亜優美 小門" userId="9d8c698b34d5e675" providerId="LiveId" clId="{69A4FDC5-2529-4045-AD2B-9A67D70B051F}" dt="2025-05-08T02:44:09.377" v="608" actId="207"/>
          <ac:spMkLst>
            <pc:docMk/>
            <pc:sldMk cId="1744145204" sldId="388"/>
            <ac:spMk id="19" creationId="{F62C5C38-DD20-9258-60FB-636CE5F19B9F}"/>
          </ac:spMkLst>
        </pc:spChg>
        <pc:spChg chg="mod">
          <ac:chgData name="亜優美 小門" userId="9d8c698b34d5e675" providerId="LiveId" clId="{69A4FDC5-2529-4045-AD2B-9A67D70B051F}" dt="2025-05-08T02:43:51.297" v="607" actId="1038"/>
          <ac:spMkLst>
            <pc:docMk/>
            <pc:sldMk cId="1744145204" sldId="388"/>
            <ac:spMk id="20" creationId="{8BF49BA5-C955-5856-2033-78B9B948D781}"/>
          </ac:spMkLst>
        </pc:spChg>
        <pc:picChg chg="add mod ord">
          <ac:chgData name="亜優美 小門" userId="9d8c698b34d5e675" providerId="LiveId" clId="{69A4FDC5-2529-4045-AD2B-9A67D70B051F}" dt="2025-05-08T02:43:39.706" v="601" actId="167"/>
          <ac:picMkLst>
            <pc:docMk/>
            <pc:sldMk cId="1744145204" sldId="388"/>
            <ac:picMk id="5" creationId="{B000794B-EEDE-7362-2DD0-7F29C017F5F5}"/>
          </ac:picMkLst>
        </pc:picChg>
        <pc:picChg chg="del">
          <ac:chgData name="亜優美 小門" userId="9d8c698b34d5e675" providerId="LiveId" clId="{69A4FDC5-2529-4045-AD2B-9A67D70B051F}" dt="2025-05-08T02:43:29.710" v="597" actId="478"/>
          <ac:picMkLst>
            <pc:docMk/>
            <pc:sldMk cId="1744145204" sldId="388"/>
            <ac:picMk id="16" creationId="{7D115703-0EE6-2E7E-49EE-E1ADEFB8EB45}"/>
          </ac:picMkLst>
        </pc:picChg>
      </pc:sldChg>
      <pc:sldChg chg="modSp mod">
        <pc:chgData name="亜優美 小門" userId="9d8c698b34d5e675" providerId="LiveId" clId="{69A4FDC5-2529-4045-AD2B-9A67D70B051F}" dt="2025-05-08T04:25:45.791" v="1052" actId="1035"/>
        <pc:sldMkLst>
          <pc:docMk/>
          <pc:sldMk cId="2279878059" sldId="389"/>
        </pc:sldMkLst>
        <pc:spChg chg="mod">
          <ac:chgData name="亜優美 小門" userId="9d8c698b34d5e675" providerId="LiveId" clId="{69A4FDC5-2529-4045-AD2B-9A67D70B051F}" dt="2025-05-08T04:25:40.481" v="1037" actId="1035"/>
          <ac:spMkLst>
            <pc:docMk/>
            <pc:sldMk cId="2279878059" sldId="389"/>
            <ac:spMk id="5" creationId="{35BA458C-9594-DEF4-66F9-97DBBE267FD7}"/>
          </ac:spMkLst>
        </pc:spChg>
        <pc:spChg chg="mod">
          <ac:chgData name="亜優美 小門" userId="9d8c698b34d5e675" providerId="LiveId" clId="{69A4FDC5-2529-4045-AD2B-9A67D70B051F}" dt="2025-05-08T04:25:45.791" v="1052" actId="1035"/>
          <ac:spMkLst>
            <pc:docMk/>
            <pc:sldMk cId="2279878059" sldId="389"/>
            <ac:spMk id="6" creationId="{162EF3B6-8CCD-1D84-0364-6D34E888F5BC}"/>
          </ac:spMkLst>
        </pc:spChg>
        <pc:spChg chg="mod">
          <ac:chgData name="亜優美 小門" userId="9d8c698b34d5e675" providerId="LiveId" clId="{69A4FDC5-2529-4045-AD2B-9A67D70B051F}" dt="2025-05-08T04:25:33.074" v="1027" actId="20577"/>
          <ac:spMkLst>
            <pc:docMk/>
            <pc:sldMk cId="2279878059" sldId="389"/>
            <ac:spMk id="7" creationId="{9E091FA0-4358-49E5-AF95-21E12D238718}"/>
          </ac:spMkLst>
        </pc:spChg>
        <pc:spChg chg="mod">
          <ac:chgData name="亜優美 小門" userId="9d8c698b34d5e675" providerId="LiveId" clId="{69A4FDC5-2529-4045-AD2B-9A67D70B051F}" dt="2025-05-08T04:21:55.652" v="959" actId="1035"/>
          <ac:spMkLst>
            <pc:docMk/>
            <pc:sldMk cId="2279878059" sldId="389"/>
            <ac:spMk id="8" creationId="{D33CCF73-2F13-4EBF-FD6B-56087489CF0C}"/>
          </ac:spMkLst>
        </pc:spChg>
        <pc:spChg chg="mod">
          <ac:chgData name="亜優美 小門" userId="9d8c698b34d5e675" providerId="LiveId" clId="{69A4FDC5-2529-4045-AD2B-9A67D70B051F}" dt="2025-05-08T04:22:17.414" v="1003" actId="1035"/>
          <ac:spMkLst>
            <pc:docMk/>
            <pc:sldMk cId="2279878059" sldId="389"/>
            <ac:spMk id="9" creationId="{7037940A-C3B0-2D7A-382C-B0AE693EC6AA}"/>
          </ac:spMkLst>
        </pc:spChg>
        <pc:spChg chg="mod">
          <ac:chgData name="亜優美 小門" userId="9d8c698b34d5e675" providerId="LiveId" clId="{69A4FDC5-2529-4045-AD2B-9A67D70B051F}" dt="2025-05-08T04:22:17.414" v="1003" actId="1035"/>
          <ac:spMkLst>
            <pc:docMk/>
            <pc:sldMk cId="2279878059" sldId="389"/>
            <ac:spMk id="10" creationId="{284DF0A5-BAF4-21F3-D8CD-C41E0BE85134}"/>
          </ac:spMkLst>
        </pc:spChg>
        <pc:spChg chg="mod">
          <ac:chgData name="亜優美 小門" userId="9d8c698b34d5e675" providerId="LiveId" clId="{69A4FDC5-2529-4045-AD2B-9A67D70B051F}" dt="2025-05-08T04:22:17.414" v="1003" actId="1035"/>
          <ac:spMkLst>
            <pc:docMk/>
            <pc:sldMk cId="2279878059" sldId="389"/>
            <ac:spMk id="14" creationId="{09196DDB-763B-B4D8-9ED1-7A17D258EFFE}"/>
          </ac:spMkLst>
        </pc:spChg>
        <pc:spChg chg="mod">
          <ac:chgData name="亜優美 小門" userId="9d8c698b34d5e675" providerId="LiveId" clId="{69A4FDC5-2529-4045-AD2B-9A67D70B051F}" dt="2025-05-08T04:22:17.414" v="1003" actId="1035"/>
          <ac:spMkLst>
            <pc:docMk/>
            <pc:sldMk cId="2279878059" sldId="389"/>
            <ac:spMk id="15" creationId="{A5FBF253-6C89-DF1B-0988-8BD88EAB8794}"/>
          </ac:spMkLst>
        </pc:spChg>
        <pc:grpChg chg="mod">
          <ac:chgData name="亜優美 小門" userId="9d8c698b34d5e675" providerId="LiveId" clId="{69A4FDC5-2529-4045-AD2B-9A67D70B051F}" dt="2025-05-08T04:21:49.233" v="943" actId="1076"/>
          <ac:grpSpMkLst>
            <pc:docMk/>
            <pc:sldMk cId="2279878059" sldId="389"/>
            <ac:grpSpMk id="4" creationId="{5860706D-035B-B3BC-F06A-AD99A57DA643}"/>
          </ac:grpSpMkLst>
        </pc:grpChg>
        <pc:grpChg chg="mod">
          <ac:chgData name="亜優美 小門" userId="9d8c698b34d5e675" providerId="LiveId" clId="{69A4FDC5-2529-4045-AD2B-9A67D70B051F}" dt="2025-05-08T04:22:17.414" v="1003" actId="1035"/>
          <ac:grpSpMkLst>
            <pc:docMk/>
            <pc:sldMk cId="2279878059" sldId="389"/>
            <ac:grpSpMk id="11" creationId="{176217F1-3BFA-CB0D-4457-9B3C8FCE0192}"/>
          </ac:grpSpMkLst>
        </pc:grpChg>
        <pc:picChg chg="mod">
          <ac:chgData name="亜優美 小門" userId="9d8c698b34d5e675" providerId="LiveId" clId="{69A4FDC5-2529-4045-AD2B-9A67D70B051F}" dt="2025-05-08T04:22:17.414" v="1003" actId="1035"/>
          <ac:picMkLst>
            <pc:docMk/>
            <pc:sldMk cId="2279878059" sldId="389"/>
            <ac:picMk id="3" creationId="{FB0DDC44-B635-B487-2FDE-8BB06CDB1D17}"/>
          </ac:picMkLst>
        </pc:picChg>
      </pc:sldChg>
      <pc:sldChg chg="modSp mod">
        <pc:chgData name="亜優美 小門" userId="9d8c698b34d5e675" providerId="LiveId" clId="{69A4FDC5-2529-4045-AD2B-9A67D70B051F}" dt="2025-05-08T04:50:49.362" v="1061" actId="1076"/>
        <pc:sldMkLst>
          <pc:docMk/>
          <pc:sldMk cId="1699860904" sldId="391"/>
        </pc:sldMkLst>
        <pc:spChg chg="mod">
          <ac:chgData name="亜優美 小門" userId="9d8c698b34d5e675" providerId="LiveId" clId="{69A4FDC5-2529-4045-AD2B-9A67D70B051F}" dt="2025-05-08T04:50:06.999" v="1057" actId="20577"/>
          <ac:spMkLst>
            <pc:docMk/>
            <pc:sldMk cId="1699860904" sldId="391"/>
            <ac:spMk id="5" creationId="{C392C42A-D30F-0D6F-E695-0379A6DAD3A7}"/>
          </ac:spMkLst>
        </pc:spChg>
        <pc:spChg chg="mod">
          <ac:chgData name="亜優美 小門" userId="9d8c698b34d5e675" providerId="LiveId" clId="{69A4FDC5-2529-4045-AD2B-9A67D70B051F}" dt="2025-05-08T04:50:49.362" v="1061" actId="1076"/>
          <ac:spMkLst>
            <pc:docMk/>
            <pc:sldMk cId="1699860904" sldId="391"/>
            <ac:spMk id="6" creationId="{44E290DB-0137-968F-59C9-741579EFABC2}"/>
          </ac:spMkLst>
        </pc:spChg>
      </pc:sldChg>
      <pc:sldChg chg="modSp mod">
        <pc:chgData name="亜優美 小門" userId="9d8c698b34d5e675" providerId="LiveId" clId="{69A4FDC5-2529-4045-AD2B-9A67D70B051F}" dt="2025-04-28T06:25:25.296" v="334" actId="14100"/>
        <pc:sldMkLst>
          <pc:docMk/>
          <pc:sldMk cId="2540188837" sldId="394"/>
        </pc:sldMkLst>
        <pc:spChg chg="mod">
          <ac:chgData name="亜優美 小門" userId="9d8c698b34d5e675" providerId="LiveId" clId="{69A4FDC5-2529-4045-AD2B-9A67D70B051F}" dt="2025-04-28T06:25:25.296" v="334" actId="14100"/>
          <ac:spMkLst>
            <pc:docMk/>
            <pc:sldMk cId="2540188837" sldId="394"/>
            <ac:spMk id="10" creationId="{BB265FC8-58F9-70D3-6A30-5DDA84FC2776}"/>
          </ac:spMkLst>
        </pc:spChg>
      </pc:sldChg>
      <pc:sldChg chg="modSp mod">
        <pc:chgData name="亜優美 小門" userId="9d8c698b34d5e675" providerId="LiveId" clId="{69A4FDC5-2529-4045-AD2B-9A67D70B051F}" dt="2025-05-08T05:14:55.963" v="1219" actId="20577"/>
        <pc:sldMkLst>
          <pc:docMk/>
          <pc:sldMk cId="2171609415" sldId="398"/>
        </pc:sldMkLst>
        <pc:spChg chg="mod">
          <ac:chgData name="亜優美 小門" userId="9d8c698b34d5e675" providerId="LiveId" clId="{69A4FDC5-2529-4045-AD2B-9A67D70B051F}" dt="2025-05-08T05:14:55.963" v="1219" actId="20577"/>
          <ac:spMkLst>
            <pc:docMk/>
            <pc:sldMk cId="2171609415" sldId="398"/>
            <ac:spMk id="7" creationId="{49B79363-BAA7-42ED-45D2-459F82B3DE70}"/>
          </ac:spMkLst>
        </pc:spChg>
      </pc:sldChg>
      <pc:sldChg chg="modSp mod">
        <pc:chgData name="亜優美 小門" userId="9d8c698b34d5e675" providerId="LiveId" clId="{69A4FDC5-2529-4045-AD2B-9A67D70B051F}" dt="2025-05-08T05:15:55.011" v="1270" actId="20577"/>
        <pc:sldMkLst>
          <pc:docMk/>
          <pc:sldMk cId="312783601" sldId="399"/>
        </pc:sldMkLst>
        <pc:spChg chg="mod">
          <ac:chgData name="亜優美 小門" userId="9d8c698b34d5e675" providerId="LiveId" clId="{69A4FDC5-2529-4045-AD2B-9A67D70B051F}" dt="2025-05-08T05:15:55.011" v="1270" actId="20577"/>
          <ac:spMkLst>
            <pc:docMk/>
            <pc:sldMk cId="312783601" sldId="399"/>
            <ac:spMk id="4" creationId="{2D137266-F4A3-80A6-43D6-1B3FC1ADB0CF}"/>
          </ac:spMkLst>
        </pc:spChg>
      </pc:sldChg>
      <pc:sldChg chg="addSp delSp modSp mod">
        <pc:chgData name="亜優美 小門" userId="9d8c698b34d5e675" providerId="LiveId" clId="{69A4FDC5-2529-4045-AD2B-9A67D70B051F}" dt="2025-05-08T05:18:17.034" v="1296" actId="20577"/>
        <pc:sldMkLst>
          <pc:docMk/>
          <pc:sldMk cId="3598653083" sldId="405"/>
        </pc:sldMkLst>
        <pc:spChg chg="mod">
          <ac:chgData name="亜優美 小門" userId="9d8c698b34d5e675" providerId="LiveId" clId="{69A4FDC5-2529-4045-AD2B-9A67D70B051F}" dt="2025-05-08T05:18:17.034" v="1296" actId="20577"/>
          <ac:spMkLst>
            <pc:docMk/>
            <pc:sldMk cId="3598653083" sldId="405"/>
            <ac:spMk id="6" creationId="{8D913F75-89A7-20A3-1B18-84EE281EBEFF}"/>
          </ac:spMkLst>
        </pc:spChg>
        <pc:spChg chg="mod topLvl">
          <ac:chgData name="亜優美 小門" userId="9d8c698b34d5e675" providerId="LiveId" clId="{69A4FDC5-2529-4045-AD2B-9A67D70B051F}" dt="2025-05-08T05:17:46.647" v="1286" actId="1035"/>
          <ac:spMkLst>
            <pc:docMk/>
            <pc:sldMk cId="3598653083" sldId="405"/>
            <ac:spMk id="9" creationId="{8C4D9071-40D8-D50F-C514-0BB44CD1F48F}"/>
          </ac:spMkLst>
        </pc:spChg>
        <pc:grpChg chg="del mod">
          <ac:chgData name="亜優美 小門" userId="9d8c698b34d5e675" providerId="LiveId" clId="{69A4FDC5-2529-4045-AD2B-9A67D70B051F}" dt="2025-05-08T05:17:24.835" v="1274" actId="165"/>
          <ac:grpSpMkLst>
            <pc:docMk/>
            <pc:sldMk cId="3598653083" sldId="405"/>
            <ac:grpSpMk id="7" creationId="{3A10D0CC-24AA-73A0-E2E4-42666F93598E}"/>
          </ac:grpSpMkLst>
        </pc:grpChg>
        <pc:picChg chg="del mod topLvl">
          <ac:chgData name="亜優美 小門" userId="9d8c698b34d5e675" providerId="LiveId" clId="{69A4FDC5-2529-4045-AD2B-9A67D70B051F}" dt="2025-05-08T05:17:48.156" v="1287" actId="478"/>
          <ac:picMkLst>
            <pc:docMk/>
            <pc:sldMk cId="3598653083" sldId="405"/>
            <ac:picMk id="8" creationId="{89AA8D38-6C66-265D-B0D0-11C99AB4D9A3}"/>
          </ac:picMkLst>
        </pc:picChg>
        <pc:picChg chg="add mod ord">
          <ac:chgData name="亜優美 小門" userId="9d8c698b34d5e675" providerId="LiveId" clId="{69A4FDC5-2529-4045-AD2B-9A67D70B051F}" dt="2025-05-08T05:17:33.616" v="1277" actId="167"/>
          <ac:picMkLst>
            <pc:docMk/>
            <pc:sldMk cId="3598653083" sldId="405"/>
            <ac:picMk id="11" creationId="{BEB196DD-9E3D-94C9-7A1B-BF7DB5251773}"/>
          </ac:picMkLst>
        </pc:picChg>
      </pc:sldChg>
      <pc:sldChg chg="addSp delSp modSp mod">
        <pc:chgData name="亜優美 小門" userId="9d8c698b34d5e675" providerId="LiveId" clId="{69A4FDC5-2529-4045-AD2B-9A67D70B051F}" dt="2025-05-08T05:23:44.377" v="1349" actId="1037"/>
        <pc:sldMkLst>
          <pc:docMk/>
          <pc:sldMk cId="2967146611" sldId="406"/>
        </pc:sldMkLst>
        <pc:spChg chg="mod">
          <ac:chgData name="亜優美 小門" userId="9d8c698b34d5e675" providerId="LiveId" clId="{69A4FDC5-2529-4045-AD2B-9A67D70B051F}" dt="2025-05-08T05:18:57.479" v="1299" actId="20577"/>
          <ac:spMkLst>
            <pc:docMk/>
            <pc:sldMk cId="2967146611" sldId="406"/>
            <ac:spMk id="3" creationId="{12025E11-8822-9F9C-692C-4DDB035436A5}"/>
          </ac:spMkLst>
        </pc:spChg>
        <pc:spChg chg="mod">
          <ac:chgData name="亜優美 小門" userId="9d8c698b34d5e675" providerId="LiveId" clId="{69A4FDC5-2529-4045-AD2B-9A67D70B051F}" dt="2025-05-08T05:23:01.973" v="1329" actId="1035"/>
          <ac:spMkLst>
            <pc:docMk/>
            <pc:sldMk cId="2967146611" sldId="406"/>
            <ac:spMk id="4" creationId="{8427B102-0525-1BD9-C7D3-58555A87C65E}"/>
          </ac:spMkLst>
        </pc:spChg>
        <pc:spChg chg="mod">
          <ac:chgData name="亜優美 小門" userId="9d8c698b34d5e675" providerId="LiveId" clId="{69A4FDC5-2529-4045-AD2B-9A67D70B051F}" dt="2025-05-08T05:23:01.973" v="1329" actId="1035"/>
          <ac:spMkLst>
            <pc:docMk/>
            <pc:sldMk cId="2967146611" sldId="406"/>
            <ac:spMk id="5" creationId="{D7397F70-7EE7-1096-D3C4-4054CD9FF045}"/>
          </ac:spMkLst>
        </pc:spChg>
        <pc:spChg chg="mod topLvl">
          <ac:chgData name="亜優美 小門" userId="9d8c698b34d5e675" providerId="LiveId" clId="{69A4FDC5-2529-4045-AD2B-9A67D70B051F}" dt="2025-05-08T05:23:44.377" v="1349" actId="1037"/>
          <ac:spMkLst>
            <pc:docMk/>
            <pc:sldMk cId="2967146611" sldId="406"/>
            <ac:spMk id="8" creationId="{754107D1-B755-B12F-FBED-8BEAAA3AC37F}"/>
          </ac:spMkLst>
        </pc:spChg>
        <pc:spChg chg="mod topLvl">
          <ac:chgData name="亜優美 小門" userId="9d8c698b34d5e675" providerId="LiveId" clId="{69A4FDC5-2529-4045-AD2B-9A67D70B051F}" dt="2025-05-08T05:23:16.643" v="1342" actId="1035"/>
          <ac:spMkLst>
            <pc:docMk/>
            <pc:sldMk cId="2967146611" sldId="406"/>
            <ac:spMk id="9" creationId="{DA155158-CC3C-65D4-041E-D0FBA6548763}"/>
          </ac:spMkLst>
        </pc:spChg>
        <pc:spChg chg="mod topLvl">
          <ac:chgData name="亜優美 小門" userId="9d8c698b34d5e675" providerId="LiveId" clId="{69A4FDC5-2529-4045-AD2B-9A67D70B051F}" dt="2025-05-08T05:23:16.643" v="1342" actId="1035"/>
          <ac:spMkLst>
            <pc:docMk/>
            <pc:sldMk cId="2967146611" sldId="406"/>
            <ac:spMk id="11" creationId="{85CA310A-DBB2-D68E-D343-D5D25C7945A1}"/>
          </ac:spMkLst>
        </pc:spChg>
        <pc:spChg chg="mod topLvl">
          <ac:chgData name="亜優美 小門" userId="9d8c698b34d5e675" providerId="LiveId" clId="{69A4FDC5-2529-4045-AD2B-9A67D70B051F}" dt="2025-05-08T05:23:16.643" v="1342" actId="1035"/>
          <ac:spMkLst>
            <pc:docMk/>
            <pc:sldMk cId="2967146611" sldId="406"/>
            <ac:spMk id="12" creationId="{4C28DAB5-0A90-F1D9-F5DC-F07744DF1E69}"/>
          </ac:spMkLst>
        </pc:spChg>
        <pc:spChg chg="mod topLvl">
          <ac:chgData name="亜優美 小門" userId="9d8c698b34d5e675" providerId="LiveId" clId="{69A4FDC5-2529-4045-AD2B-9A67D70B051F}" dt="2025-05-08T05:23:32.054" v="1344" actId="1076"/>
          <ac:spMkLst>
            <pc:docMk/>
            <pc:sldMk cId="2967146611" sldId="406"/>
            <ac:spMk id="13" creationId="{762163B2-25F3-0873-8E3C-B3DCB65F5E66}"/>
          </ac:spMkLst>
        </pc:spChg>
        <pc:grpChg chg="del">
          <ac:chgData name="亜優美 小門" userId="9d8c698b34d5e675" providerId="LiveId" clId="{69A4FDC5-2529-4045-AD2B-9A67D70B051F}" dt="2025-05-08T05:20:42.721" v="1300" actId="165"/>
          <ac:grpSpMkLst>
            <pc:docMk/>
            <pc:sldMk cId="2967146611" sldId="406"/>
            <ac:grpSpMk id="6" creationId="{2B71CFF6-5E88-9876-443E-A2E411E9E8D2}"/>
          </ac:grpSpMkLst>
        </pc:grpChg>
        <pc:picChg chg="del mod topLvl">
          <ac:chgData name="亜優美 小門" userId="9d8c698b34d5e675" providerId="LiveId" clId="{69A4FDC5-2529-4045-AD2B-9A67D70B051F}" dt="2025-05-08T05:22:46.759" v="1315" actId="478"/>
          <ac:picMkLst>
            <pc:docMk/>
            <pc:sldMk cId="2967146611" sldId="406"/>
            <ac:picMk id="7" creationId="{D180C724-3994-ECDA-DDE6-93B47E5C56B2}"/>
          </ac:picMkLst>
        </pc:picChg>
        <pc:picChg chg="mod topLvl">
          <ac:chgData name="亜優美 小門" userId="9d8c698b34d5e675" providerId="LiveId" clId="{69A4FDC5-2529-4045-AD2B-9A67D70B051F}" dt="2025-05-08T05:23:26.890" v="1343" actId="1076"/>
          <ac:picMkLst>
            <pc:docMk/>
            <pc:sldMk cId="2967146611" sldId="406"/>
            <ac:picMk id="10" creationId="{A1E7759F-DA67-DF3A-3402-90E9303A2E95}"/>
          </ac:picMkLst>
        </pc:picChg>
        <pc:picChg chg="add del mod">
          <ac:chgData name="亜優美 小門" userId="9d8c698b34d5e675" providerId="LiveId" clId="{69A4FDC5-2529-4045-AD2B-9A67D70B051F}" dt="2025-05-08T05:22:16.625" v="1307" actId="478"/>
          <ac:picMkLst>
            <pc:docMk/>
            <pc:sldMk cId="2967146611" sldId="406"/>
            <ac:picMk id="18" creationId="{D0E45C64-A39A-EB8B-93C1-048D4C45739C}"/>
          </ac:picMkLst>
        </pc:picChg>
        <pc:picChg chg="add mod ord">
          <ac:chgData name="亜優美 小門" userId="9d8c698b34d5e675" providerId="LiveId" clId="{69A4FDC5-2529-4045-AD2B-9A67D70B051F}" dt="2025-05-08T05:23:16.643" v="1342" actId="1035"/>
          <ac:picMkLst>
            <pc:docMk/>
            <pc:sldMk cId="2967146611" sldId="406"/>
            <ac:picMk id="20" creationId="{FA94EEDE-045C-F87B-8856-77C7E95D23B0}"/>
          </ac:picMkLst>
        </pc:picChg>
      </pc:sldChg>
      <pc:sldChg chg="addSp delSp modSp mod">
        <pc:chgData name="亜優美 小門" userId="9d8c698b34d5e675" providerId="LiveId" clId="{69A4FDC5-2529-4045-AD2B-9A67D70B051F}" dt="2025-05-08T02:40:25.438" v="571" actId="20577"/>
        <pc:sldMkLst>
          <pc:docMk/>
          <pc:sldMk cId="1838379364" sldId="410"/>
        </pc:sldMkLst>
        <pc:spChg chg="add mod">
          <ac:chgData name="亜優美 小門" userId="9d8c698b34d5e675" providerId="LiveId" clId="{69A4FDC5-2529-4045-AD2B-9A67D70B051F}" dt="2025-05-08T02:26:38.010" v="516" actId="14100"/>
          <ac:spMkLst>
            <pc:docMk/>
            <pc:sldMk cId="1838379364" sldId="410"/>
            <ac:spMk id="5" creationId="{B114CDB6-AB36-B86B-C97B-E1FDEEFD2974}"/>
          </ac:spMkLst>
        </pc:spChg>
        <pc:spChg chg="mod">
          <ac:chgData name="亜優美 小門" userId="9d8c698b34d5e675" providerId="LiveId" clId="{69A4FDC5-2529-4045-AD2B-9A67D70B051F}" dt="2025-05-08T02:40:25.438" v="571" actId="20577"/>
          <ac:spMkLst>
            <pc:docMk/>
            <pc:sldMk cId="1838379364" sldId="410"/>
            <ac:spMk id="11" creationId="{0ADF6128-6CD6-4A81-5D47-5A024C8007C3}"/>
          </ac:spMkLst>
        </pc:spChg>
        <pc:spChg chg="mod topLvl">
          <ac:chgData name="亜優美 小門" userId="9d8c698b34d5e675" providerId="LiveId" clId="{69A4FDC5-2529-4045-AD2B-9A67D70B051F}" dt="2025-05-08T02:39:37.497" v="556" actId="1036"/>
          <ac:spMkLst>
            <pc:docMk/>
            <pc:sldMk cId="1838379364" sldId="410"/>
            <ac:spMk id="14" creationId="{9177645C-6A64-2361-457A-60CAF894609A}"/>
          </ac:spMkLst>
        </pc:spChg>
        <pc:spChg chg="add mod">
          <ac:chgData name="亜優美 小門" userId="9d8c698b34d5e675" providerId="LiveId" clId="{69A4FDC5-2529-4045-AD2B-9A67D70B051F}" dt="2025-05-08T02:38:08.230" v="535" actId="2085"/>
          <ac:spMkLst>
            <pc:docMk/>
            <pc:sldMk cId="1838379364" sldId="410"/>
            <ac:spMk id="23" creationId="{D02EE2FB-5989-F505-6719-E9F4A278A806}"/>
          </ac:spMkLst>
        </pc:spChg>
        <pc:spChg chg="add mod">
          <ac:chgData name="亜優美 小門" userId="9d8c698b34d5e675" providerId="LiveId" clId="{69A4FDC5-2529-4045-AD2B-9A67D70B051F}" dt="2025-05-08T02:38:27.142" v="541" actId="1036"/>
          <ac:spMkLst>
            <pc:docMk/>
            <pc:sldMk cId="1838379364" sldId="410"/>
            <ac:spMk id="24" creationId="{62D38433-9021-5A90-8A40-E74FE8BBF6D8}"/>
          </ac:spMkLst>
        </pc:spChg>
        <pc:spChg chg="add mod">
          <ac:chgData name="亜優美 小門" userId="9d8c698b34d5e675" providerId="LiveId" clId="{69A4FDC5-2529-4045-AD2B-9A67D70B051F}" dt="2025-05-08T02:38:38.430" v="544" actId="14100"/>
          <ac:spMkLst>
            <pc:docMk/>
            <pc:sldMk cId="1838379364" sldId="410"/>
            <ac:spMk id="25" creationId="{530BF3C1-3BF1-586C-808D-D8498C5C6D90}"/>
          </ac:spMkLst>
        </pc:spChg>
        <pc:spChg chg="add mod">
          <ac:chgData name="亜優美 小門" userId="9d8c698b34d5e675" providerId="LiveId" clId="{69A4FDC5-2529-4045-AD2B-9A67D70B051F}" dt="2025-05-08T02:38:44.002" v="547" actId="14100"/>
          <ac:spMkLst>
            <pc:docMk/>
            <pc:sldMk cId="1838379364" sldId="410"/>
            <ac:spMk id="26" creationId="{D8803D0D-F351-954E-383C-058CB2055E11}"/>
          </ac:spMkLst>
        </pc:spChg>
        <pc:spChg chg="add mod">
          <ac:chgData name="亜優美 小門" userId="9d8c698b34d5e675" providerId="LiveId" clId="{69A4FDC5-2529-4045-AD2B-9A67D70B051F}" dt="2025-05-08T02:39:10.191" v="550" actId="208"/>
          <ac:spMkLst>
            <pc:docMk/>
            <pc:sldMk cId="1838379364" sldId="410"/>
            <ac:spMk id="27" creationId="{ED7DF942-0034-5502-774B-4AE4ADAFA213}"/>
          </ac:spMkLst>
        </pc:spChg>
        <pc:spChg chg="add mod">
          <ac:chgData name="亜優美 小門" userId="9d8c698b34d5e675" providerId="LiveId" clId="{69A4FDC5-2529-4045-AD2B-9A67D70B051F}" dt="2025-05-08T02:40:11.730" v="570" actId="14100"/>
          <ac:spMkLst>
            <pc:docMk/>
            <pc:sldMk cId="1838379364" sldId="410"/>
            <ac:spMk id="28" creationId="{C7E6857E-5BC6-E4A2-209C-006C2661FCA9}"/>
          </ac:spMkLst>
        </pc:spChg>
        <pc:grpChg chg="del">
          <ac:chgData name="亜優美 小門" userId="9d8c698b34d5e675" providerId="LiveId" clId="{69A4FDC5-2529-4045-AD2B-9A67D70B051F}" dt="2025-05-08T02:25:45.838" v="502" actId="478"/>
          <ac:grpSpMkLst>
            <pc:docMk/>
            <pc:sldMk cId="1838379364" sldId="410"/>
            <ac:grpSpMk id="8" creationId="{80F8FCC5-EEB4-E670-0486-E148F7B79018}"/>
          </ac:grpSpMkLst>
        </pc:grpChg>
        <pc:grpChg chg="del mod">
          <ac:chgData name="亜優美 小門" userId="9d8c698b34d5e675" providerId="LiveId" clId="{69A4FDC5-2529-4045-AD2B-9A67D70B051F}" dt="2025-05-08T02:37:32.757" v="527" actId="165"/>
          <ac:grpSpMkLst>
            <pc:docMk/>
            <pc:sldMk cId="1838379364" sldId="410"/>
            <ac:grpSpMk id="12" creationId="{DC271961-8341-92E9-11A5-DE0FB8C5C762}"/>
          </ac:grpSpMkLst>
        </pc:grpChg>
        <pc:picChg chg="add mod">
          <ac:chgData name="亜優美 小門" userId="9d8c698b34d5e675" providerId="LiveId" clId="{69A4FDC5-2529-4045-AD2B-9A67D70B051F}" dt="2025-05-08T02:25:56.203" v="512" actId="1038"/>
          <ac:picMkLst>
            <pc:docMk/>
            <pc:sldMk cId="1838379364" sldId="410"/>
            <ac:picMk id="4" creationId="{AA57AD13-4823-94CF-48F3-62BB8F05AC85}"/>
          </ac:picMkLst>
        </pc:picChg>
        <pc:picChg chg="del mod topLvl">
          <ac:chgData name="亜優美 小門" userId="9d8c698b34d5e675" providerId="LiveId" clId="{69A4FDC5-2529-4045-AD2B-9A67D70B051F}" dt="2025-05-08T02:37:55.614" v="532" actId="478"/>
          <ac:picMkLst>
            <pc:docMk/>
            <pc:sldMk cId="1838379364" sldId="410"/>
            <ac:picMk id="13" creationId="{8F51BA50-0063-B47D-A755-0CD657254EF6}"/>
          </ac:picMkLst>
        </pc:picChg>
        <pc:picChg chg="add mod modCrop">
          <ac:chgData name="亜優美 小門" userId="9d8c698b34d5e675" providerId="LiveId" clId="{69A4FDC5-2529-4045-AD2B-9A67D70B051F}" dt="2025-05-08T02:37:17.546" v="524" actId="732"/>
          <ac:picMkLst>
            <pc:docMk/>
            <pc:sldMk cId="1838379364" sldId="410"/>
            <ac:picMk id="16" creationId="{93B07EDF-52C5-AB2B-585F-66FDF9143B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2025/5/12</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63.png"/><Relationship Id="rId12"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50.png"/><Relationship Id="rId5" Type="http://schemas.openxmlformats.org/officeDocument/2006/relationships/image" Target="../media/image52.png"/><Relationship Id="rId10" Type="http://schemas.openxmlformats.org/officeDocument/2006/relationships/image" Target="../media/image64.jpeg"/><Relationship Id="rId4" Type="http://schemas.microsoft.com/office/2007/relationships/hdphoto" Target="../media/hdphoto1.wdp"/><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ssk.or.jp/seikyushiharai/ssk_cc/ssk_cc_300320/index.html#cms07" TargetMode="External"/><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60.pn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1.xml"/><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g"/><Relationship Id="rId7" Type="http://schemas.openxmlformats.org/officeDocument/2006/relationships/image" Target="../media/image110.png"/><Relationship Id="rId2" Type="http://schemas.openxmlformats.org/officeDocument/2006/relationships/image" Target="../media/image105.jpg"/><Relationship Id="rId1" Type="http://schemas.openxmlformats.org/officeDocument/2006/relationships/slideLayout" Target="../slideLayouts/slideLayout7.xml"/><Relationship Id="rId6" Type="http://schemas.openxmlformats.org/officeDocument/2006/relationships/image" Target="../media/image109.jpg"/><Relationship Id="rId5" Type="http://schemas.openxmlformats.org/officeDocument/2006/relationships/image" Target="../media/image108.png"/><Relationship Id="rId4" Type="http://schemas.openxmlformats.org/officeDocument/2006/relationships/image" Target="../media/image107.jpg"/></Relationships>
</file>

<file path=ppt/slides/_rels/slide3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高脂血症、脂質異常、高コレステ、</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grpSp>
        <p:nvGrpSpPr>
          <p:cNvPr id="5" name="그룹 4">
            <a:extLst>
              <a:ext uri="{FF2B5EF4-FFF2-40B4-BE49-F238E27FC236}">
                <a16:creationId xmlns:a16="http://schemas.microsoft.com/office/drawing/2014/main" id="{5069DCA1-2753-0D98-F430-B1507EB9A03A}"/>
              </a:ext>
            </a:extLst>
          </p:cNvPr>
          <p:cNvGrpSpPr/>
          <p:nvPr/>
        </p:nvGrpSpPr>
        <p:grpSpPr>
          <a:xfrm>
            <a:off x="832052" y="4606925"/>
            <a:ext cx="4851595" cy="3030864"/>
            <a:chOff x="832052" y="4606925"/>
            <a:chExt cx="4851595" cy="3030864"/>
          </a:xfrm>
        </p:grpSpPr>
        <p:grpSp>
          <p:nvGrpSpPr>
            <p:cNvPr id="7" name="그룹 6">
              <a:extLst>
                <a:ext uri="{FF2B5EF4-FFF2-40B4-BE49-F238E27FC236}">
                  <a16:creationId xmlns:a16="http://schemas.microsoft.com/office/drawing/2014/main" id="{135C3397-1823-BD61-A760-4BC4068AA69A}"/>
                </a:ext>
              </a:extLst>
            </p:cNvPr>
            <p:cNvGrpSpPr/>
            <p:nvPr/>
          </p:nvGrpSpPr>
          <p:grpSpPr>
            <a:xfrm>
              <a:off x="1350081" y="4606925"/>
              <a:ext cx="4333566" cy="3030864"/>
              <a:chOff x="1350081" y="4606925"/>
              <a:chExt cx="4333566" cy="3030864"/>
            </a:xfrm>
          </p:grpSpPr>
          <p:pic>
            <p:nvPicPr>
              <p:cNvPr id="31" name="그림 30">
                <a:extLst>
                  <a:ext uri="{FF2B5EF4-FFF2-40B4-BE49-F238E27FC236}">
                    <a16:creationId xmlns:a16="http://schemas.microsoft.com/office/drawing/2014/main" id="{1FE9D2F2-B463-2B4B-1ADB-F474B3AD467E}"/>
                  </a:ext>
                </a:extLst>
              </p:cNvPr>
              <p:cNvPicPr>
                <a:picLocks noChangeAspect="1"/>
              </p:cNvPicPr>
              <p:nvPr/>
            </p:nvPicPr>
            <p:blipFill>
              <a:blip r:embed="rId4"/>
              <a:stretch>
                <a:fillRect/>
              </a:stretch>
            </p:blipFill>
            <p:spPr>
              <a:xfrm>
                <a:off x="1350081" y="4606925"/>
                <a:ext cx="4333566" cy="3030864"/>
              </a:xfrm>
              <a:prstGeom prst="rect">
                <a:avLst/>
              </a:prstGeom>
            </p:spPr>
          </p:pic>
          <p:pic>
            <p:nvPicPr>
              <p:cNvPr id="32" name="그림 31">
                <a:extLst>
                  <a:ext uri="{FF2B5EF4-FFF2-40B4-BE49-F238E27FC236}">
                    <a16:creationId xmlns:a16="http://schemas.microsoft.com/office/drawing/2014/main" id="{9DF01E95-B8E0-3190-C82C-26002F6BBB2C}"/>
                  </a:ext>
                </a:extLst>
              </p:cNvPr>
              <p:cNvPicPr>
                <a:picLocks noChangeAspect="1"/>
              </p:cNvPicPr>
              <p:nvPr/>
            </p:nvPicPr>
            <p:blipFill>
              <a:blip r:embed="rId5"/>
              <a:stretch>
                <a:fillRect/>
              </a:stretch>
            </p:blipFill>
            <p:spPr>
              <a:xfrm>
                <a:off x="2284002" y="4794908"/>
                <a:ext cx="2559461" cy="139443"/>
              </a:xfrm>
              <a:prstGeom prst="rect">
                <a:avLst/>
              </a:prstGeom>
            </p:spPr>
          </p:pic>
        </p:grpSp>
        <p:sp>
          <p:nvSpPr>
            <p:cNvPr id="13" name="テキスト ボックス 10">
              <a:extLst>
                <a:ext uri="{FF2B5EF4-FFF2-40B4-BE49-F238E27FC236}">
                  <a16:creationId xmlns:a16="http://schemas.microsoft.com/office/drawing/2014/main" id="{B788D88A-61ED-E763-6BEC-172D6838FB13}"/>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1">
              <a:extLst>
                <a:ext uri="{FF2B5EF4-FFF2-40B4-BE49-F238E27FC236}">
                  <a16:creationId xmlns:a16="http://schemas.microsoft.com/office/drawing/2014/main" id="{C00EE2AD-AE8B-5A16-8D0A-8A72238AB325}"/>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テキスト ボックス 10">
              <a:extLst>
                <a:ext uri="{FF2B5EF4-FFF2-40B4-BE49-F238E27FC236}">
                  <a16:creationId xmlns:a16="http://schemas.microsoft.com/office/drawing/2014/main" id="{C23D16A8-ADD2-4A65-1082-261FE18650DA}"/>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22" name="그림 21">
              <a:extLst>
                <a:ext uri="{FF2B5EF4-FFF2-40B4-BE49-F238E27FC236}">
                  <a16:creationId xmlns:a16="http://schemas.microsoft.com/office/drawing/2014/main" id="{D0BF0702-36D8-B849-6B19-6A6D99AE5EB2}"/>
                </a:ext>
              </a:extLst>
            </p:cNvPr>
            <p:cNvPicPr>
              <a:picLocks noChangeAspect="1"/>
            </p:cNvPicPr>
            <p:nvPr/>
          </p:nvPicPr>
          <p:blipFill>
            <a:blip r:embed="rId6"/>
            <a:stretch>
              <a:fillRect/>
            </a:stretch>
          </p:blipFill>
          <p:spPr>
            <a:xfrm>
              <a:off x="1402502" y="4773281"/>
              <a:ext cx="827470" cy="305129"/>
            </a:xfrm>
            <a:prstGeom prst="rect">
              <a:avLst/>
            </a:prstGeom>
          </p:spPr>
        </p:pic>
        <p:sp>
          <p:nvSpPr>
            <p:cNvPr id="24" name="모서리가 둥근 직사각형 23">
              <a:extLst>
                <a:ext uri="{FF2B5EF4-FFF2-40B4-BE49-F238E27FC236}">
                  <a16:creationId xmlns:a16="http://schemas.microsoft.com/office/drawing/2014/main" id="{F343C98C-2918-EC64-A5A5-5714383C88FF}"/>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6" name="모서리가 둥근 직사각형 25">
              <a:extLst>
                <a:ext uri="{FF2B5EF4-FFF2-40B4-BE49-F238E27FC236}">
                  <a16:creationId xmlns:a16="http://schemas.microsoft.com/office/drawing/2014/main" id="{D127A8D4-4405-C58C-3423-95492918AE6C}"/>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7" name="직선 연결선[R] 26">
              <a:extLst>
                <a:ext uri="{FF2B5EF4-FFF2-40B4-BE49-F238E27FC236}">
                  <a16:creationId xmlns:a16="http://schemas.microsoft.com/office/drawing/2014/main" id="{014FC020-3853-9702-8274-877E04E91936}"/>
                </a:ext>
              </a:extLst>
            </p:cNvPr>
            <p:cNvCxnSpPr>
              <a:stCxn id="13"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직선 연결선[R] 27">
              <a:extLst>
                <a:ext uri="{FF2B5EF4-FFF2-40B4-BE49-F238E27FC236}">
                  <a16:creationId xmlns:a16="http://schemas.microsoft.com/office/drawing/2014/main" id="{D97A17FB-B217-585A-3C2F-02D52A7F5B6B}"/>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30" name="모서리가 둥근 직사각형 29">
              <a:extLst>
                <a:ext uri="{FF2B5EF4-FFF2-40B4-BE49-F238E27FC236}">
                  <a16:creationId xmlns:a16="http://schemas.microsoft.com/office/drawing/2014/main" id="{F9BADCBF-21B0-68A9-00A1-4C1382AFF2CD}"/>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4"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5"/>
          <a:stretch>
            <a:fillRect/>
          </a:stretch>
        </p:blipFill>
        <p:spPr>
          <a:xfrm>
            <a:off x="3322910" y="7956542"/>
            <a:ext cx="1008250" cy="269697"/>
          </a:xfrm>
          <a:prstGeom prst="rect">
            <a:avLst/>
          </a:prstGeom>
        </p:spPr>
      </p:pic>
      <p:grpSp>
        <p:nvGrpSpPr>
          <p:cNvPr id="3" name="그룹 2">
            <a:extLst>
              <a:ext uri="{FF2B5EF4-FFF2-40B4-BE49-F238E27FC236}">
                <a16:creationId xmlns:a16="http://schemas.microsoft.com/office/drawing/2014/main" id="{BC525F5D-C91D-57AD-305D-C0CE8285EBFF}"/>
              </a:ext>
            </a:extLst>
          </p:cNvPr>
          <p:cNvGrpSpPr/>
          <p:nvPr/>
        </p:nvGrpSpPr>
        <p:grpSpPr>
          <a:xfrm>
            <a:off x="834566" y="2039699"/>
            <a:ext cx="4690872" cy="2831236"/>
            <a:chOff x="834566" y="2039699"/>
            <a:chExt cx="4690872" cy="2831236"/>
          </a:xfrm>
        </p:grpSpPr>
        <p:pic>
          <p:nvPicPr>
            <p:cNvPr id="4" name="그림 3">
              <a:extLst>
                <a:ext uri="{FF2B5EF4-FFF2-40B4-BE49-F238E27FC236}">
                  <a16:creationId xmlns:a16="http://schemas.microsoft.com/office/drawing/2014/main" id="{AB375905-DC88-45AA-6B17-A798E645C5E1}"/>
                </a:ext>
              </a:extLst>
            </p:cNvPr>
            <p:cNvPicPr>
              <a:picLocks noChangeAspect="1"/>
            </p:cNvPicPr>
            <p:nvPr/>
          </p:nvPicPr>
          <p:blipFill>
            <a:blip r:embed="rId6"/>
            <a:stretch>
              <a:fillRect/>
            </a:stretch>
          </p:blipFill>
          <p:spPr>
            <a:xfrm>
              <a:off x="1244266" y="2039699"/>
              <a:ext cx="4281172" cy="2831236"/>
            </a:xfrm>
            <a:prstGeom prst="rect">
              <a:avLst/>
            </a:prstGeom>
          </p:spPr>
        </p:pic>
        <p:sp>
          <p:nvSpPr>
            <p:cNvPr id="5" name="テキスト ボックス 11">
              <a:extLst>
                <a:ext uri="{FF2B5EF4-FFF2-40B4-BE49-F238E27FC236}">
                  <a16:creationId xmlns:a16="http://schemas.microsoft.com/office/drawing/2014/main" id="{286FB0FC-4771-492B-0273-1A5EE946F9C3}"/>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5" name="그림 14">
              <a:extLst>
                <a:ext uri="{FF2B5EF4-FFF2-40B4-BE49-F238E27FC236}">
                  <a16:creationId xmlns:a16="http://schemas.microsoft.com/office/drawing/2014/main" id="{81477C37-D1F2-A933-5D54-FA4ABD119CB9}"/>
                </a:ext>
              </a:extLst>
            </p:cNvPr>
            <p:cNvPicPr>
              <a:picLocks noChangeAspect="1"/>
            </p:cNvPicPr>
            <p:nvPr/>
          </p:nvPicPr>
          <p:blipFill>
            <a:blip r:embed="rId7"/>
            <a:stretch>
              <a:fillRect/>
            </a:stretch>
          </p:blipFill>
          <p:spPr>
            <a:xfrm>
              <a:off x="1322402" y="2053922"/>
              <a:ext cx="827470" cy="305129"/>
            </a:xfrm>
            <a:prstGeom prst="rect">
              <a:avLst/>
            </a:prstGeom>
          </p:spPr>
        </p:pic>
        <p:sp>
          <p:nvSpPr>
            <p:cNvPr id="19" name="모서리가 둥근 직사각형 18">
              <a:extLst>
                <a:ext uri="{FF2B5EF4-FFF2-40B4-BE49-F238E27FC236}">
                  <a16:creationId xmlns:a16="http://schemas.microsoft.com/office/drawing/2014/main" id="{4AB229AB-07F5-CCF9-F1BD-CA30F80F7EF8}"/>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0" name="직선 연결선[R] 19">
              <a:extLst>
                <a:ext uri="{FF2B5EF4-FFF2-40B4-BE49-F238E27FC236}">
                  <a16:creationId xmlns:a16="http://schemas.microsoft.com/office/drawing/2014/main" id="{98550AC5-E7C4-E834-51DB-90101B2B67BF}"/>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テキスト ボックス 10">
              <a:extLst>
                <a:ext uri="{FF2B5EF4-FFF2-40B4-BE49-F238E27FC236}">
                  <a16:creationId xmlns:a16="http://schemas.microsoft.com/office/drawing/2014/main" id="{54F564FD-88B5-529F-5715-2BD2A8EF8DCC}"/>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4" name="모서리가 둥근 직사각형 23">
              <a:extLst>
                <a:ext uri="{FF2B5EF4-FFF2-40B4-BE49-F238E27FC236}">
                  <a16:creationId xmlns:a16="http://schemas.microsoft.com/office/drawing/2014/main" id="{6CA1DC5E-E41E-EBE5-BCB1-827A178B30A4}"/>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5" name="그림 24">
              <a:extLst>
                <a:ext uri="{FF2B5EF4-FFF2-40B4-BE49-F238E27FC236}">
                  <a16:creationId xmlns:a16="http://schemas.microsoft.com/office/drawing/2014/main" id="{F79A90AC-493C-F858-1852-9A186F34A588}"/>
                </a:ext>
              </a:extLst>
            </p:cNvPr>
            <p:cNvPicPr>
              <a:picLocks noChangeAspect="1"/>
            </p:cNvPicPr>
            <p:nvPr/>
          </p:nvPicPr>
          <p:blipFill>
            <a:blip r:embed="rId8"/>
            <a:stretch>
              <a:fillRect/>
            </a:stretch>
          </p:blipFill>
          <p:spPr>
            <a:xfrm>
              <a:off x="2175628" y="2091810"/>
              <a:ext cx="2866449" cy="141304"/>
            </a:xfrm>
            <a:prstGeom prst="rect">
              <a:avLst/>
            </a:prstGeom>
          </p:spPr>
        </p:pic>
      </p:grpSp>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腎臓病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」のチェックデータが設定されます。</a:t>
            </a:r>
            <a:endParaRPr kumimoji="1" lang="ja-JP" altLang="en-US" sz="1100" dirty="0"/>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2"/>
          <a:stretch>
            <a:fillRect/>
          </a:stretch>
        </p:blipFill>
        <p:spPr>
          <a:xfrm>
            <a:off x="806542" y="4808784"/>
            <a:ext cx="4305648" cy="708307"/>
          </a:xfrm>
          <a:prstGeom prst="rect">
            <a:avLst/>
          </a:prstGeom>
        </p:spPr>
      </p:pic>
      <p:grpSp>
        <p:nvGrpSpPr>
          <p:cNvPr id="4" name="그룹 3">
            <a:extLst>
              <a:ext uri="{FF2B5EF4-FFF2-40B4-BE49-F238E27FC236}">
                <a16:creationId xmlns:a16="http://schemas.microsoft.com/office/drawing/2014/main" id="{3B95FB3D-C653-91DA-41A7-6DC432ECE96E}"/>
              </a:ext>
            </a:extLst>
          </p:cNvPr>
          <p:cNvGrpSpPr/>
          <p:nvPr/>
        </p:nvGrpSpPr>
        <p:grpSpPr>
          <a:xfrm>
            <a:off x="806542" y="1342713"/>
            <a:ext cx="4307294" cy="2862932"/>
            <a:chOff x="806542" y="1342713"/>
            <a:chExt cx="4307294" cy="2862932"/>
          </a:xfrm>
        </p:grpSpPr>
        <p:pic>
          <p:nvPicPr>
            <p:cNvPr id="7" name="그림 6">
              <a:extLst>
                <a:ext uri="{FF2B5EF4-FFF2-40B4-BE49-F238E27FC236}">
                  <a16:creationId xmlns:a16="http://schemas.microsoft.com/office/drawing/2014/main" id="{0D2912AD-B247-FA91-951B-09437D974BDC}"/>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9" name="テキスト ボックス 10">
              <a:extLst>
                <a:ext uri="{FF2B5EF4-FFF2-40B4-BE49-F238E27FC236}">
                  <a16:creationId xmlns:a16="http://schemas.microsoft.com/office/drawing/2014/main" id="{1557AEEC-15C8-4745-90F6-ECE50130D875}"/>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7" name="テキスト ボックス 11">
              <a:extLst>
                <a:ext uri="{FF2B5EF4-FFF2-40B4-BE49-F238E27FC236}">
                  <a16:creationId xmlns:a16="http://schemas.microsoft.com/office/drawing/2014/main" id="{8651522B-C3D0-9A0E-1CD4-86CE345F07CE}"/>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18" name="모서리가 둥근 직사각형 17">
              <a:extLst>
                <a:ext uri="{FF2B5EF4-FFF2-40B4-BE49-F238E27FC236}">
                  <a16:creationId xmlns:a16="http://schemas.microsoft.com/office/drawing/2014/main" id="{2DEC34FA-895C-9665-F9AA-31DDEA82DA4A}"/>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9" name="모서리가 둥근 직사각형 18">
              <a:extLst>
                <a:ext uri="{FF2B5EF4-FFF2-40B4-BE49-F238E27FC236}">
                  <a16:creationId xmlns:a16="http://schemas.microsoft.com/office/drawing/2014/main" id="{67BCABC1-2ACC-3AD3-588E-6B13A12FF3A9}"/>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0" name="그림 19">
              <a:extLst>
                <a:ext uri="{FF2B5EF4-FFF2-40B4-BE49-F238E27FC236}">
                  <a16:creationId xmlns:a16="http://schemas.microsoft.com/office/drawing/2014/main" id="{3F526C70-BB17-3566-7B67-D949F55BD6AA}"/>
                </a:ext>
              </a:extLst>
            </p:cNvPr>
            <p:cNvPicPr>
              <a:picLocks noChangeAspect="1"/>
            </p:cNvPicPr>
            <p:nvPr/>
          </p:nvPicPr>
          <p:blipFill>
            <a:blip r:embed="rId4"/>
            <a:stretch>
              <a:fillRect/>
            </a:stretch>
          </p:blipFill>
          <p:spPr>
            <a:xfrm>
              <a:off x="1746356" y="1390306"/>
              <a:ext cx="3199793" cy="157737"/>
            </a:xfrm>
            <a:prstGeom prst="rect">
              <a:avLst/>
            </a:prstGeom>
          </p:spPr>
        </p:pic>
      </p:grpSp>
      <p:grpSp>
        <p:nvGrpSpPr>
          <p:cNvPr id="21" name="그룹 20">
            <a:extLst>
              <a:ext uri="{FF2B5EF4-FFF2-40B4-BE49-F238E27FC236}">
                <a16:creationId xmlns:a16="http://schemas.microsoft.com/office/drawing/2014/main" id="{16E1F550-0AE5-277D-E3E3-46394C5DA698}"/>
              </a:ext>
            </a:extLst>
          </p:cNvPr>
          <p:cNvGrpSpPr/>
          <p:nvPr/>
        </p:nvGrpSpPr>
        <p:grpSpPr>
          <a:xfrm>
            <a:off x="819430" y="6852207"/>
            <a:ext cx="4308287" cy="1964199"/>
            <a:chOff x="819430" y="6852207"/>
            <a:chExt cx="4308287" cy="1964199"/>
          </a:xfrm>
        </p:grpSpPr>
        <p:pic>
          <p:nvPicPr>
            <p:cNvPr id="22" name="그림 21">
              <a:extLst>
                <a:ext uri="{FF2B5EF4-FFF2-40B4-BE49-F238E27FC236}">
                  <a16:creationId xmlns:a16="http://schemas.microsoft.com/office/drawing/2014/main" id="{627E45C1-D427-AA3D-BAC4-35F61409F659}"/>
                </a:ext>
              </a:extLst>
            </p:cNvPr>
            <p:cNvPicPr>
              <a:picLocks noChangeAspect="1"/>
            </p:cNvPicPr>
            <p:nvPr/>
          </p:nvPicPr>
          <p:blipFill>
            <a:blip r:embed="rId5"/>
            <a:stretch>
              <a:fillRect/>
            </a:stretch>
          </p:blipFill>
          <p:spPr>
            <a:xfrm>
              <a:off x="819430" y="6852207"/>
              <a:ext cx="4308287" cy="1964199"/>
            </a:xfrm>
            <a:prstGeom prst="rect">
              <a:avLst/>
            </a:prstGeom>
          </p:spPr>
        </p:pic>
        <p:sp>
          <p:nvSpPr>
            <p:cNvPr id="23" name="docshape454">
              <a:extLst>
                <a:ext uri="{FF2B5EF4-FFF2-40B4-BE49-F238E27FC236}">
                  <a16:creationId xmlns:a16="http://schemas.microsoft.com/office/drawing/2014/main" id="{453DE719-B79B-C7CC-2C26-286DE3E93B47}"/>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4" name="그림 23">
              <a:extLst>
                <a:ext uri="{FF2B5EF4-FFF2-40B4-BE49-F238E27FC236}">
                  <a16:creationId xmlns:a16="http://schemas.microsoft.com/office/drawing/2014/main" id="{3B8FB270-580A-7B5B-7271-EEDC3668711A}"/>
                </a:ext>
              </a:extLst>
            </p:cNvPr>
            <p:cNvPicPr>
              <a:picLocks noChangeAspect="1"/>
            </p:cNvPicPr>
            <p:nvPr/>
          </p:nvPicPr>
          <p:blipFill>
            <a:blip r:embed="rId4"/>
            <a:stretch>
              <a:fillRect/>
            </a:stretch>
          </p:blipFill>
          <p:spPr>
            <a:xfrm>
              <a:off x="1749270" y="6895806"/>
              <a:ext cx="3059622" cy="150827"/>
            </a:xfrm>
            <a:prstGeom prst="rect">
              <a:avLst/>
            </a:prstGeom>
          </p:spPr>
        </p:pic>
      </p:grpSp>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2"/>
          <a:stretch>
            <a:fillRect/>
          </a:stretch>
        </p:blipFill>
        <p:spPr>
          <a:xfrm>
            <a:off x="2770378" y="6382782"/>
            <a:ext cx="259200" cy="92572"/>
          </a:xfrm>
          <a:prstGeom prst="rect">
            <a:avLst/>
          </a:prstGeom>
        </p:spPr>
      </p:pic>
      <p:grpSp>
        <p:nvGrpSpPr>
          <p:cNvPr id="3" name="그룹 2">
            <a:extLst>
              <a:ext uri="{FF2B5EF4-FFF2-40B4-BE49-F238E27FC236}">
                <a16:creationId xmlns:a16="http://schemas.microsoft.com/office/drawing/2014/main" id="{49C216FC-230F-3A4F-B742-A118ACFA4A4D}"/>
              </a:ext>
            </a:extLst>
          </p:cNvPr>
          <p:cNvGrpSpPr/>
          <p:nvPr/>
        </p:nvGrpSpPr>
        <p:grpSpPr>
          <a:xfrm>
            <a:off x="1321563" y="2031562"/>
            <a:ext cx="4363805" cy="2916491"/>
            <a:chOff x="1321563" y="2031562"/>
            <a:chExt cx="4363805" cy="2916491"/>
          </a:xfrm>
        </p:grpSpPr>
        <p:pic>
          <p:nvPicPr>
            <p:cNvPr id="6" name="그림 5">
              <a:extLst>
                <a:ext uri="{FF2B5EF4-FFF2-40B4-BE49-F238E27FC236}">
                  <a16:creationId xmlns:a16="http://schemas.microsoft.com/office/drawing/2014/main" id="{37BC6ACD-6741-1A27-E949-87E9EF181F2E}"/>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8" name="docshape457">
              <a:extLst>
                <a:ext uri="{FF2B5EF4-FFF2-40B4-BE49-F238E27FC236}">
                  <a16:creationId xmlns:a16="http://schemas.microsoft.com/office/drawing/2014/main" id="{AEB72C26-7356-7F23-9785-1ADE91BCFBAD}"/>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그림 9">
              <a:extLst>
                <a:ext uri="{FF2B5EF4-FFF2-40B4-BE49-F238E27FC236}">
                  <a16:creationId xmlns:a16="http://schemas.microsoft.com/office/drawing/2014/main" id="{619B0109-1A03-9546-4016-14D07E323D6C}"/>
                </a:ext>
              </a:extLst>
            </p:cNvPr>
            <p:cNvPicPr>
              <a:picLocks noChangeAspect="1"/>
            </p:cNvPicPr>
            <p:nvPr/>
          </p:nvPicPr>
          <p:blipFill>
            <a:blip r:embed="rId4"/>
            <a:stretch>
              <a:fillRect/>
            </a:stretch>
          </p:blipFill>
          <p:spPr>
            <a:xfrm>
              <a:off x="2268347" y="2105437"/>
              <a:ext cx="2894965" cy="142710"/>
            </a:xfrm>
            <a:prstGeom prst="rect">
              <a:avLst/>
            </a:prstGeom>
          </p:spPr>
        </p:pic>
      </p:grpSp>
      <p:grpSp>
        <p:nvGrpSpPr>
          <p:cNvPr id="12" name="그룹 11">
            <a:extLst>
              <a:ext uri="{FF2B5EF4-FFF2-40B4-BE49-F238E27FC236}">
                <a16:creationId xmlns:a16="http://schemas.microsoft.com/office/drawing/2014/main" id="{46326263-E4DC-9AC7-A54A-F9570EAF3B58}"/>
              </a:ext>
            </a:extLst>
          </p:cNvPr>
          <p:cNvGrpSpPr/>
          <p:nvPr/>
        </p:nvGrpSpPr>
        <p:grpSpPr>
          <a:xfrm>
            <a:off x="1306423" y="5776633"/>
            <a:ext cx="4295954" cy="2894718"/>
            <a:chOff x="1306423" y="5770283"/>
            <a:chExt cx="4295954" cy="2894718"/>
          </a:xfrm>
        </p:grpSpPr>
        <p:pic>
          <p:nvPicPr>
            <p:cNvPr id="13" name="그림 12">
              <a:extLst>
                <a:ext uri="{FF2B5EF4-FFF2-40B4-BE49-F238E27FC236}">
                  <a16:creationId xmlns:a16="http://schemas.microsoft.com/office/drawing/2014/main" id="{352BF900-BA63-C865-66E1-BB642B551999}"/>
                </a:ext>
              </a:extLst>
            </p:cNvPr>
            <p:cNvPicPr>
              <a:picLocks noChangeAspect="1"/>
            </p:cNvPicPr>
            <p:nvPr/>
          </p:nvPicPr>
          <p:blipFill>
            <a:blip r:embed="rId5"/>
            <a:stretch>
              <a:fillRect/>
            </a:stretch>
          </p:blipFill>
          <p:spPr>
            <a:xfrm>
              <a:off x="1306423" y="5770283"/>
              <a:ext cx="4295954" cy="2894718"/>
            </a:xfrm>
            <a:prstGeom prst="rect">
              <a:avLst/>
            </a:prstGeom>
          </p:spPr>
        </p:pic>
        <p:sp>
          <p:nvSpPr>
            <p:cNvPr id="14" name="docshape460">
              <a:extLst>
                <a:ext uri="{FF2B5EF4-FFF2-40B4-BE49-F238E27FC236}">
                  <a16:creationId xmlns:a16="http://schemas.microsoft.com/office/drawing/2014/main" id="{C9E3FF31-AB3D-C654-B797-61937CF38D01}"/>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object 8">
              <a:extLst>
                <a:ext uri="{FF2B5EF4-FFF2-40B4-BE49-F238E27FC236}">
                  <a16:creationId xmlns:a16="http://schemas.microsoft.com/office/drawing/2014/main" id="{4C186C2C-D9F3-9D3F-7464-488ABCC80C77}"/>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7" name="図 10">
              <a:extLst>
                <a:ext uri="{FF2B5EF4-FFF2-40B4-BE49-F238E27FC236}">
                  <a16:creationId xmlns:a16="http://schemas.microsoft.com/office/drawing/2014/main" id="{131EE7C9-D125-B153-FEA0-19DE26FA428A}"/>
                </a:ext>
              </a:extLst>
            </p:cNvPr>
            <p:cNvPicPr>
              <a:picLocks noChangeAspect="1"/>
            </p:cNvPicPr>
            <p:nvPr/>
          </p:nvPicPr>
          <p:blipFill>
            <a:blip r:embed="rId2"/>
            <a:stretch>
              <a:fillRect/>
            </a:stretch>
          </p:blipFill>
          <p:spPr>
            <a:xfrm>
              <a:off x="2770378" y="6382782"/>
              <a:ext cx="259200" cy="92572"/>
            </a:xfrm>
            <a:prstGeom prst="rect">
              <a:avLst/>
            </a:prstGeom>
          </p:spPr>
        </p:pic>
        <p:pic>
          <p:nvPicPr>
            <p:cNvPr id="20" name="그림 19">
              <a:extLst>
                <a:ext uri="{FF2B5EF4-FFF2-40B4-BE49-F238E27FC236}">
                  <a16:creationId xmlns:a16="http://schemas.microsoft.com/office/drawing/2014/main" id="{87456A26-F591-B84A-D78D-D30CFB915CC2}"/>
                </a:ext>
              </a:extLst>
            </p:cNvPr>
            <p:cNvPicPr>
              <a:picLocks noChangeAspect="1"/>
            </p:cNvPicPr>
            <p:nvPr/>
          </p:nvPicPr>
          <p:blipFill>
            <a:blip r:embed="rId6"/>
            <a:stretch>
              <a:fillRect/>
            </a:stretch>
          </p:blipFill>
          <p:spPr>
            <a:xfrm>
              <a:off x="2190430" y="5834476"/>
              <a:ext cx="2865664" cy="179407"/>
            </a:xfrm>
            <a:prstGeom prst="rect">
              <a:avLst/>
            </a:prstGeom>
          </p:spPr>
        </p:pic>
      </p:grpSp>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3"/>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4"/>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grpSp>
        <p:nvGrpSpPr>
          <p:cNvPr id="3" name="그룹 2">
            <a:extLst>
              <a:ext uri="{FF2B5EF4-FFF2-40B4-BE49-F238E27FC236}">
                <a16:creationId xmlns:a16="http://schemas.microsoft.com/office/drawing/2014/main" id="{D53196CE-C3D8-A74E-1E37-490913B0DB65}"/>
              </a:ext>
            </a:extLst>
          </p:cNvPr>
          <p:cNvGrpSpPr/>
          <p:nvPr/>
        </p:nvGrpSpPr>
        <p:grpSpPr>
          <a:xfrm>
            <a:off x="1268410" y="4133205"/>
            <a:ext cx="4321175" cy="1892593"/>
            <a:chOff x="1268410" y="4133205"/>
            <a:chExt cx="4321175" cy="1892593"/>
          </a:xfrm>
        </p:grpSpPr>
        <p:grpSp>
          <p:nvGrpSpPr>
            <p:cNvPr id="4" name="그룹 3">
              <a:extLst>
                <a:ext uri="{FF2B5EF4-FFF2-40B4-BE49-F238E27FC236}">
                  <a16:creationId xmlns:a16="http://schemas.microsoft.com/office/drawing/2014/main" id="{1E518D8C-2E53-49F7-5A51-A2816104DB90}"/>
                </a:ext>
              </a:extLst>
            </p:cNvPr>
            <p:cNvGrpSpPr/>
            <p:nvPr/>
          </p:nvGrpSpPr>
          <p:grpSpPr>
            <a:xfrm>
              <a:off x="1268410" y="4133205"/>
              <a:ext cx="4321175" cy="1892593"/>
              <a:chOff x="1268410" y="4133205"/>
              <a:chExt cx="4321175" cy="1892593"/>
            </a:xfrm>
          </p:grpSpPr>
          <p:grpSp>
            <p:nvGrpSpPr>
              <p:cNvPr id="11" name="docshapegroup471">
                <a:extLst>
                  <a:ext uri="{FF2B5EF4-FFF2-40B4-BE49-F238E27FC236}">
                    <a16:creationId xmlns:a16="http://schemas.microsoft.com/office/drawing/2014/main" id="{F6B8F853-CA97-FBEF-E790-8BE09EA404AD}"/>
                  </a:ext>
                </a:extLst>
              </p:cNvPr>
              <p:cNvGrpSpPr>
                <a:grpSpLocks/>
              </p:cNvGrpSpPr>
              <p:nvPr/>
            </p:nvGrpSpPr>
            <p:grpSpPr bwMode="auto">
              <a:xfrm>
                <a:off x="1268410" y="4133205"/>
                <a:ext cx="4321175" cy="1712912"/>
                <a:chOff x="2551" y="130"/>
                <a:chExt cx="6804" cy="2696"/>
              </a:xfrm>
            </p:grpSpPr>
            <p:pic>
              <p:nvPicPr>
                <p:cNvPr id="20" name="docshape472">
                  <a:extLst>
                    <a:ext uri="{FF2B5EF4-FFF2-40B4-BE49-F238E27FC236}">
                      <a16:creationId xmlns:a16="http://schemas.microsoft.com/office/drawing/2014/main" id="{57C7971C-86A5-F838-D840-6C415006E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473">
                  <a:extLst>
                    <a:ext uri="{FF2B5EF4-FFF2-40B4-BE49-F238E27FC236}">
                      <a16:creationId xmlns:a16="http://schemas.microsoft.com/office/drawing/2014/main" id="{A73E83A2-C0D5-641B-1225-CAF3301616AB}"/>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7" name="그림 16">
                <a:extLst>
                  <a:ext uri="{FF2B5EF4-FFF2-40B4-BE49-F238E27FC236}">
                    <a16:creationId xmlns:a16="http://schemas.microsoft.com/office/drawing/2014/main" id="{F7EC06AB-E97A-9D00-F644-6EC119CCD848}"/>
                  </a:ext>
                </a:extLst>
              </p:cNvPr>
              <p:cNvPicPr>
                <a:picLocks noChangeAspect="1"/>
              </p:cNvPicPr>
              <p:nvPr/>
            </p:nvPicPr>
            <p:blipFill>
              <a:blip r:embed="rId6"/>
              <a:stretch>
                <a:fillRect/>
              </a:stretch>
            </p:blipFill>
            <p:spPr>
              <a:xfrm>
                <a:off x="2641599" y="5352947"/>
                <a:ext cx="2717452" cy="672851"/>
              </a:xfrm>
              <a:prstGeom prst="rect">
                <a:avLst/>
              </a:prstGeom>
            </p:spPr>
          </p:pic>
        </p:grpSp>
        <p:pic>
          <p:nvPicPr>
            <p:cNvPr id="5" name="그림 4">
              <a:extLst>
                <a:ext uri="{FF2B5EF4-FFF2-40B4-BE49-F238E27FC236}">
                  <a16:creationId xmlns:a16="http://schemas.microsoft.com/office/drawing/2014/main" id="{D6038683-77ED-9F2E-D015-8943DFF2A590}"/>
                </a:ext>
              </a:extLst>
            </p:cNvPr>
            <p:cNvPicPr>
              <a:picLocks noChangeAspect="1"/>
            </p:cNvPicPr>
            <p:nvPr/>
          </p:nvPicPr>
          <p:blipFill>
            <a:blip r:embed="rId7"/>
            <a:stretch>
              <a:fillRect/>
            </a:stretch>
          </p:blipFill>
          <p:spPr>
            <a:xfrm>
              <a:off x="2190112" y="4495306"/>
              <a:ext cx="469439" cy="148656"/>
            </a:xfrm>
            <a:prstGeom prst="rect">
              <a:avLst/>
            </a:prstGeom>
          </p:spPr>
        </p:pic>
        <p:pic>
          <p:nvPicPr>
            <p:cNvPr id="9" name="그림 8">
              <a:extLst>
                <a:ext uri="{FF2B5EF4-FFF2-40B4-BE49-F238E27FC236}">
                  <a16:creationId xmlns:a16="http://schemas.microsoft.com/office/drawing/2014/main" id="{F437184D-CEFF-6289-C7C3-06007F41FDA9}"/>
                </a:ext>
              </a:extLst>
            </p:cNvPr>
            <p:cNvPicPr>
              <a:picLocks noChangeAspect="1"/>
            </p:cNvPicPr>
            <p:nvPr/>
          </p:nvPicPr>
          <p:blipFill>
            <a:blip r:embed="rId8"/>
            <a:stretch>
              <a:fillRect/>
            </a:stretch>
          </p:blipFill>
          <p:spPr>
            <a:xfrm>
              <a:off x="2650766" y="4508765"/>
              <a:ext cx="1418699" cy="148656"/>
            </a:xfrm>
            <a:prstGeom prst="rect">
              <a:avLst/>
            </a:prstGeom>
          </p:spPr>
        </p:pic>
      </p:gr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4"/>
          <a:stretch>
            <a:fillRect/>
          </a:stretch>
        </p:blipFill>
        <p:spPr>
          <a:xfrm>
            <a:off x="4255989" y="4792782"/>
            <a:ext cx="435490" cy="113228"/>
          </a:xfrm>
          <a:prstGeom prst="rect">
            <a:avLst/>
          </a:prstGeom>
        </p:spPr>
      </p:pic>
      <p:grpSp>
        <p:nvGrpSpPr>
          <p:cNvPr id="4" name="그룹 3">
            <a:extLst>
              <a:ext uri="{FF2B5EF4-FFF2-40B4-BE49-F238E27FC236}">
                <a16:creationId xmlns:a16="http://schemas.microsoft.com/office/drawing/2014/main" id="{D89D0888-C9F5-2A89-6369-F81F7DC370F1}"/>
              </a:ext>
            </a:extLst>
          </p:cNvPr>
          <p:cNvGrpSpPr/>
          <p:nvPr/>
        </p:nvGrpSpPr>
        <p:grpSpPr>
          <a:xfrm>
            <a:off x="1158875" y="2410836"/>
            <a:ext cx="4321175" cy="3070009"/>
            <a:chOff x="1158875" y="2410836"/>
            <a:chExt cx="4321175" cy="3070009"/>
          </a:xfrm>
        </p:grpSpPr>
        <p:pic>
          <p:nvPicPr>
            <p:cNvPr id="9" name="docshape478">
              <a:extLst>
                <a:ext uri="{FF2B5EF4-FFF2-40B4-BE49-F238E27FC236}">
                  <a16:creationId xmlns:a16="http://schemas.microsoft.com/office/drawing/2014/main" id="{ECF6DAA1-B87E-E936-24BF-9537C9F01A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479">
              <a:extLst>
                <a:ext uri="{FF2B5EF4-FFF2-40B4-BE49-F238E27FC236}">
                  <a16:creationId xmlns:a16="http://schemas.microsoft.com/office/drawing/2014/main" id="{3C915565-8CB0-F538-6929-742FC19F0823}"/>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図 4">
              <a:extLst>
                <a:ext uri="{FF2B5EF4-FFF2-40B4-BE49-F238E27FC236}">
                  <a16:creationId xmlns:a16="http://schemas.microsoft.com/office/drawing/2014/main" id="{499D474D-33B4-F676-61F4-83EEFAAACDF0}"/>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4280128" y="5057586"/>
              <a:ext cx="387213" cy="89357"/>
            </a:xfrm>
            <a:prstGeom prst="rect">
              <a:avLst/>
            </a:prstGeom>
          </p:spPr>
        </p:pic>
        <p:pic>
          <p:nvPicPr>
            <p:cNvPr id="14" name="図 7">
              <a:extLst>
                <a:ext uri="{FF2B5EF4-FFF2-40B4-BE49-F238E27FC236}">
                  <a16:creationId xmlns:a16="http://schemas.microsoft.com/office/drawing/2014/main" id="{A078A117-F8CF-72D1-AD09-1AED6D49AE76}"/>
                </a:ext>
              </a:extLst>
            </p:cNvPr>
            <p:cNvPicPr>
              <a:picLocks noChangeAspect="1"/>
            </p:cNvPicPr>
            <p:nvPr/>
          </p:nvPicPr>
          <p:blipFill>
            <a:blip r:embed="rId4"/>
            <a:stretch>
              <a:fillRect/>
            </a:stretch>
          </p:blipFill>
          <p:spPr>
            <a:xfrm>
              <a:off x="4255989" y="4792782"/>
              <a:ext cx="435490" cy="113228"/>
            </a:xfrm>
            <a:prstGeom prst="rect">
              <a:avLst/>
            </a:prstGeom>
          </p:spPr>
        </p:pic>
        <p:pic>
          <p:nvPicPr>
            <p:cNvPr id="15" name="그림 14">
              <a:extLst>
                <a:ext uri="{FF2B5EF4-FFF2-40B4-BE49-F238E27FC236}">
                  <a16:creationId xmlns:a16="http://schemas.microsoft.com/office/drawing/2014/main" id="{847ADE5B-C586-2D9E-CFA6-B166AA756D82}"/>
                </a:ext>
              </a:extLst>
            </p:cNvPr>
            <p:cNvPicPr>
              <a:picLocks noChangeAspect="1"/>
            </p:cNvPicPr>
            <p:nvPr/>
          </p:nvPicPr>
          <p:blipFill>
            <a:blip r:embed="rId6"/>
            <a:stretch>
              <a:fillRect/>
            </a:stretch>
          </p:blipFill>
          <p:spPr>
            <a:xfrm>
              <a:off x="1163709" y="2410836"/>
              <a:ext cx="4314781" cy="3070009"/>
            </a:xfrm>
            <a:prstGeom prst="rect">
              <a:avLst/>
            </a:prstGeom>
          </p:spPr>
        </p:pic>
        <p:pic>
          <p:nvPicPr>
            <p:cNvPr id="17" name="그림 16">
              <a:extLst>
                <a:ext uri="{FF2B5EF4-FFF2-40B4-BE49-F238E27FC236}">
                  <a16:creationId xmlns:a16="http://schemas.microsoft.com/office/drawing/2014/main" id="{6AFB7E30-E0D9-FCF5-119F-DF256970D86F}"/>
                </a:ext>
              </a:extLst>
            </p:cNvPr>
            <p:cNvPicPr>
              <a:picLocks noChangeAspect="1"/>
            </p:cNvPicPr>
            <p:nvPr/>
          </p:nvPicPr>
          <p:blipFill>
            <a:blip r:embed="rId7"/>
            <a:stretch>
              <a:fillRect/>
            </a:stretch>
          </p:blipFill>
          <p:spPr>
            <a:xfrm>
              <a:off x="2089239" y="2590756"/>
              <a:ext cx="2866449" cy="141304"/>
            </a:xfrm>
            <a:prstGeom prst="rect">
              <a:avLst/>
            </a:prstGeom>
          </p:spPr>
        </p:pic>
      </p:grpSp>
      <p:grpSp>
        <p:nvGrpSpPr>
          <p:cNvPr id="18" name="그룹 17">
            <a:extLst>
              <a:ext uri="{FF2B5EF4-FFF2-40B4-BE49-F238E27FC236}">
                <a16:creationId xmlns:a16="http://schemas.microsoft.com/office/drawing/2014/main" id="{696A60B2-7ECE-1B73-F298-77A7296193CF}"/>
              </a:ext>
            </a:extLst>
          </p:cNvPr>
          <p:cNvGrpSpPr/>
          <p:nvPr/>
        </p:nvGrpSpPr>
        <p:grpSpPr>
          <a:xfrm>
            <a:off x="1158874" y="6691513"/>
            <a:ext cx="4321175" cy="1890937"/>
            <a:chOff x="1158874" y="6691513"/>
            <a:chExt cx="4321175" cy="1890937"/>
          </a:xfrm>
        </p:grpSpPr>
        <p:grpSp>
          <p:nvGrpSpPr>
            <p:cNvPr id="19" name="docshapegroup480">
              <a:extLst>
                <a:ext uri="{FF2B5EF4-FFF2-40B4-BE49-F238E27FC236}">
                  <a16:creationId xmlns:a16="http://schemas.microsoft.com/office/drawing/2014/main" id="{57BB806D-C817-480D-9E07-FA4FEC2A1D3E}"/>
                </a:ext>
              </a:extLst>
            </p:cNvPr>
            <p:cNvGrpSpPr>
              <a:grpSpLocks/>
            </p:cNvGrpSpPr>
            <p:nvPr/>
          </p:nvGrpSpPr>
          <p:grpSpPr bwMode="auto">
            <a:xfrm>
              <a:off x="1158874" y="6691513"/>
              <a:ext cx="4321175" cy="1890937"/>
              <a:chOff x="2551" y="597"/>
              <a:chExt cx="6804" cy="2977"/>
            </a:xfrm>
          </p:grpSpPr>
          <p:pic>
            <p:nvPicPr>
              <p:cNvPr id="21" name="docshape481">
                <a:extLst>
                  <a:ext uri="{FF2B5EF4-FFF2-40B4-BE49-F238E27FC236}">
                    <a16:creationId xmlns:a16="http://schemas.microsoft.com/office/drawing/2014/main" id="{04D00121-6DF8-1A42-22D2-A6D3DF057A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22" name="docshape482">
                <a:extLst>
                  <a:ext uri="{FF2B5EF4-FFF2-40B4-BE49-F238E27FC236}">
                    <a16:creationId xmlns:a16="http://schemas.microsoft.com/office/drawing/2014/main" id="{B978F373-CA50-0677-4476-DFD20D7B6B2E}"/>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0" name="그림 19">
              <a:extLst>
                <a:ext uri="{FF2B5EF4-FFF2-40B4-BE49-F238E27FC236}">
                  <a16:creationId xmlns:a16="http://schemas.microsoft.com/office/drawing/2014/main" id="{913A3E20-7E9F-17E5-9E69-274F92528619}"/>
                </a:ext>
              </a:extLst>
            </p:cNvPr>
            <p:cNvPicPr>
              <a:picLocks noChangeAspect="1"/>
            </p:cNvPicPr>
            <p:nvPr/>
          </p:nvPicPr>
          <p:blipFill>
            <a:blip r:embed="rId9"/>
            <a:stretch>
              <a:fillRect/>
            </a:stretch>
          </p:blipFill>
          <p:spPr>
            <a:xfrm>
              <a:off x="2070057" y="6829368"/>
              <a:ext cx="2865664" cy="179407"/>
            </a:xfrm>
            <a:prstGeom prst="rect">
              <a:avLst/>
            </a:prstGeom>
          </p:spPr>
        </p:pic>
      </p:grpSp>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86422"/>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그룹 2">
            <a:extLst>
              <a:ext uri="{FF2B5EF4-FFF2-40B4-BE49-F238E27FC236}">
                <a16:creationId xmlns:a16="http://schemas.microsoft.com/office/drawing/2014/main" id="{2E1A8EA8-AD34-F101-DF58-0E3D2EF5027C}"/>
              </a:ext>
            </a:extLst>
          </p:cNvPr>
          <p:cNvGrpSpPr/>
          <p:nvPr/>
        </p:nvGrpSpPr>
        <p:grpSpPr>
          <a:xfrm>
            <a:off x="1196975" y="2211756"/>
            <a:ext cx="4321175" cy="2992069"/>
            <a:chOff x="1196975" y="2211756"/>
            <a:chExt cx="4321175" cy="2992069"/>
          </a:xfrm>
        </p:grpSpPr>
        <p:grpSp>
          <p:nvGrpSpPr>
            <p:cNvPr id="11" name="그룹 10">
              <a:extLst>
                <a:ext uri="{FF2B5EF4-FFF2-40B4-BE49-F238E27FC236}">
                  <a16:creationId xmlns:a16="http://schemas.microsoft.com/office/drawing/2014/main" id="{F13D9329-A608-8635-2E62-A557D8624D8E}"/>
                </a:ext>
              </a:extLst>
            </p:cNvPr>
            <p:cNvGrpSpPr/>
            <p:nvPr/>
          </p:nvGrpSpPr>
          <p:grpSpPr>
            <a:xfrm>
              <a:off x="1196975" y="2211756"/>
              <a:ext cx="4321175" cy="2992069"/>
              <a:chOff x="1196975" y="2211756"/>
              <a:chExt cx="4321175" cy="2992069"/>
            </a:xfrm>
          </p:grpSpPr>
          <p:pic>
            <p:nvPicPr>
              <p:cNvPr id="15" name="docshape484">
                <a:extLst>
                  <a:ext uri="{FF2B5EF4-FFF2-40B4-BE49-F238E27FC236}">
                    <a16:creationId xmlns:a16="http://schemas.microsoft.com/office/drawing/2014/main" id="{1BD12E82-68CC-995A-9418-F0CBB783C0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17" name="docshape485">
                <a:extLst>
                  <a:ext uri="{FF2B5EF4-FFF2-40B4-BE49-F238E27FC236}">
                    <a16:creationId xmlns:a16="http://schemas.microsoft.com/office/drawing/2014/main" id="{3640EA08-BE50-0714-CD12-EBAA21F0DAF8}"/>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8" name="図 4">
                <a:extLst>
                  <a:ext uri="{FF2B5EF4-FFF2-40B4-BE49-F238E27FC236}">
                    <a16:creationId xmlns:a16="http://schemas.microsoft.com/office/drawing/2014/main" id="{EFB59D28-8784-9FBB-2328-9B147E82CC26}"/>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19" name="그림 18">
                <a:extLst>
                  <a:ext uri="{FF2B5EF4-FFF2-40B4-BE49-F238E27FC236}">
                    <a16:creationId xmlns:a16="http://schemas.microsoft.com/office/drawing/2014/main" id="{B8A55CA7-2652-B586-691C-653F84E4C89B}"/>
                  </a:ext>
                </a:extLst>
              </p:cNvPr>
              <p:cNvPicPr>
                <a:picLocks noChangeAspect="1"/>
              </p:cNvPicPr>
              <p:nvPr/>
            </p:nvPicPr>
            <p:blipFill>
              <a:blip r:embed="rId6"/>
              <a:stretch>
                <a:fillRect/>
              </a:stretch>
            </p:blipFill>
            <p:spPr>
              <a:xfrm>
                <a:off x="3220653" y="2772580"/>
                <a:ext cx="1024238" cy="620524"/>
              </a:xfrm>
              <a:prstGeom prst="rect">
                <a:avLst/>
              </a:prstGeom>
            </p:spPr>
          </p:pic>
        </p:grpSp>
        <p:pic>
          <p:nvPicPr>
            <p:cNvPr id="13" name="그림 12">
              <a:extLst>
                <a:ext uri="{FF2B5EF4-FFF2-40B4-BE49-F238E27FC236}">
                  <a16:creationId xmlns:a16="http://schemas.microsoft.com/office/drawing/2014/main" id="{6F925F0A-B385-1907-790D-D6AA6FF2B349}"/>
                </a:ext>
              </a:extLst>
            </p:cNvPr>
            <p:cNvPicPr>
              <a:picLocks noChangeAspect="1"/>
            </p:cNvPicPr>
            <p:nvPr/>
          </p:nvPicPr>
          <p:blipFill>
            <a:blip r:embed="rId7"/>
            <a:stretch>
              <a:fillRect/>
            </a:stretch>
          </p:blipFill>
          <p:spPr>
            <a:xfrm>
              <a:off x="2131460" y="2312439"/>
              <a:ext cx="623470" cy="168643"/>
            </a:xfrm>
            <a:prstGeom prst="rect">
              <a:avLst/>
            </a:prstGeom>
          </p:spPr>
        </p:pic>
        <p:pic>
          <p:nvPicPr>
            <p:cNvPr id="14" name="그림 13">
              <a:extLst>
                <a:ext uri="{FF2B5EF4-FFF2-40B4-BE49-F238E27FC236}">
                  <a16:creationId xmlns:a16="http://schemas.microsoft.com/office/drawing/2014/main" id="{9735E614-2CE0-EB53-3025-807284332904}"/>
                </a:ext>
              </a:extLst>
            </p:cNvPr>
            <p:cNvPicPr>
              <a:picLocks noChangeAspect="1"/>
            </p:cNvPicPr>
            <p:nvPr/>
          </p:nvPicPr>
          <p:blipFill>
            <a:blip r:embed="rId8"/>
            <a:stretch>
              <a:fillRect/>
            </a:stretch>
          </p:blipFill>
          <p:spPr>
            <a:xfrm>
              <a:off x="2741482" y="2316632"/>
              <a:ext cx="472447" cy="149194"/>
            </a:xfrm>
            <a:prstGeom prst="rect">
              <a:avLst/>
            </a:prstGeom>
          </p:spPr>
        </p:pic>
      </p:grpSp>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5" name="그룹 4">
            <a:extLst>
              <a:ext uri="{FF2B5EF4-FFF2-40B4-BE49-F238E27FC236}">
                <a16:creationId xmlns:a16="http://schemas.microsoft.com/office/drawing/2014/main" id="{CBFBBAF6-B4E4-2030-9834-69CAF547BBA9}"/>
              </a:ext>
            </a:extLst>
          </p:cNvPr>
          <p:cNvGrpSpPr/>
          <p:nvPr/>
        </p:nvGrpSpPr>
        <p:grpSpPr>
          <a:xfrm>
            <a:off x="1116678" y="1585196"/>
            <a:ext cx="4321175" cy="3004478"/>
            <a:chOff x="1116678" y="1585196"/>
            <a:chExt cx="4321175" cy="3004478"/>
          </a:xfrm>
        </p:grpSpPr>
        <p:grpSp>
          <p:nvGrpSpPr>
            <p:cNvPr id="25" name="그룹 24">
              <a:extLst>
                <a:ext uri="{FF2B5EF4-FFF2-40B4-BE49-F238E27FC236}">
                  <a16:creationId xmlns:a16="http://schemas.microsoft.com/office/drawing/2014/main" id="{347ABC76-D3A9-3EBA-D54E-0A46A914A0EB}"/>
                </a:ext>
              </a:extLst>
            </p:cNvPr>
            <p:cNvGrpSpPr/>
            <p:nvPr/>
          </p:nvGrpSpPr>
          <p:grpSpPr>
            <a:xfrm>
              <a:off x="1116678" y="1585196"/>
              <a:ext cx="4321175" cy="3004478"/>
              <a:chOff x="1116678" y="1585196"/>
              <a:chExt cx="4321175" cy="3004478"/>
            </a:xfrm>
          </p:grpSpPr>
          <p:grpSp>
            <p:nvGrpSpPr>
              <p:cNvPr id="28" name="그룹 27">
                <a:extLst>
                  <a:ext uri="{FF2B5EF4-FFF2-40B4-BE49-F238E27FC236}">
                    <a16:creationId xmlns:a16="http://schemas.microsoft.com/office/drawing/2014/main" id="{EEDE237C-5716-5055-84E7-EC47217DB217}"/>
                  </a:ext>
                </a:extLst>
              </p:cNvPr>
              <p:cNvGrpSpPr/>
              <p:nvPr/>
            </p:nvGrpSpPr>
            <p:grpSpPr>
              <a:xfrm>
                <a:off x="1116678" y="1585196"/>
                <a:ext cx="4321175" cy="3004478"/>
                <a:chOff x="1116678" y="1585196"/>
                <a:chExt cx="4321175" cy="3004478"/>
              </a:xfrm>
            </p:grpSpPr>
            <p:pic>
              <p:nvPicPr>
                <p:cNvPr id="30" name="docshape601">
                  <a:extLst>
                    <a:ext uri="{FF2B5EF4-FFF2-40B4-BE49-F238E27FC236}">
                      <a16:creationId xmlns:a16="http://schemas.microsoft.com/office/drawing/2014/main" id="{1E6F8574-20F3-5EE6-7D93-6E9A4AC00A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31" name="docshape602">
                  <a:extLst>
                    <a:ext uri="{FF2B5EF4-FFF2-40B4-BE49-F238E27FC236}">
                      <a16:creationId xmlns:a16="http://schemas.microsoft.com/office/drawing/2014/main" id="{5A6C2283-58FA-2E9E-1C80-5853BB7446E0}"/>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2" name="図 8">
                  <a:extLst>
                    <a:ext uri="{FF2B5EF4-FFF2-40B4-BE49-F238E27FC236}">
                      <a16:creationId xmlns:a16="http://schemas.microsoft.com/office/drawing/2014/main" id="{AAFC3AD8-C511-956C-A3EF-E3A6CC3B5EBA}"/>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4244257" y="4175414"/>
                  <a:ext cx="387213" cy="89357"/>
                </a:xfrm>
                <a:prstGeom prst="rect">
                  <a:avLst/>
                </a:prstGeom>
              </p:spPr>
            </p:pic>
            <p:pic>
              <p:nvPicPr>
                <p:cNvPr id="33" name="図 19">
                  <a:extLst>
                    <a:ext uri="{FF2B5EF4-FFF2-40B4-BE49-F238E27FC236}">
                      <a16:creationId xmlns:a16="http://schemas.microsoft.com/office/drawing/2014/main" id="{28F4ADD9-1E3B-5485-52BF-917EF2200FF0}"/>
                    </a:ext>
                  </a:extLst>
                </p:cNvPr>
                <p:cNvPicPr>
                  <a:picLocks noChangeAspect="1"/>
                </p:cNvPicPr>
                <p:nvPr/>
              </p:nvPicPr>
              <p:blipFill>
                <a:blip r:embed="rId5"/>
                <a:stretch>
                  <a:fillRect/>
                </a:stretch>
              </p:blipFill>
              <p:spPr>
                <a:xfrm>
                  <a:off x="4220118" y="3910610"/>
                  <a:ext cx="435490" cy="113228"/>
                </a:xfrm>
                <a:prstGeom prst="rect">
                  <a:avLst/>
                </a:prstGeom>
              </p:spPr>
            </p:pic>
            <p:pic>
              <p:nvPicPr>
                <p:cNvPr id="34" name="그림 33">
                  <a:extLst>
                    <a:ext uri="{FF2B5EF4-FFF2-40B4-BE49-F238E27FC236}">
                      <a16:creationId xmlns:a16="http://schemas.microsoft.com/office/drawing/2014/main" id="{1B18DDFD-EA28-76BC-31F2-419764CDAD93}"/>
                    </a:ext>
                  </a:extLst>
                </p:cNvPr>
                <p:cNvPicPr>
                  <a:picLocks noChangeAspect="1"/>
                </p:cNvPicPr>
                <p:nvPr/>
              </p:nvPicPr>
              <p:blipFill>
                <a:blip r:embed="rId6"/>
                <a:stretch>
                  <a:fillRect/>
                </a:stretch>
              </p:blipFill>
              <p:spPr>
                <a:xfrm>
                  <a:off x="3145322" y="2288567"/>
                  <a:ext cx="1031361" cy="2032829"/>
                </a:xfrm>
                <a:prstGeom prst="rect">
                  <a:avLst/>
                </a:prstGeom>
              </p:spPr>
            </p:pic>
          </p:grpSp>
          <p:pic>
            <p:nvPicPr>
              <p:cNvPr id="29" name="그림 28">
                <a:extLst>
                  <a:ext uri="{FF2B5EF4-FFF2-40B4-BE49-F238E27FC236}">
                    <a16:creationId xmlns:a16="http://schemas.microsoft.com/office/drawing/2014/main" id="{03C2243B-E991-E706-44A5-AC4A1E9DB71B}"/>
                  </a:ext>
                </a:extLst>
              </p:cNvPr>
              <p:cNvPicPr>
                <a:picLocks noChangeAspect="1"/>
              </p:cNvPicPr>
              <p:nvPr/>
            </p:nvPicPr>
            <p:blipFill>
              <a:blip r:embed="rId7"/>
              <a:stretch>
                <a:fillRect/>
              </a:stretch>
            </p:blipFill>
            <p:spPr>
              <a:xfrm>
                <a:off x="4203266" y="2149801"/>
                <a:ext cx="1112157" cy="2245457"/>
              </a:xfrm>
              <a:prstGeom prst="rect">
                <a:avLst/>
              </a:prstGeom>
            </p:spPr>
          </p:pic>
        </p:grpSp>
        <p:pic>
          <p:nvPicPr>
            <p:cNvPr id="26" name="그림 25">
              <a:extLst>
                <a:ext uri="{FF2B5EF4-FFF2-40B4-BE49-F238E27FC236}">
                  <a16:creationId xmlns:a16="http://schemas.microsoft.com/office/drawing/2014/main" id="{BCA51BA7-BCF7-61F5-0379-024F9EA251A3}"/>
                </a:ext>
              </a:extLst>
            </p:cNvPr>
            <p:cNvPicPr>
              <a:picLocks noChangeAspect="1"/>
            </p:cNvPicPr>
            <p:nvPr/>
          </p:nvPicPr>
          <p:blipFill>
            <a:blip r:embed="rId8"/>
            <a:stretch>
              <a:fillRect/>
            </a:stretch>
          </p:blipFill>
          <p:spPr>
            <a:xfrm>
              <a:off x="2048303" y="1704610"/>
              <a:ext cx="635597" cy="171923"/>
            </a:xfrm>
            <a:prstGeom prst="rect">
              <a:avLst/>
            </a:prstGeom>
          </p:spPr>
        </p:pic>
        <p:pic>
          <p:nvPicPr>
            <p:cNvPr id="27" name="그림 26">
              <a:extLst>
                <a:ext uri="{FF2B5EF4-FFF2-40B4-BE49-F238E27FC236}">
                  <a16:creationId xmlns:a16="http://schemas.microsoft.com/office/drawing/2014/main" id="{1AFD933D-17BB-3829-99C7-F5290AAB4BD1}"/>
                </a:ext>
              </a:extLst>
            </p:cNvPr>
            <p:cNvPicPr>
              <a:picLocks noChangeAspect="1"/>
            </p:cNvPicPr>
            <p:nvPr/>
          </p:nvPicPr>
          <p:blipFill>
            <a:blip r:embed="rId9"/>
            <a:stretch>
              <a:fillRect/>
            </a:stretch>
          </p:blipFill>
          <p:spPr>
            <a:xfrm>
              <a:off x="2665050" y="1708803"/>
              <a:ext cx="531144" cy="167730"/>
            </a:xfrm>
            <a:prstGeom prst="rect">
              <a:avLst/>
            </a:prstGeom>
          </p:spPr>
        </p:pic>
      </p:grpSp>
      <p:grpSp>
        <p:nvGrpSpPr>
          <p:cNvPr id="35" name="그룹 34">
            <a:extLst>
              <a:ext uri="{FF2B5EF4-FFF2-40B4-BE49-F238E27FC236}">
                <a16:creationId xmlns:a16="http://schemas.microsoft.com/office/drawing/2014/main" id="{8365085C-FC6F-C73E-9D1D-37E0FD0A400E}"/>
              </a:ext>
            </a:extLst>
          </p:cNvPr>
          <p:cNvGrpSpPr/>
          <p:nvPr/>
        </p:nvGrpSpPr>
        <p:grpSpPr>
          <a:xfrm>
            <a:off x="1172883" y="5597148"/>
            <a:ext cx="4321176" cy="3016204"/>
            <a:chOff x="1172883" y="5597148"/>
            <a:chExt cx="4321176" cy="3016204"/>
          </a:xfrm>
        </p:grpSpPr>
        <p:grpSp>
          <p:nvGrpSpPr>
            <p:cNvPr id="36" name="docshapegroup603">
              <a:extLst>
                <a:ext uri="{FF2B5EF4-FFF2-40B4-BE49-F238E27FC236}">
                  <a16:creationId xmlns:a16="http://schemas.microsoft.com/office/drawing/2014/main" id="{DF8A1BD6-B3F7-8EAD-BD5B-A861D08E6BDC}"/>
                </a:ext>
              </a:extLst>
            </p:cNvPr>
            <p:cNvGrpSpPr>
              <a:grpSpLocks/>
            </p:cNvGrpSpPr>
            <p:nvPr/>
          </p:nvGrpSpPr>
          <p:grpSpPr bwMode="auto">
            <a:xfrm>
              <a:off x="1172883" y="5597148"/>
              <a:ext cx="4321176" cy="3016204"/>
              <a:chOff x="2611" y="708"/>
              <a:chExt cx="6804" cy="4749"/>
            </a:xfrm>
          </p:grpSpPr>
          <p:pic>
            <p:nvPicPr>
              <p:cNvPr id="41" name="docshape604">
                <a:extLst>
                  <a:ext uri="{FF2B5EF4-FFF2-40B4-BE49-F238E27FC236}">
                    <a16:creationId xmlns:a16="http://schemas.microsoft.com/office/drawing/2014/main" id="{F6235C29-8A31-7D74-74E7-00E995E9F5B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42" name="docshape605">
                <a:extLst>
                  <a:ext uri="{FF2B5EF4-FFF2-40B4-BE49-F238E27FC236}">
                    <a16:creationId xmlns:a16="http://schemas.microsoft.com/office/drawing/2014/main" id="{08199AC8-555B-0A2D-8DA8-41FA5F62B4CE}"/>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docshape606">
                <a:extLst>
                  <a:ext uri="{FF2B5EF4-FFF2-40B4-BE49-F238E27FC236}">
                    <a16:creationId xmlns:a16="http://schemas.microsoft.com/office/drawing/2014/main" id="{8532599F-DCCC-492D-F80B-4BB7786A0181}"/>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Line 9">
                <a:extLst>
                  <a:ext uri="{FF2B5EF4-FFF2-40B4-BE49-F238E27FC236}">
                    <a16:creationId xmlns:a16="http://schemas.microsoft.com/office/drawing/2014/main" id="{FFDBB31F-5812-AC7C-7E34-FCFC2C0AB61E}"/>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docshape607">
                <a:extLst>
                  <a:ext uri="{FF2B5EF4-FFF2-40B4-BE49-F238E27FC236}">
                    <a16:creationId xmlns:a16="http://schemas.microsoft.com/office/drawing/2014/main" id="{40B2881F-B07D-0DC5-13B8-7B7243C803A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docshape608">
                <a:extLst>
                  <a:ext uri="{FF2B5EF4-FFF2-40B4-BE49-F238E27FC236}">
                    <a16:creationId xmlns:a16="http://schemas.microsoft.com/office/drawing/2014/main" id="{89325AF8-6324-49A5-0423-9B151E9A713D}"/>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docshape610">
                <a:extLst>
                  <a:ext uri="{FF2B5EF4-FFF2-40B4-BE49-F238E27FC236}">
                    <a16:creationId xmlns:a16="http://schemas.microsoft.com/office/drawing/2014/main" id="{07AFCC7A-4F86-9245-2F3D-6810F76491EC}"/>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7" name="テキスト ボックス 20">
              <a:extLst>
                <a:ext uri="{FF2B5EF4-FFF2-40B4-BE49-F238E27FC236}">
                  <a16:creationId xmlns:a16="http://schemas.microsoft.com/office/drawing/2014/main" id="{EF9010E9-C0E0-6318-7C3C-68DD58A59682}"/>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38" name="テキスト ボックス 21">
              <a:extLst>
                <a:ext uri="{FF2B5EF4-FFF2-40B4-BE49-F238E27FC236}">
                  <a16:creationId xmlns:a16="http://schemas.microsoft.com/office/drawing/2014/main" id="{C6D79EED-1DB5-0A31-2652-A066680D048D}"/>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pic>
          <p:nvPicPr>
            <p:cNvPr id="39" name="그림 38">
              <a:extLst>
                <a:ext uri="{FF2B5EF4-FFF2-40B4-BE49-F238E27FC236}">
                  <a16:creationId xmlns:a16="http://schemas.microsoft.com/office/drawing/2014/main" id="{EC75A117-032A-2A71-44B0-167EAD14CCBE}"/>
                </a:ext>
              </a:extLst>
            </p:cNvPr>
            <p:cNvPicPr>
              <a:picLocks noChangeAspect="1"/>
            </p:cNvPicPr>
            <p:nvPr/>
          </p:nvPicPr>
          <p:blipFill>
            <a:blip r:embed="rId11"/>
            <a:stretch>
              <a:fillRect/>
            </a:stretch>
          </p:blipFill>
          <p:spPr>
            <a:xfrm>
              <a:off x="2266048" y="5745927"/>
              <a:ext cx="1418699" cy="148656"/>
            </a:xfrm>
            <a:prstGeom prst="rect">
              <a:avLst/>
            </a:prstGeom>
          </p:spPr>
        </p:pic>
        <p:pic>
          <p:nvPicPr>
            <p:cNvPr id="40" name="그림 39">
              <a:extLst>
                <a:ext uri="{FF2B5EF4-FFF2-40B4-BE49-F238E27FC236}">
                  <a16:creationId xmlns:a16="http://schemas.microsoft.com/office/drawing/2014/main" id="{261BAE06-4041-A978-D801-52D6B56D1CC9}"/>
                </a:ext>
              </a:extLst>
            </p:cNvPr>
            <p:cNvPicPr>
              <a:picLocks noChangeAspect="1"/>
            </p:cNvPicPr>
            <p:nvPr/>
          </p:nvPicPr>
          <p:blipFill>
            <a:blip r:embed="rId12"/>
            <a:stretch>
              <a:fillRect/>
            </a:stretch>
          </p:blipFill>
          <p:spPr>
            <a:xfrm>
              <a:off x="2067448" y="5738044"/>
              <a:ext cx="469439" cy="148656"/>
            </a:xfrm>
            <a:prstGeom prst="rect">
              <a:avLst/>
            </a:prstGeom>
          </p:spPr>
        </p:pic>
      </p:grpSp>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8" name="그룹 7">
            <a:extLst>
              <a:ext uri="{FF2B5EF4-FFF2-40B4-BE49-F238E27FC236}">
                <a16:creationId xmlns:a16="http://schemas.microsoft.com/office/drawing/2014/main" id="{91B6E5DA-752A-5692-C627-2602518DD5F3}"/>
              </a:ext>
            </a:extLst>
          </p:cNvPr>
          <p:cNvGrpSpPr/>
          <p:nvPr/>
        </p:nvGrpSpPr>
        <p:grpSpPr>
          <a:xfrm>
            <a:off x="1144561" y="1633324"/>
            <a:ext cx="4328965" cy="3080101"/>
            <a:chOff x="1144561" y="1633324"/>
            <a:chExt cx="4328965" cy="3080101"/>
          </a:xfrm>
        </p:grpSpPr>
        <p:pic>
          <p:nvPicPr>
            <p:cNvPr id="9" name="그림 8">
              <a:extLst>
                <a:ext uri="{FF2B5EF4-FFF2-40B4-BE49-F238E27FC236}">
                  <a16:creationId xmlns:a16="http://schemas.microsoft.com/office/drawing/2014/main" id="{3F79E541-0EDA-3C37-872A-1A36DA34B07D}"/>
                </a:ext>
              </a:extLst>
            </p:cNvPr>
            <p:cNvPicPr>
              <a:picLocks noChangeAspect="1"/>
            </p:cNvPicPr>
            <p:nvPr/>
          </p:nvPicPr>
          <p:blipFill>
            <a:blip r:embed="rId2"/>
            <a:stretch>
              <a:fillRect/>
            </a:stretch>
          </p:blipFill>
          <p:spPr>
            <a:xfrm>
              <a:off x="1144561" y="1633324"/>
              <a:ext cx="4328965" cy="3080101"/>
            </a:xfrm>
            <a:prstGeom prst="rect">
              <a:avLst/>
            </a:prstGeom>
          </p:spPr>
        </p:pic>
        <p:pic>
          <p:nvPicPr>
            <p:cNvPr id="11" name="그림 10">
              <a:extLst>
                <a:ext uri="{FF2B5EF4-FFF2-40B4-BE49-F238E27FC236}">
                  <a16:creationId xmlns:a16="http://schemas.microsoft.com/office/drawing/2014/main" id="{FF878B9E-469B-7D9D-CB31-24F45347D01F}"/>
                </a:ext>
              </a:extLst>
            </p:cNvPr>
            <p:cNvPicPr>
              <a:picLocks noChangeAspect="1"/>
            </p:cNvPicPr>
            <p:nvPr/>
          </p:nvPicPr>
          <p:blipFill rotWithShape="1">
            <a:blip r:embed="rId3"/>
            <a:srcRect l="1" r="43484"/>
            <a:stretch/>
          </p:blipFill>
          <p:spPr>
            <a:xfrm>
              <a:off x="2074248" y="1806139"/>
              <a:ext cx="1620000" cy="141304"/>
            </a:xfrm>
            <a:prstGeom prst="rect">
              <a:avLst/>
            </a:prstGeom>
          </p:spPr>
        </p:pic>
      </p:grpSp>
      <p:grpSp>
        <p:nvGrpSpPr>
          <p:cNvPr id="12" name="그룹 11">
            <a:extLst>
              <a:ext uri="{FF2B5EF4-FFF2-40B4-BE49-F238E27FC236}">
                <a16:creationId xmlns:a16="http://schemas.microsoft.com/office/drawing/2014/main" id="{B9C08A3A-D397-F7D4-FBB0-EBA33D96D7F3}"/>
              </a:ext>
            </a:extLst>
          </p:cNvPr>
          <p:cNvGrpSpPr/>
          <p:nvPr/>
        </p:nvGrpSpPr>
        <p:grpSpPr>
          <a:xfrm>
            <a:off x="1256069" y="5365676"/>
            <a:ext cx="4328965" cy="3080101"/>
            <a:chOff x="1256069" y="5365676"/>
            <a:chExt cx="4328965" cy="3080101"/>
          </a:xfrm>
        </p:grpSpPr>
        <p:grpSp>
          <p:nvGrpSpPr>
            <p:cNvPr id="15" name="그룹 14">
              <a:extLst>
                <a:ext uri="{FF2B5EF4-FFF2-40B4-BE49-F238E27FC236}">
                  <a16:creationId xmlns:a16="http://schemas.microsoft.com/office/drawing/2014/main" id="{3F01DF94-B435-1D42-E6BC-0AADA4ECB7DB}"/>
                </a:ext>
              </a:extLst>
            </p:cNvPr>
            <p:cNvGrpSpPr/>
            <p:nvPr/>
          </p:nvGrpSpPr>
          <p:grpSpPr>
            <a:xfrm>
              <a:off x="1256069" y="5365676"/>
              <a:ext cx="4328965" cy="3080101"/>
              <a:chOff x="1256069" y="5365676"/>
              <a:chExt cx="4328965" cy="3080101"/>
            </a:xfrm>
          </p:grpSpPr>
          <p:pic>
            <p:nvPicPr>
              <p:cNvPr id="18" name="그림 17">
                <a:extLst>
                  <a:ext uri="{FF2B5EF4-FFF2-40B4-BE49-F238E27FC236}">
                    <a16:creationId xmlns:a16="http://schemas.microsoft.com/office/drawing/2014/main" id="{B8EE4BAA-A3AE-5712-3F7A-DE11450AC3BE}"/>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9" name="그림 18">
                <a:extLst>
                  <a:ext uri="{FF2B5EF4-FFF2-40B4-BE49-F238E27FC236}">
                    <a16:creationId xmlns:a16="http://schemas.microsoft.com/office/drawing/2014/main" id="{86BC9AAE-F393-7FC7-6723-8CEE937C0C59}"/>
                  </a:ext>
                </a:extLst>
              </p:cNvPr>
              <p:cNvPicPr>
                <a:picLocks noChangeAspect="1"/>
              </p:cNvPicPr>
              <p:nvPr/>
            </p:nvPicPr>
            <p:blipFill rotWithShape="1">
              <a:blip r:embed="rId4"/>
              <a:srcRect l="1369" t="3219" r="2338" b="1278"/>
              <a:stretch/>
            </p:blipFill>
            <p:spPr>
              <a:xfrm>
                <a:off x="1296328" y="5473579"/>
                <a:ext cx="4209175" cy="2893807"/>
              </a:xfrm>
              <a:prstGeom prst="rect">
                <a:avLst/>
              </a:prstGeom>
            </p:spPr>
          </p:pic>
          <p:sp>
            <p:nvSpPr>
              <p:cNvPr id="20" name="docshape616">
                <a:extLst>
                  <a:ext uri="{FF2B5EF4-FFF2-40B4-BE49-F238E27FC236}">
                    <a16:creationId xmlns:a16="http://schemas.microsoft.com/office/drawing/2014/main" id="{6EF4E3A5-D051-2DE7-C857-C6023F6CC57B}"/>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1" name="그림 20">
                <a:extLst>
                  <a:ext uri="{FF2B5EF4-FFF2-40B4-BE49-F238E27FC236}">
                    <a16:creationId xmlns:a16="http://schemas.microsoft.com/office/drawing/2014/main" id="{8CE6C30A-176F-2E65-AC18-15437AFA222A}"/>
                  </a:ext>
                </a:extLst>
              </p:cNvPr>
              <p:cNvPicPr>
                <a:picLocks noChangeAspect="1"/>
              </p:cNvPicPr>
              <p:nvPr/>
            </p:nvPicPr>
            <p:blipFill>
              <a:blip r:embed="rId5"/>
              <a:stretch>
                <a:fillRect/>
              </a:stretch>
            </p:blipFill>
            <p:spPr>
              <a:xfrm>
                <a:off x="4356136" y="7436891"/>
                <a:ext cx="994859" cy="762183"/>
              </a:xfrm>
              <a:prstGeom prst="rect">
                <a:avLst/>
              </a:prstGeom>
            </p:spPr>
          </p:pic>
        </p:grpSp>
        <p:pic>
          <p:nvPicPr>
            <p:cNvPr id="16" name="그림 15">
              <a:extLst>
                <a:ext uri="{FF2B5EF4-FFF2-40B4-BE49-F238E27FC236}">
                  <a16:creationId xmlns:a16="http://schemas.microsoft.com/office/drawing/2014/main" id="{27BF4A6E-F8AC-6D4F-731F-B4DC6CD7A1C4}"/>
                </a:ext>
              </a:extLst>
            </p:cNvPr>
            <p:cNvPicPr>
              <a:picLocks noChangeAspect="1"/>
            </p:cNvPicPr>
            <p:nvPr/>
          </p:nvPicPr>
          <p:blipFill>
            <a:blip r:embed="rId6"/>
            <a:stretch>
              <a:fillRect/>
            </a:stretch>
          </p:blipFill>
          <p:spPr>
            <a:xfrm>
              <a:off x="2191572" y="5536676"/>
              <a:ext cx="537216" cy="145312"/>
            </a:xfrm>
            <a:prstGeom prst="rect">
              <a:avLst/>
            </a:prstGeom>
          </p:spPr>
        </p:pic>
        <p:pic>
          <p:nvPicPr>
            <p:cNvPr id="17" name="그림 16">
              <a:extLst>
                <a:ext uri="{FF2B5EF4-FFF2-40B4-BE49-F238E27FC236}">
                  <a16:creationId xmlns:a16="http://schemas.microsoft.com/office/drawing/2014/main" id="{72064964-AFE7-F5CE-8800-FB760A92C6AE}"/>
                </a:ext>
              </a:extLst>
            </p:cNvPr>
            <p:cNvPicPr>
              <a:picLocks noChangeAspect="1"/>
            </p:cNvPicPr>
            <p:nvPr/>
          </p:nvPicPr>
          <p:blipFill>
            <a:blip r:embed="rId7"/>
            <a:stretch>
              <a:fillRect/>
            </a:stretch>
          </p:blipFill>
          <p:spPr>
            <a:xfrm>
              <a:off x="2719103" y="5530986"/>
              <a:ext cx="446357" cy="140955"/>
            </a:xfrm>
            <a:prstGeom prst="rect">
              <a:avLst/>
            </a:prstGeom>
          </p:spPr>
        </p:pic>
      </p:grpSp>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6399188" cy="261610"/>
          </a:xfrm>
          <a:prstGeom prst="rect">
            <a:avLst/>
          </a:prstGeom>
          <a:noFill/>
        </p:spPr>
        <p:txBody>
          <a:bodyPr wrap="none" rtlCol="0">
            <a:spAutoFit/>
          </a:bodyPr>
          <a:lstStyle/>
          <a:p>
            <a:pPr marL="485140">
              <a:spcBef>
                <a:spcPts val="3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上部の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2"/>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AA57AD13-4823-94CF-48F3-62BB8F05AC85}"/>
              </a:ext>
            </a:extLst>
          </p:cNvPr>
          <p:cNvPicPr>
            <a:picLocks noChangeAspect="1"/>
          </p:cNvPicPr>
          <p:nvPr/>
        </p:nvPicPr>
        <p:blipFill>
          <a:blip r:embed="rId3"/>
          <a:stretch>
            <a:fillRect/>
          </a:stretch>
        </p:blipFill>
        <p:spPr>
          <a:xfrm>
            <a:off x="1216367" y="3546250"/>
            <a:ext cx="4232455" cy="2975115"/>
          </a:xfrm>
          <a:prstGeom prst="rect">
            <a:avLst/>
          </a:prstGeom>
        </p:spPr>
      </p:pic>
      <p:sp>
        <p:nvSpPr>
          <p:cNvPr id="5" name="四角形: 角を丸くする 4">
            <a:extLst>
              <a:ext uri="{FF2B5EF4-FFF2-40B4-BE49-F238E27FC236}">
                <a16:creationId xmlns:a16="http://schemas.microsoft.com/office/drawing/2014/main" id="{B114CDB6-AB36-B86B-C97B-E1FDEEFD2974}"/>
              </a:ext>
            </a:extLst>
          </p:cNvPr>
          <p:cNvSpPr/>
          <p:nvPr/>
        </p:nvSpPr>
        <p:spPr>
          <a:xfrm>
            <a:off x="3206663" y="3546250"/>
            <a:ext cx="413445" cy="3052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ィカル ユーザー インターフェイス, アプリケーション, Word&#10;&#10;AI によって生成されたコンテンツは間違っている可能性があります。">
            <a:extLst>
              <a:ext uri="{FF2B5EF4-FFF2-40B4-BE49-F238E27FC236}">
                <a16:creationId xmlns:a16="http://schemas.microsoft.com/office/drawing/2014/main" id="{93B07EDF-52C5-AB2B-585F-66FDF9143BC0}"/>
              </a:ext>
            </a:extLst>
          </p:cNvPr>
          <p:cNvPicPr>
            <a:picLocks noChangeAspect="1"/>
          </p:cNvPicPr>
          <p:nvPr/>
        </p:nvPicPr>
        <p:blipFill>
          <a:blip r:embed="rId4"/>
          <a:srcRect r="12313" b="54192"/>
          <a:stretch/>
        </p:blipFill>
        <p:spPr>
          <a:xfrm>
            <a:off x="1216367" y="6995772"/>
            <a:ext cx="4232455" cy="1684796"/>
          </a:xfrm>
          <a:prstGeom prst="rect">
            <a:avLst/>
          </a:prstGeom>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3748004" y="7395799"/>
            <a:ext cx="538246" cy="135301"/>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正方形/長方形 22">
            <a:extLst>
              <a:ext uri="{FF2B5EF4-FFF2-40B4-BE49-F238E27FC236}">
                <a16:creationId xmlns:a16="http://schemas.microsoft.com/office/drawing/2014/main" id="{D02EE2FB-5989-F505-6719-E9F4A278A806}"/>
              </a:ext>
            </a:extLst>
          </p:cNvPr>
          <p:cNvSpPr/>
          <p:nvPr/>
        </p:nvSpPr>
        <p:spPr>
          <a:xfrm>
            <a:off x="1628775" y="3638550"/>
            <a:ext cx="333375" cy="123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2D38433-9021-5A90-8A40-E74FE8BBF6D8}"/>
              </a:ext>
            </a:extLst>
          </p:cNvPr>
          <p:cNvSpPr/>
          <p:nvPr/>
        </p:nvSpPr>
        <p:spPr>
          <a:xfrm>
            <a:off x="2207871" y="3648076"/>
            <a:ext cx="916330" cy="9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30BF3C1-3BF1-586C-808D-D8498C5C6D90}"/>
              </a:ext>
            </a:extLst>
          </p:cNvPr>
          <p:cNvSpPr/>
          <p:nvPr/>
        </p:nvSpPr>
        <p:spPr>
          <a:xfrm>
            <a:off x="1721358" y="7065468"/>
            <a:ext cx="325157" cy="154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8803D0D-F351-954E-383C-058CB2055E11}"/>
              </a:ext>
            </a:extLst>
          </p:cNvPr>
          <p:cNvSpPr/>
          <p:nvPr/>
        </p:nvSpPr>
        <p:spPr>
          <a:xfrm>
            <a:off x="2388927" y="7096169"/>
            <a:ext cx="1313952" cy="16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ED7DF942-0034-5502-774B-4AE4ADAFA213}"/>
              </a:ext>
            </a:extLst>
          </p:cNvPr>
          <p:cNvSpPr/>
          <p:nvPr/>
        </p:nvSpPr>
        <p:spPr>
          <a:xfrm>
            <a:off x="1396202" y="7342604"/>
            <a:ext cx="3366298" cy="224178"/>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7E6857E-5BC6-E4A2-209C-006C2661FCA9}"/>
              </a:ext>
            </a:extLst>
          </p:cNvPr>
          <p:cNvSpPr/>
          <p:nvPr/>
        </p:nvSpPr>
        <p:spPr>
          <a:xfrm>
            <a:off x="982887" y="6664658"/>
            <a:ext cx="738471" cy="20353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637867"/>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839010"/>
            <a:ext cx="5555987" cy="2292935"/>
            <a:chOff x="830526" y="4839010"/>
            <a:chExt cx="5444378" cy="2292935"/>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839010"/>
              <a:ext cx="5444378"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などの表記はレセプト請求時に使用されるレコード識別情報です。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0544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85EA121B-7FDD-714D-4C82-F7C8E4075B26}"/>
              </a:ext>
            </a:extLst>
          </p:cNvPr>
          <p:cNvPicPr>
            <a:picLocks noChangeAspect="1"/>
          </p:cNvPicPr>
          <p:nvPr/>
        </p:nvPicPr>
        <p:blipFill>
          <a:blip r:embed="rId2"/>
          <a:stretch>
            <a:fillRect/>
          </a:stretch>
        </p:blipFill>
        <p:spPr>
          <a:xfrm>
            <a:off x="1115608" y="4818246"/>
            <a:ext cx="4643394" cy="3218926"/>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名で</a:t>
            </a:r>
            <a:r>
              <a:rPr lang="ja-JP" altLang="en-US" sz="1100" b="1" spc="-15">
                <a:effectLst/>
                <a:latin typeface="游ゴシック" panose="020B0400000000000000" pitchFamily="50" charset="-128"/>
                <a:ea typeface="함초롬바탕" panose="02030604000101010101" pitchFamily="18" charset="-128"/>
                <a:cs typeface="ＭＳ Ｐゴシック" panose="020B0600070205080204" pitchFamily="50" charset="-128"/>
              </a:rPr>
              <a:t>ピコスルファートナトリウム内用液０．７５％「イワキ」</a:t>
            </a:r>
            <a:r>
              <a:rPr lang="ja-JP" altLang="ja-JP" sz="1100" spc="-1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496966"/>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lang="en-US" sz="1100" u="sng" spc="-10" dirty="0">
                <a:solidFill>
                  <a:srgbClr val="0462C1"/>
                </a:solidFill>
                <a:uFill>
                  <a:solidFill>
                    <a:srgbClr val="0462C1"/>
                  </a:solidFill>
                </a:uFill>
                <a:latin typeface="+mn-ea"/>
                <a:cs typeface="MS Mincho"/>
                <a:hlinkClick r:id="rId3"/>
              </a:rPr>
              <a:t>https://www.ssk.or.jp/seikyushiharai/ssk_cc/ssk_cc_300320/index.html#cms07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lang="en-US" altLang="ja-JP" sz="1100" spc="-10" dirty="0">
                <a:latin typeface="+mn-ea"/>
                <a:cs typeface="MS Mincho"/>
              </a:rPr>
              <a:t>2025</a:t>
            </a:r>
            <a:r>
              <a:rPr sz="1100" spc="-10" dirty="0">
                <a:latin typeface="+mn-ea"/>
                <a:cs typeface="MS Mincho"/>
              </a:rPr>
              <a:t>年</a:t>
            </a:r>
            <a:r>
              <a:rPr lang="en-US" altLang="ja-JP" sz="1100" spc="-10" dirty="0">
                <a:latin typeface="+mn-ea"/>
                <a:cs typeface="MS Mincho"/>
              </a:rPr>
              <a:t>3</a:t>
            </a:r>
            <a:r>
              <a:rPr sz="1100" spc="-10" dirty="0">
                <a:latin typeface="+mn-ea"/>
                <a:cs typeface="MS Mincho"/>
              </a:rPr>
              <a:t>月</a:t>
            </a:r>
            <a:r>
              <a:rPr lang="en-US" altLang="ja-JP" sz="1100" spc="-10" dirty="0">
                <a:latin typeface="+mn-ea"/>
                <a:cs typeface="MS Mincho"/>
              </a:rPr>
              <a:t>31</a:t>
            </a:r>
            <a:r>
              <a:rPr sz="1100" spc="-10" dirty="0">
                <a:latin typeface="+mn-ea"/>
                <a:cs typeface="MS Mincho"/>
              </a:rPr>
              <a:t>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err="1">
                <a:latin typeface="+mn-ea"/>
                <a:cs typeface="MS Mincho"/>
              </a:rPr>
              <a:t>その例として</a:t>
            </a:r>
            <a:r>
              <a:rPr sz="1100" spc="-15" dirty="0">
                <a:latin typeface="+mn-ea"/>
                <a:cs typeface="MS Mincho"/>
              </a:rPr>
              <a:t>、</a:t>
            </a:r>
            <a:r>
              <a:rPr lang="ja-JP" altLang="en-US" sz="1100" spc="-15">
                <a:latin typeface="+mn-ea"/>
                <a:cs typeface="MS Mincho"/>
              </a:rPr>
              <a:t> ピコスルファートナトリウム</a:t>
            </a:r>
            <a:r>
              <a:rPr lang="ko-KR" altLang="en-US" sz="1100" spc="-15">
                <a:latin typeface="+mn-ea"/>
                <a:cs typeface="MS Mincho"/>
              </a:rPr>
              <a:t>内用液０．７５％「</a:t>
            </a:r>
            <a:r>
              <a:rPr lang="ja-JP" altLang="en-US" sz="1100" spc="-15">
                <a:latin typeface="+mn-ea"/>
                <a:cs typeface="MS Mincho"/>
              </a:rPr>
              <a:t>イワキ」 </a:t>
            </a:r>
            <a:r>
              <a:rPr sz="1100" spc="-20" dirty="0" err="1">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1091561" y="7544313"/>
            <a:ext cx="2750522" cy="141763"/>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화살표: 아래쪽 22">
            <a:extLst>
              <a:ext uri="{FF2B5EF4-FFF2-40B4-BE49-F238E27FC236}">
                <a16:creationId xmlns:a16="http://schemas.microsoft.com/office/drawing/2014/main" id="{FB768229-7179-65F9-F7BC-D80D78BC0269}"/>
              </a:ext>
            </a:extLst>
          </p:cNvPr>
          <p:cNvSpPr/>
          <p:nvPr/>
        </p:nvSpPr>
        <p:spPr>
          <a:xfrm rot="7885460">
            <a:off x="3025547" y="6591121"/>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698988" y="5118809"/>
            <a:ext cx="869329" cy="12072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a:extLst>
              <a:ext uri="{FF2B5EF4-FFF2-40B4-BE49-F238E27FC236}">
                <a16:creationId xmlns:a16="http://schemas.microsoft.com/office/drawing/2014/main" id="{41468BA6-BD08-F14A-C9B9-717875DD1C34}"/>
              </a:ext>
            </a:extLst>
          </p:cNvPr>
          <p:cNvPicPr>
            <a:picLocks noChangeAspect="1"/>
          </p:cNvPicPr>
          <p:nvPr/>
        </p:nvPicPr>
        <p:blipFill>
          <a:blip r:embed="rId4"/>
          <a:stretch>
            <a:fillRect/>
          </a:stretch>
        </p:blipFill>
        <p:spPr>
          <a:xfrm>
            <a:off x="1482658" y="6189173"/>
            <a:ext cx="3803162" cy="389161"/>
          </a:xfrm>
          <a:prstGeom prst="rect">
            <a:avLst/>
          </a:prstGeom>
        </p:spPr>
      </p:pic>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606FD0A3-DEA8-4943-F5BE-B688AD1725FA}"/>
              </a:ext>
            </a:extLst>
          </p:cNvPr>
          <p:cNvPicPr>
            <a:picLocks noChangeAspect="1"/>
          </p:cNvPicPr>
          <p:nvPr/>
        </p:nvPicPr>
        <p:blipFill>
          <a:blip r:embed="rId2"/>
          <a:stretch>
            <a:fillRect/>
          </a:stretch>
        </p:blipFill>
        <p:spPr>
          <a:xfrm>
            <a:off x="1278443" y="5597087"/>
            <a:ext cx="4386750" cy="3067657"/>
          </a:xfrm>
          <a:prstGeom prst="rect">
            <a:avLst/>
          </a:prstGeom>
        </p:spPr>
      </p:pic>
      <p:pic>
        <p:nvPicPr>
          <p:cNvPr id="10" name="그림 9">
            <a:extLst>
              <a:ext uri="{FF2B5EF4-FFF2-40B4-BE49-F238E27FC236}">
                <a16:creationId xmlns:a16="http://schemas.microsoft.com/office/drawing/2014/main" id="{4E7FD2EE-F061-F917-B576-B8516909C035}"/>
              </a:ext>
            </a:extLst>
          </p:cNvPr>
          <p:cNvPicPr>
            <a:picLocks noChangeAspect="1"/>
          </p:cNvPicPr>
          <p:nvPr/>
        </p:nvPicPr>
        <p:blipFill>
          <a:blip r:embed="rId3"/>
          <a:stretch>
            <a:fillRect/>
          </a:stretch>
        </p:blipFill>
        <p:spPr>
          <a:xfrm>
            <a:off x="1343127" y="1853901"/>
            <a:ext cx="4322065" cy="30496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en-US" sz="1100" spc="-10">
                <a:effectLst/>
                <a:latin typeface="游ゴシック" panose="020B0400000000000000" pitchFamily="50" charset="-128"/>
                <a:ea typeface="游ゴシック" panose="020B0400000000000000" pitchFamily="50" charset="-128"/>
                <a:cs typeface="ＭＳ Ｐゴシック" panose="020B0600070205080204" pitchFamily="50" charset="-128"/>
              </a:rPr>
              <a:t>ピコスルファートナトリウム内用液０．７５％「イワキ」</a:t>
            </a:r>
            <a:r>
              <a:rPr lang="ja-JP" altLang="ja-JP" sz="1100" spc="-1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による病名点検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公開ルールによる病</a:t>
            </a:r>
            <a:r>
              <a:rPr lang="ja-JP" altLang="ja-JP" sz="1100" spc="-15" dirty="0">
                <a:effectLst/>
                <a:ea typeface="游ゴシック" panose="020B0400000000000000" pitchFamily="50" charset="-128"/>
                <a:cs typeface="ＭＳ Ｐゴシック" panose="020B0600070205080204" pitchFamily="50" charset="-128"/>
              </a:rPr>
              <a:t>名</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pic>
        <p:nvPicPr>
          <p:cNvPr id="17" name="그림 16">
            <a:extLst>
              <a:ext uri="{FF2B5EF4-FFF2-40B4-BE49-F238E27FC236}">
                <a16:creationId xmlns:a16="http://schemas.microsoft.com/office/drawing/2014/main" id="{3C4393EA-7E93-6B02-9EBA-CAE167360749}"/>
              </a:ext>
            </a:extLst>
          </p:cNvPr>
          <p:cNvPicPr>
            <a:picLocks noChangeAspect="1"/>
          </p:cNvPicPr>
          <p:nvPr/>
        </p:nvPicPr>
        <p:blipFill>
          <a:blip r:embed="rId4"/>
          <a:stretch>
            <a:fillRect/>
          </a:stretch>
        </p:blipFill>
        <p:spPr>
          <a:xfrm>
            <a:off x="2250778" y="5826372"/>
            <a:ext cx="1261120" cy="145674"/>
          </a:xfrm>
          <a:prstGeom prst="rect">
            <a:avLst/>
          </a:prstGeom>
        </p:spPr>
      </p:pic>
      <p:grpSp>
        <p:nvGrpSpPr>
          <p:cNvPr id="8" name="그룹 7">
            <a:extLst>
              <a:ext uri="{FF2B5EF4-FFF2-40B4-BE49-F238E27FC236}">
                <a16:creationId xmlns:a16="http://schemas.microsoft.com/office/drawing/2014/main" id="{99B4DF67-67EA-6012-01FB-A5245DB7CFA8}"/>
              </a:ext>
            </a:extLst>
          </p:cNvPr>
          <p:cNvGrpSpPr/>
          <p:nvPr/>
        </p:nvGrpSpPr>
        <p:grpSpPr>
          <a:xfrm>
            <a:off x="3347358" y="2552700"/>
            <a:ext cx="2078261" cy="2120898"/>
            <a:chOff x="3347358" y="2552700"/>
            <a:chExt cx="2078261" cy="2120898"/>
          </a:xfrm>
        </p:grpSpPr>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5"/>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6"/>
            <a:stretch>
              <a:fillRect/>
            </a:stretch>
          </p:blipFill>
          <p:spPr>
            <a:xfrm>
              <a:off x="4412462" y="3814338"/>
              <a:ext cx="1013157" cy="859260"/>
            </a:xfrm>
            <a:prstGeom prst="rect">
              <a:avLst/>
            </a:prstGeom>
          </p:spPr>
        </p:pic>
      </p:grpSp>
      <p:sp>
        <p:nvSpPr>
          <p:cNvPr id="12" name="모서리가 둥근 직사각형 11">
            <a:extLst>
              <a:ext uri="{FF2B5EF4-FFF2-40B4-BE49-F238E27FC236}">
                <a16:creationId xmlns:a16="http://schemas.microsoft.com/office/drawing/2014/main" id="{84E05DC0-2F61-D49B-FD30-21B14990DD10}"/>
              </a:ext>
            </a:extLst>
          </p:cNvPr>
          <p:cNvSpPr/>
          <p:nvPr/>
        </p:nvSpPr>
        <p:spPr>
          <a:xfrm>
            <a:off x="2727743" y="1987500"/>
            <a:ext cx="887810" cy="2662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TextBox 12">
            <a:extLst>
              <a:ext uri="{FF2B5EF4-FFF2-40B4-BE49-F238E27FC236}">
                <a16:creationId xmlns:a16="http://schemas.microsoft.com/office/drawing/2014/main" id="{DBD78B2C-C1B7-EBA9-2541-9D2FA18ECB05}"/>
              </a:ext>
            </a:extLst>
          </p:cNvPr>
          <p:cNvSpPr txBox="1"/>
          <p:nvPr/>
        </p:nvSpPr>
        <p:spPr>
          <a:xfrm>
            <a:off x="2397903" y="3389227"/>
            <a:ext cx="1793440" cy="307777"/>
          </a:xfrm>
          <a:prstGeom prst="rect">
            <a:avLst/>
          </a:prstGeom>
          <a:solidFill>
            <a:schemeClr val="bg1"/>
          </a:solidFill>
        </p:spPr>
        <p:txBody>
          <a:bodyPr wrap="none" rtlCol="0">
            <a:spAutoFit/>
          </a:bodyPr>
          <a:lstStyle/>
          <a:p>
            <a:r>
              <a:rPr lang="ja-JP" altLang="ja-JP" sz="1400" b="1" spc="-5">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a:t>
            </a:r>
            <a:r>
              <a:rPr lang="ja-JP" altLang="ja-JP" sz="1400" b="1" spc="-15">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400" b="1" spc="-5">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画面</a:t>
            </a:r>
            <a:endParaRPr kumimoji="1" lang="ko-KR" altLang="en-US" sz="1400" b="1" dirty="0">
              <a:solidFill>
                <a:srgbClr val="FF0000"/>
              </a:solidFill>
            </a:endParaRPr>
          </a:p>
        </p:txBody>
      </p:sp>
      <p:sp>
        <p:nvSpPr>
          <p:cNvPr id="21" name="모서리가 둥근 직사각형 20">
            <a:extLst>
              <a:ext uri="{FF2B5EF4-FFF2-40B4-BE49-F238E27FC236}">
                <a16:creationId xmlns:a16="http://schemas.microsoft.com/office/drawing/2014/main" id="{AC7B6170-DD4A-4BCC-4B92-23BB24EABB86}"/>
              </a:ext>
            </a:extLst>
          </p:cNvPr>
          <p:cNvSpPr/>
          <p:nvPr/>
        </p:nvSpPr>
        <p:spPr>
          <a:xfrm>
            <a:off x="3294623" y="6540999"/>
            <a:ext cx="1117840" cy="74862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2" name="모서리가 둥근 직사각형 21">
            <a:extLst>
              <a:ext uri="{FF2B5EF4-FFF2-40B4-BE49-F238E27FC236}">
                <a16:creationId xmlns:a16="http://schemas.microsoft.com/office/drawing/2014/main" id="{8D1FCC1E-6FCC-470C-DFF4-88C33891E3D9}"/>
              </a:ext>
            </a:extLst>
          </p:cNvPr>
          <p:cNvSpPr/>
          <p:nvPr/>
        </p:nvSpPr>
        <p:spPr>
          <a:xfrm>
            <a:off x="4412462" y="6546915"/>
            <a:ext cx="1117840" cy="83814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3" name="모서리가 둥근 직사각형 22">
            <a:extLst>
              <a:ext uri="{FF2B5EF4-FFF2-40B4-BE49-F238E27FC236}">
                <a16:creationId xmlns:a16="http://schemas.microsoft.com/office/drawing/2014/main" id="{BBD748D0-2E57-9D30-08A4-911415A2C472}"/>
              </a:ext>
            </a:extLst>
          </p:cNvPr>
          <p:cNvSpPr/>
          <p:nvPr/>
        </p:nvSpPr>
        <p:spPr>
          <a:xfrm>
            <a:off x="4403272" y="7389814"/>
            <a:ext cx="1117840" cy="83814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4" name="TextBox 23">
            <a:extLst>
              <a:ext uri="{FF2B5EF4-FFF2-40B4-BE49-F238E27FC236}">
                <a16:creationId xmlns:a16="http://schemas.microsoft.com/office/drawing/2014/main" id="{8D1F9E8B-2B49-731B-8900-0508EBC8AAC3}"/>
              </a:ext>
            </a:extLst>
          </p:cNvPr>
          <p:cNvSpPr txBox="1"/>
          <p:nvPr/>
        </p:nvSpPr>
        <p:spPr>
          <a:xfrm>
            <a:off x="1301073" y="7108061"/>
            <a:ext cx="1880643" cy="276999"/>
          </a:xfrm>
          <a:prstGeom prst="rect">
            <a:avLst/>
          </a:prstGeom>
          <a:solidFill>
            <a:schemeClr val="bg1"/>
          </a:solidFill>
        </p:spPr>
        <p:txBody>
          <a:bodyPr wrap="none" rtlCol="0">
            <a:spAutoFit/>
          </a:bodyPr>
          <a:lstStyle/>
          <a:p>
            <a:r>
              <a:rPr lang="ko-KR" altLang="en-US" sz="1200" b="1" dirty="0" err="1">
                <a:solidFill>
                  <a:srgbClr val="FF0000"/>
                </a:solidFill>
                <a:effectLst/>
                <a:latin typeface="Helvetica" pitchFamily="2" charset="0"/>
              </a:rPr>
              <a:t>傷病名</a:t>
            </a:r>
            <a:r>
              <a:rPr lang="ja-JP" altLang="en-US" sz="1200" b="1">
                <a:solidFill>
                  <a:srgbClr val="FF0000"/>
                </a:solidFill>
                <a:effectLst/>
                <a:latin typeface="Helvetica" pitchFamily="2" charset="0"/>
              </a:rPr>
              <a:t>コードと</a:t>
            </a:r>
            <a:r>
              <a:rPr lang="ko-KR" altLang="en-US" sz="1200" b="1">
                <a:solidFill>
                  <a:srgbClr val="FF0000"/>
                </a:solidFill>
                <a:effectLst/>
                <a:latin typeface="Helvetica" pitchFamily="2" charset="0"/>
              </a:rPr>
              <a:t>適応病名</a:t>
            </a:r>
          </a:p>
        </p:txBody>
      </p:sp>
      <p:sp>
        <p:nvSpPr>
          <p:cNvPr id="25" name="TextBox 24">
            <a:extLst>
              <a:ext uri="{FF2B5EF4-FFF2-40B4-BE49-F238E27FC236}">
                <a16:creationId xmlns:a16="http://schemas.microsoft.com/office/drawing/2014/main" id="{3AF7A58F-5DE5-2CC6-C197-08E6B740E0D9}"/>
              </a:ext>
            </a:extLst>
          </p:cNvPr>
          <p:cNvSpPr txBox="1"/>
          <p:nvPr/>
        </p:nvSpPr>
        <p:spPr>
          <a:xfrm>
            <a:off x="4880405" y="6495535"/>
            <a:ext cx="954107" cy="276999"/>
          </a:xfrm>
          <a:prstGeom prst="rect">
            <a:avLst/>
          </a:prstGeom>
          <a:solidFill>
            <a:schemeClr val="bg1"/>
          </a:solidFill>
          <a:ln>
            <a:noFill/>
          </a:ln>
        </p:spPr>
        <p:txBody>
          <a:bodyPr wrap="none" rtlCol="0">
            <a:spAutoFit/>
          </a:bodyPr>
          <a:lstStyle/>
          <a:p>
            <a:r>
              <a:rPr lang="ja-JP" altLang="en-US" sz="1200" b="1">
                <a:solidFill>
                  <a:srgbClr val="FF0000"/>
                </a:solidFill>
                <a:effectLst/>
                <a:latin typeface="Helvetica" pitchFamily="2" charset="0"/>
              </a:rPr>
              <a:t>ルール</a:t>
            </a:r>
            <a:r>
              <a:rPr lang="ko-KR" altLang="en-US" sz="1200" b="1">
                <a:solidFill>
                  <a:srgbClr val="FF0000"/>
                </a:solidFill>
                <a:effectLst/>
                <a:latin typeface="Helvetica" pitchFamily="2" charset="0"/>
              </a:rPr>
              <a:t>定義</a:t>
            </a:r>
          </a:p>
        </p:txBody>
      </p:sp>
      <p:sp>
        <p:nvSpPr>
          <p:cNvPr id="26" name="TextBox 25">
            <a:extLst>
              <a:ext uri="{FF2B5EF4-FFF2-40B4-BE49-F238E27FC236}">
                <a16:creationId xmlns:a16="http://schemas.microsoft.com/office/drawing/2014/main" id="{8BF23424-AE66-DCF3-E570-2808584B9443}"/>
              </a:ext>
            </a:extLst>
          </p:cNvPr>
          <p:cNvSpPr txBox="1"/>
          <p:nvPr/>
        </p:nvSpPr>
        <p:spPr>
          <a:xfrm>
            <a:off x="4878893" y="7227888"/>
            <a:ext cx="1107996" cy="276999"/>
          </a:xfrm>
          <a:prstGeom prst="rect">
            <a:avLst/>
          </a:prstGeom>
          <a:solidFill>
            <a:schemeClr val="bg1"/>
          </a:solidFill>
          <a:ln>
            <a:noFill/>
          </a:ln>
        </p:spPr>
        <p:txBody>
          <a:bodyPr wrap="none" rtlCol="0">
            <a:spAutoFit/>
          </a:bodyPr>
          <a:lstStyle/>
          <a:p>
            <a:r>
              <a:rPr lang="ja-JP" altLang="en-US" sz="1200" b="1">
                <a:solidFill>
                  <a:srgbClr val="FF0000"/>
                </a:solidFill>
                <a:effectLst/>
                <a:latin typeface="Helvetica" pitchFamily="2" charset="0"/>
              </a:rPr>
              <a:t>レセプト情報</a:t>
            </a:r>
            <a:endParaRPr lang="ko-KR" altLang="en-US" sz="1200" b="1">
              <a:solidFill>
                <a:srgbClr val="FF0000"/>
              </a:solidFill>
              <a:effectLst/>
              <a:latin typeface="Helvetica" pitchFamily="2" charset="0"/>
            </a:endParaRPr>
          </a:p>
        </p:txBody>
      </p:sp>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＞「適応コメント部位の修正」をダブルクリッ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499587"/>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751562" y="6810927"/>
            <a:ext cx="5761972" cy="953210"/>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438411" y="4809044"/>
            <a:ext cx="5681035"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a:t>
            </a:r>
            <a:br>
              <a:rPr lang="en-US" altLang="ja-JP" sz="1100" spc="-10" dirty="0">
                <a:effectLst/>
                <a:ea typeface="游ゴシック" panose="020B0400000000000000" pitchFamily="50" charset="-128"/>
                <a:cs typeface="ＭＳ Ｐゴシック" panose="020B0600070205080204" pitchFamily="50" charset="-128"/>
              </a:rPr>
            </a:br>
            <a:r>
              <a:rPr lang="ja-JP" altLang="ja-JP" sz="1100" spc="-10" dirty="0">
                <a:effectLst/>
                <a:ea typeface="游ゴシック" panose="020B0400000000000000" pitchFamily="50" charset="-128"/>
                <a:cs typeface="ＭＳ Ｐゴシック" panose="020B0600070205080204" pitchFamily="50" charset="-128"/>
              </a:rPr>
              <a:t>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3"/>
            <a:stretch>
              <a:fillRect/>
            </a:stretch>
          </p:blipFill>
          <p:spPr>
            <a:xfrm>
              <a:off x="4731745" y="5981342"/>
              <a:ext cx="683616" cy="145268"/>
            </a:xfrm>
            <a:prstGeom prst="rect">
              <a:avLst/>
            </a:prstGeom>
          </p:spPr>
        </p:pic>
      </p:grpSp>
      <p:grpSp>
        <p:nvGrpSpPr>
          <p:cNvPr id="19" name="그룹 18">
            <a:extLst>
              <a:ext uri="{FF2B5EF4-FFF2-40B4-BE49-F238E27FC236}">
                <a16:creationId xmlns:a16="http://schemas.microsoft.com/office/drawing/2014/main" id="{C739834B-B409-FCC8-2B53-E800F7E75AA3}"/>
              </a:ext>
            </a:extLst>
          </p:cNvPr>
          <p:cNvGrpSpPr/>
          <p:nvPr/>
        </p:nvGrpSpPr>
        <p:grpSpPr>
          <a:xfrm>
            <a:off x="831034" y="1541411"/>
            <a:ext cx="4783954" cy="3051919"/>
            <a:chOff x="831034" y="1541411"/>
            <a:chExt cx="4783954" cy="3051919"/>
          </a:xfrm>
        </p:grpSpPr>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4">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09104"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a:t>
                </a:r>
                <a:br>
                  <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974850" cy="557204"/>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dirty="0">
                  <a:latin typeface="MS Mincho"/>
                  <a:cs typeface="MS Mincho"/>
                </a:endParaRPr>
              </a:p>
              <a:p>
                <a:pPr marL="230504" marR="154940" indent="-139700">
                  <a:lnSpc>
                    <a:spcPct val="100000"/>
                  </a:lnSpc>
                </a:pPr>
                <a:r>
                  <a:rPr sz="1100" spc="-25" dirty="0">
                    <a:solidFill>
                      <a:srgbClr val="FF0000"/>
                    </a:solidFill>
                    <a:latin typeface="MS Mincho"/>
                    <a:cs typeface="MS Mincho"/>
                  </a:rPr>
                  <a:t>「</a:t>
                </a:r>
                <a:r>
                  <a:rPr sz="1100" spc="-25" dirty="0" err="1">
                    <a:solidFill>
                      <a:srgbClr val="FF0000"/>
                    </a:solidFill>
                    <a:latin typeface="MS Mincho"/>
                    <a:cs typeface="MS Mincho"/>
                  </a:rPr>
                  <a:t>適応コード部位修正</a:t>
                </a:r>
                <a:r>
                  <a:rPr sz="1100" spc="-25" dirty="0">
                    <a:solidFill>
                      <a:srgbClr val="FF0000"/>
                    </a:solidFill>
                    <a:latin typeface="MS Mincho"/>
                    <a:cs typeface="MS Mincho"/>
                  </a:rPr>
                  <a:t>」</a:t>
                </a:r>
                <a:r>
                  <a:rPr lang="ja-JP" altLang="en-US" sz="1100" spc="-25" dirty="0">
                    <a:solidFill>
                      <a:srgbClr val="FF0000"/>
                    </a:solidFill>
                    <a:latin typeface="MS Mincho"/>
                    <a:cs typeface="MS Mincho"/>
                  </a:rPr>
                  <a:t>をクリックしてください</a:t>
                </a:r>
                <a:endParaRPr sz="1100" dirty="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5"/>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pic>
          <p:nvPicPr>
            <p:cNvPr id="3" name="그림 2">
              <a:extLst>
                <a:ext uri="{FF2B5EF4-FFF2-40B4-BE49-F238E27FC236}">
                  <a16:creationId xmlns:a16="http://schemas.microsoft.com/office/drawing/2014/main" id="{E4539B79-5F54-1912-DB29-72D602A7DE1B}"/>
                </a:ext>
              </a:extLst>
            </p:cNvPr>
            <p:cNvPicPr>
              <a:picLocks noChangeAspect="1"/>
            </p:cNvPicPr>
            <p:nvPr/>
          </p:nvPicPr>
          <p:blipFill rotWithShape="1">
            <a:blip r:embed="rId6"/>
            <a:srcRect t="-16891" b="16891"/>
            <a:stretch/>
          </p:blipFill>
          <p:spPr>
            <a:xfrm>
              <a:off x="2205974" y="1692000"/>
              <a:ext cx="537216" cy="145312"/>
            </a:xfrm>
            <a:prstGeom prst="rect">
              <a:avLst/>
            </a:prstGeom>
          </p:spPr>
        </p:pic>
        <p:pic>
          <p:nvPicPr>
            <p:cNvPr id="5" name="그림 4">
              <a:extLst>
                <a:ext uri="{FF2B5EF4-FFF2-40B4-BE49-F238E27FC236}">
                  <a16:creationId xmlns:a16="http://schemas.microsoft.com/office/drawing/2014/main" id="{2DC766F5-DDEF-231F-FA44-7F5C1C3C1643}"/>
                </a:ext>
              </a:extLst>
            </p:cNvPr>
            <p:cNvPicPr>
              <a:picLocks noChangeAspect="1"/>
            </p:cNvPicPr>
            <p:nvPr/>
          </p:nvPicPr>
          <p:blipFill>
            <a:blip r:embed="rId7"/>
            <a:stretch>
              <a:fillRect/>
            </a:stretch>
          </p:blipFill>
          <p:spPr>
            <a:xfrm>
              <a:off x="2728816" y="1721102"/>
              <a:ext cx="446357" cy="121330"/>
            </a:xfrm>
            <a:prstGeom prst="rect">
              <a:avLst/>
            </a:prstGeom>
          </p:spPr>
        </p:pic>
      </p:grpSp>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8" y="2251728"/>
            <a:ext cx="4316947" cy="432298"/>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a:t>
            </a:r>
            <a:r>
              <a:rPr lang="ja-JP" altLang="en-US" sz="1100" spc="-30" dirty="0">
                <a:latin typeface="MS Mincho"/>
                <a:cs typeface="MS Mincho"/>
              </a:rPr>
              <a:t>システム管理</a:t>
            </a:r>
            <a:r>
              <a:rPr sz="1100" spc="-30" dirty="0">
                <a:latin typeface="MS Mincho"/>
                <a:cs typeface="MS Mincho"/>
              </a:rPr>
              <a:t>」&gt;「</a:t>
            </a:r>
            <a:r>
              <a:rPr sz="1100" spc="-30" dirty="0" err="1">
                <a:latin typeface="MS Mincho"/>
                <a:cs typeface="MS Mincho"/>
              </a:rPr>
              <a:t>適応</a:t>
            </a:r>
            <a:r>
              <a:rPr sz="1100" spc="-25" dirty="0" err="1">
                <a:latin typeface="MS Mincho"/>
                <a:cs typeface="MS Mincho"/>
              </a:rPr>
              <a:t>コード部位修正」をダブルクリックします</a:t>
            </a:r>
            <a:r>
              <a:rPr sz="1100" spc="-25" dirty="0">
                <a:latin typeface="MS Mincho"/>
                <a:cs typeface="MS Mincho"/>
              </a:rPr>
              <a:t>。</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適応症修正」の「チェックデータ」と同じ方法で</a:t>
            </a:r>
            <a:br>
              <a:rPr lang="en-US" sz="1100" spc="-25" dirty="0">
                <a:solidFill>
                  <a:srgbClr val="FF0000"/>
                </a:solidFill>
                <a:latin typeface="MS Mincho"/>
                <a:cs typeface="MS Mincho"/>
              </a:rPr>
            </a:b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追加及び変更と削除が可能です</a:t>
            </a:r>
            <a:r>
              <a:rPr sz="1100" spc="-25" dirty="0">
                <a:solidFill>
                  <a:srgbClr val="FF0000"/>
                </a:solidFill>
                <a:latin typeface="MS Mincho"/>
                <a:cs typeface="MS Mincho"/>
              </a:rPr>
              <a:t>。</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適応コード部位修正</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6026983"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lang="ja-JP" altLang="en-US" sz="1050" spc="-50" dirty="0">
                <a:latin typeface="MS Mincho"/>
                <a:cs typeface="MS Mincho"/>
              </a:rPr>
              <a:t> </a:t>
            </a:r>
            <a:r>
              <a:rPr sz="1050" spc="-20" dirty="0" err="1">
                <a:latin typeface="MS Mincho"/>
                <a:cs typeface="MS Mincho"/>
              </a:rPr>
              <a:t>消化器領</a:t>
            </a:r>
            <a:r>
              <a:rPr sz="1050" spc="-10" dirty="0" err="1">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br>
              <a:rPr lang="en-US" sz="1050" spc="-50" dirty="0">
                <a:latin typeface="MS Mincho"/>
                <a:cs typeface="MS Mincho"/>
              </a:rPr>
            </a:br>
            <a:r>
              <a:rPr sz="1050" spc="-20" dirty="0" err="1">
                <a:latin typeface="MS Mincho"/>
                <a:cs typeface="MS Mincho"/>
              </a:rPr>
              <a:t>ダブルク</a:t>
            </a:r>
            <a:r>
              <a:rPr sz="1050" spc="-10" dirty="0" err="1">
                <a:latin typeface="MS Mincho"/>
                <a:cs typeface="MS Mincho"/>
              </a:rPr>
              <a:t>リ</a:t>
            </a:r>
            <a:r>
              <a:rPr sz="1050" spc="-20" dirty="0" err="1">
                <a:latin typeface="MS Mincho"/>
                <a:cs typeface="MS Mincho"/>
              </a:rPr>
              <a:t>ックしま</a:t>
            </a:r>
            <a:r>
              <a:rPr sz="1050" spc="-10" dirty="0" err="1">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723265" marR="532765" lvl="1" indent="-171450">
              <a:lnSpc>
                <a:spcPct val="142900"/>
              </a:lnSpc>
              <a:buFontTx/>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en-US" altLang="ja-JP" sz="1050" spc="-15" dirty="0">
              <a:latin typeface="MS Mincho"/>
              <a:cs typeface="MS Mincho"/>
            </a:endParaRPr>
          </a:p>
          <a:p>
            <a:pPr marL="551815" marR="532765" lvl="1">
              <a:lnSpc>
                <a:spcPct val="142900"/>
              </a:lnSpc>
              <a:tabLst>
                <a:tab pos="685165" algn="l"/>
              </a:tabLst>
            </a:pPr>
            <a:r>
              <a:rPr lang="en-US" altLang="ja-JP" sz="1050" dirty="0">
                <a:latin typeface="MS Mincho"/>
                <a:cs typeface="MS Mincho"/>
              </a:rPr>
              <a:t>-</a:t>
            </a:r>
            <a:r>
              <a:rPr lang="ja-JP" altLang="en-US" sz="1050" dirty="0">
                <a:latin typeface="MS Mincho"/>
                <a:cs typeface="MS Mincho"/>
              </a:rPr>
              <a:t>  </a:t>
            </a: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803181" y="2118917"/>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a:t>
            </a:r>
            <a:r>
              <a:rPr lang="ja-JP" altLang="en-US" sz="1100" spc="-25" dirty="0">
                <a:latin typeface="MS Mincho"/>
                <a:cs typeface="MS Mincho"/>
              </a:rPr>
              <a:t>の</a:t>
            </a:r>
            <a:r>
              <a:rPr sz="1100" spc="-25" dirty="0" err="1">
                <a:latin typeface="MS Mincho"/>
                <a:cs typeface="MS Mincho"/>
              </a:rPr>
              <a:t>ケースです</a:t>
            </a:r>
            <a:r>
              <a:rPr sz="1100" spc="-25" dirty="0">
                <a:latin typeface="MS Mincho"/>
                <a:cs typeface="MS Mincho"/>
              </a:rPr>
              <a:t>。</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557204"/>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err="1">
                <a:latin typeface="MS Mincho"/>
                <a:cs typeface="MS Mincho"/>
              </a:rPr>
              <a:t>メッセージには「レセプト適要欄に必要なコメントコード</a:t>
            </a:r>
            <a:r>
              <a:rPr lang="ja-JP" altLang="en-US" sz="1100" spc="-25" dirty="0">
                <a:latin typeface="MS Mincho"/>
                <a:cs typeface="MS Mincho"/>
              </a:rPr>
              <a:t>が</a:t>
            </a:r>
            <a:r>
              <a:rPr sz="1100" spc="-25" dirty="0" err="1">
                <a:latin typeface="MS Mincho"/>
                <a:cs typeface="MS Mincho"/>
              </a:rPr>
              <a:t>ありません</a:t>
            </a:r>
            <a:r>
              <a:rPr sz="1100" spc="-25" dirty="0">
                <a:latin typeface="MS Mincho"/>
                <a:cs typeface="MS Mincho"/>
              </a:rPr>
              <a:t>。</a:t>
            </a:r>
            <a:endParaRPr sz="1100" dirty="0">
              <a:latin typeface="MS Mincho"/>
              <a:cs typeface="MS Mincho"/>
            </a:endParaRPr>
          </a:p>
          <a:p>
            <a:pPr marL="91440">
              <a:lnSpc>
                <a:spcPct val="100000"/>
              </a:lnSpc>
            </a:pPr>
            <a:r>
              <a:rPr sz="1100" spc="-25" dirty="0">
                <a:latin typeface="MS Mincho"/>
                <a:cs typeface="MS Mincho"/>
              </a:rPr>
              <a:t>「</a:t>
            </a:r>
            <a:r>
              <a:rPr sz="1100" spc="-25" dirty="0" err="1">
                <a:latin typeface="MS Mincho"/>
                <a:cs typeface="MS Mincho"/>
              </a:rPr>
              <a:t>〇〇〇を記載する</a:t>
            </a:r>
            <a:r>
              <a:rPr lang="ja-JP" altLang="en-US" sz="1100" spc="-25" dirty="0">
                <a:latin typeface="MS Mincho"/>
                <a:cs typeface="MS Mincho"/>
              </a:rPr>
              <a:t>こと</a:t>
            </a:r>
            <a:r>
              <a:rPr sz="1100" spc="-25" dirty="0">
                <a:latin typeface="MS Mincho"/>
                <a:cs typeface="MS Mincho"/>
              </a:rPr>
              <a:t>」と表示されます。</a:t>
            </a:r>
            <a:endParaRPr sz="1100" dirty="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573908" cy="350737"/>
          </a:xfrm>
          <a:prstGeom prst="rect">
            <a:avLst/>
          </a:prstGeom>
        </p:spPr>
        <p:txBody>
          <a:bodyPr vert="horz" wrap="square" lIns="0" tIns="12065" rIns="0" bIns="0" rtlCol="0">
            <a:spAutoFit/>
          </a:bodyPr>
          <a:lstStyle/>
          <a:p>
            <a:pPr marL="12700" marR="5080">
              <a:lnSpc>
                <a:spcPct val="100000"/>
              </a:lnSpc>
              <a:spcBef>
                <a:spcPts val="95"/>
              </a:spcBef>
            </a:pPr>
            <a:r>
              <a:rPr sz="1100" spc="-25" dirty="0" err="1">
                <a:latin typeface="MS Mincho"/>
                <a:cs typeface="MS Mincho"/>
              </a:rPr>
              <a:t>記載</a:t>
            </a:r>
            <a:r>
              <a:rPr lang="ja-JP" altLang="en-US" sz="1100" spc="-25" dirty="0">
                <a:latin typeface="MS Mincho"/>
                <a:cs typeface="MS Mincho"/>
              </a:rPr>
              <a:t>が</a:t>
            </a:r>
            <a:r>
              <a:rPr sz="1100" spc="-25" dirty="0" err="1">
                <a:latin typeface="MS Mincho"/>
                <a:cs typeface="MS Mincho"/>
              </a:rPr>
              <a:t>必要なコメントが</a:t>
            </a:r>
            <a:r>
              <a:rPr lang="ja-JP" altLang="en-US" sz="1100" spc="-25" dirty="0">
                <a:latin typeface="MS Mincho"/>
                <a:cs typeface="MS Mincho"/>
              </a:rPr>
              <a:t>なかったため、</a:t>
            </a:r>
            <a:r>
              <a:rPr sz="1100" spc="-25" dirty="0" err="1">
                <a:latin typeface="MS Mincho"/>
                <a:cs typeface="MS Mincho"/>
              </a:rPr>
              <a:t>不合格とな</a:t>
            </a:r>
            <a:r>
              <a:rPr lang="ja-JP" altLang="en-US" sz="1100" spc="-25" dirty="0">
                <a:latin typeface="MS Mincho"/>
                <a:cs typeface="MS Mincho"/>
              </a:rPr>
              <a:t>りました</a:t>
            </a:r>
            <a:r>
              <a:rPr sz="1100" spc="-25" dirty="0">
                <a:latin typeface="MS Mincho"/>
                <a:cs typeface="MS Mincho"/>
              </a:rPr>
              <a:t>。</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によって生成されたコンテンツは間違っている可能性があります。">
            <a:extLst>
              <a:ext uri="{FF2B5EF4-FFF2-40B4-BE49-F238E27FC236}">
                <a16:creationId xmlns:a16="http://schemas.microsoft.com/office/drawing/2014/main" id="{B000794B-EEDE-7362-2DD0-7F29C017F5F5}"/>
              </a:ext>
            </a:extLst>
          </p:cNvPr>
          <p:cNvPicPr>
            <a:picLocks noChangeAspect="1"/>
          </p:cNvPicPr>
          <p:nvPr/>
        </p:nvPicPr>
        <p:blipFill>
          <a:blip r:embed="rId2"/>
          <a:stretch>
            <a:fillRect/>
          </a:stretch>
        </p:blipFill>
        <p:spPr>
          <a:xfrm>
            <a:off x="839867" y="1690182"/>
            <a:ext cx="1979236" cy="2488182"/>
          </a:xfrm>
          <a:prstGeom prst="rect">
            <a:avLst/>
          </a:prstGeom>
        </p:spPr>
      </p:pic>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3"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754140" y="757604"/>
            <a:ext cx="5546647"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err="1">
                <a:latin typeface="MS Mincho"/>
                <a:cs typeface="MS Mincho"/>
              </a:rPr>
              <a:t>必要なコメントコード</a:t>
            </a:r>
            <a:r>
              <a:rPr lang="ja-JP" altLang="en-US" sz="1050" spc="-15" dirty="0">
                <a:latin typeface="MS Mincho"/>
                <a:cs typeface="MS Mincho"/>
              </a:rPr>
              <a:t>に記載が漏れている</a:t>
            </a:r>
            <a:r>
              <a:rPr sz="1050" spc="-15" dirty="0" err="1">
                <a:latin typeface="MS Mincho"/>
                <a:cs typeface="MS Mincho"/>
              </a:rPr>
              <a:t>場合には精密点検により不合格と判定されます。これらのコメントコードに対して自動チェックの適用可否を設定又は解除できます</a:t>
            </a:r>
            <a:r>
              <a:rPr sz="1050" spc="-15" dirty="0">
                <a:latin typeface="MS Mincho"/>
                <a:cs typeface="MS Mincho"/>
              </a:rPr>
              <a:t>。</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sp>
        <p:nvSpPr>
          <p:cNvPr id="19" name="직사각형 18">
            <a:extLst>
              <a:ext uri="{FF2B5EF4-FFF2-40B4-BE49-F238E27FC236}">
                <a16:creationId xmlns:a16="http://schemas.microsoft.com/office/drawing/2014/main" id="{F62C5C38-DD20-9258-60FB-636CE5F19B9F}"/>
              </a:ext>
            </a:extLst>
          </p:cNvPr>
          <p:cNvSpPr/>
          <p:nvPr/>
        </p:nvSpPr>
        <p:spPr>
          <a:xfrm>
            <a:off x="1161138" y="1750973"/>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310666" y="3203590"/>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288371"/>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14038" y="7875318"/>
            <a:ext cx="5041031" cy="961260"/>
            <a:chOff x="1237488" y="7940801"/>
            <a:chExt cx="5041031" cy="961260"/>
          </a:xfrm>
        </p:grpSpPr>
        <p:sp>
          <p:nvSpPr>
            <p:cNvPr id="5" name="object 4">
              <a:extLst>
                <a:ext uri="{FF2B5EF4-FFF2-40B4-BE49-F238E27FC236}">
                  <a16:creationId xmlns:a16="http://schemas.microsoft.com/office/drawing/2014/main" id="{35BA458C-9594-DEF4-66F9-97DBBE267FD7}"/>
                </a:ext>
              </a:extLst>
            </p:cNvPr>
            <p:cNvSpPr/>
            <p:nvPr/>
          </p:nvSpPr>
          <p:spPr>
            <a:xfrm>
              <a:off x="1260749" y="7950319"/>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79408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714375" y="4773429"/>
            <a:ext cx="6391275" cy="3011787"/>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err="1">
                <a:latin typeface="MS Mincho"/>
                <a:cs typeface="MS Mincho"/>
              </a:rPr>
              <a:t>診療行為の中で</a:t>
            </a:r>
            <a:r>
              <a:rPr sz="1100" spc="-25" dirty="0">
                <a:latin typeface="MS Mincho"/>
                <a:cs typeface="MS Mincho"/>
              </a:rPr>
              <a:t>「</a:t>
            </a:r>
            <a:r>
              <a:rPr lang="ja-JP" altLang="en-US" sz="1100" spc="-25" dirty="0">
                <a:latin typeface="MS Mincho"/>
                <a:cs typeface="MS Mincho"/>
              </a:rPr>
              <a:t>初診料</a:t>
            </a:r>
            <a:r>
              <a:rPr sz="1100" spc="-25" dirty="0">
                <a:latin typeface="MS Mincho"/>
                <a:cs typeface="MS Mincho"/>
              </a:rPr>
              <a:t>」をクリックします。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err="1">
                <a:latin typeface="MS Mincho"/>
                <a:cs typeface="MS Mincho"/>
              </a:rPr>
              <a:t>摘要</a:t>
            </a:r>
            <a:r>
              <a:rPr sz="1100" spc="-25" dirty="0" err="1">
                <a:latin typeface="MS Mincho"/>
                <a:cs typeface="MS Mincho"/>
              </a:rPr>
              <a:t>の「記載事項」情報と義務的に記載しなければならない</a:t>
            </a:r>
            <a:br>
              <a:rPr lang="en-US" sz="1100" spc="-25" dirty="0">
                <a:latin typeface="MS Mincho"/>
                <a:cs typeface="MS Mincho"/>
              </a:rPr>
            </a:br>
            <a:r>
              <a:rPr sz="1100" spc="-25" dirty="0" err="1">
                <a:latin typeface="MS Mincho"/>
                <a:cs typeface="MS Mincho"/>
              </a:rPr>
              <a:t>選択可能なコメント情報のリストが表示されます</a:t>
            </a:r>
            <a:r>
              <a:rPr sz="1100" spc="-25" dirty="0">
                <a:latin typeface="MS Mincho"/>
                <a:cs typeface="MS Mincho"/>
              </a:rPr>
              <a:t>。</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選択解除されたコードは該当する摘要欄</a:t>
            </a:r>
            <a:r>
              <a:rPr lang="ja-JP" altLang="en-US" sz="1100" spc="-30" dirty="0">
                <a:latin typeface="MS Mincho"/>
                <a:cs typeface="MS Mincho"/>
              </a:rPr>
              <a:t>の</a:t>
            </a:r>
            <a:r>
              <a:rPr sz="1100" spc="-30" dirty="0" err="1">
                <a:latin typeface="MS Mincho"/>
                <a:cs typeface="MS Mincho"/>
              </a:rPr>
              <a:t>コメントコードの対象から</a:t>
            </a:r>
            <a:br>
              <a:rPr lang="en-US" sz="1100" spc="-30" dirty="0">
                <a:latin typeface="MS Mincho"/>
                <a:cs typeface="MS Mincho"/>
              </a:rPr>
            </a:br>
            <a:r>
              <a:rPr sz="1100" spc="-30" dirty="0" err="1">
                <a:latin typeface="MS Mincho"/>
                <a:cs typeface="MS Mincho"/>
              </a:rPr>
              <a:t>除外して</a:t>
            </a:r>
            <a:r>
              <a:rPr lang="ja-JP" altLang="en-US" sz="1100" spc="-30" dirty="0">
                <a:latin typeface="MS Mincho"/>
                <a:cs typeface="MS Mincho"/>
              </a:rPr>
              <a:t>点検</a:t>
            </a:r>
            <a:r>
              <a:rPr sz="1100" spc="-30" dirty="0" err="1">
                <a:latin typeface="MS Mincho"/>
                <a:cs typeface="MS Mincho"/>
              </a:rPr>
              <a:t>します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lang="ja-JP" altLang="en-US" sz="1100" spc="-30" dirty="0">
                <a:latin typeface="MS Mincho"/>
                <a:cs typeface="MS Mincho"/>
              </a:rPr>
              <a:t>コードを選択していない</a:t>
            </a:r>
            <a:r>
              <a:rPr sz="1100" spc="-30" dirty="0" err="1">
                <a:latin typeface="MS Mincho"/>
                <a:cs typeface="MS Mincho"/>
              </a:rPr>
              <a:t>場合には</a:t>
            </a:r>
            <a:r>
              <a:rPr lang="ja-JP" altLang="en-US" sz="1100" spc="-30" dirty="0">
                <a:latin typeface="MS Mincho"/>
                <a:cs typeface="MS Mincho"/>
              </a:rPr>
              <a:t>、該当する摘要欄のコメントコードの点検対象外となります。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選択したコードが存在する場合には合格</a:t>
            </a:r>
            <a:r>
              <a:rPr lang="ja-JP" altLang="en-US" sz="1100" spc="-30" dirty="0">
                <a:latin typeface="MS Mincho"/>
                <a:cs typeface="MS Mincho"/>
              </a:rPr>
              <a:t>と判断</a:t>
            </a:r>
            <a:r>
              <a:rPr sz="1100" spc="-30" dirty="0" err="1">
                <a:latin typeface="MS Mincho"/>
                <a:cs typeface="MS Mincho"/>
              </a:rPr>
              <a:t>されます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sz="1100" spc="-30" dirty="0" err="1">
                <a:latin typeface="MS Mincho"/>
                <a:cs typeface="MS Mincho"/>
              </a:rPr>
              <a:t>選択したコードがない場合には不合格と</a:t>
            </a:r>
            <a:r>
              <a:rPr lang="ja-JP" altLang="en-US" sz="1100" spc="-30" dirty="0">
                <a:latin typeface="MS Mincho"/>
                <a:cs typeface="MS Mincho"/>
              </a:rPr>
              <a:t>判断されます</a:t>
            </a:r>
            <a:r>
              <a:rPr sz="1100" spc="-30" dirty="0">
                <a:latin typeface="MS Mincho"/>
                <a:cs typeface="MS Mincho"/>
              </a:rPr>
              <a:t>。</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a:t>
            </a:r>
            <a:r>
              <a:rPr sz="1100" spc="-25" dirty="0">
                <a:latin typeface="MS Mincho"/>
                <a:cs typeface="MS Mincho"/>
              </a:rPr>
              <a:t>。</a:t>
            </a:r>
            <a:br>
              <a:rPr lang="en-US" sz="1100" spc="-25" dirty="0">
                <a:latin typeface="MS Mincho"/>
                <a:cs typeface="MS Mincho"/>
              </a:rPr>
            </a:br>
            <a:r>
              <a:rPr sz="1100" spc="-25" dirty="0" err="1">
                <a:latin typeface="MS Mincho"/>
                <a:cs typeface="MS Mincho"/>
              </a:rPr>
              <a:t>別途、変更処理ボタンは存在しません</a:t>
            </a:r>
            <a:r>
              <a:rPr sz="1100" spc="-25" dirty="0">
                <a:latin typeface="MS Mincho"/>
                <a:cs typeface="MS Mincho"/>
              </a:rPr>
              <a:t>。</a:t>
            </a:r>
            <a:br>
              <a:rPr lang="en-US" sz="1050" spc="-25" dirty="0">
                <a:latin typeface="MS Mincho"/>
                <a:cs typeface="MS Mincho"/>
              </a:rPr>
            </a:br>
            <a:r>
              <a:rPr lang="en-US" altLang="ja-JP" sz="1050" spc="-25" dirty="0">
                <a:solidFill>
                  <a:srgbClr val="FF0000"/>
                </a:solidFill>
                <a:latin typeface="MS Mincho"/>
                <a:cs typeface="MS Mincho"/>
              </a:rPr>
              <a:t>※</a:t>
            </a:r>
            <a:r>
              <a:rPr lang="ja-JP" altLang="en-US" sz="1050" spc="-25" dirty="0">
                <a:solidFill>
                  <a:srgbClr val="FF0000"/>
                </a:solidFill>
                <a:latin typeface="MS Mincho"/>
                <a:cs typeface="MS Mincho"/>
              </a:rPr>
              <a:t>すでに取込済のレセプトに反映したい場合は、点検業務 ＞ 受付及び点検 より</a:t>
            </a:r>
            <a:br>
              <a:rPr lang="en-US" altLang="ja-JP" sz="1050" spc="-25" dirty="0">
                <a:solidFill>
                  <a:srgbClr val="FF0000"/>
                </a:solidFill>
                <a:latin typeface="MS Mincho"/>
                <a:cs typeface="MS Mincho"/>
              </a:rPr>
            </a:br>
            <a:r>
              <a:rPr lang="ja-JP" altLang="en-US" sz="1050" spc="-25" dirty="0">
                <a:solidFill>
                  <a:srgbClr val="FF0000"/>
                </a:solidFill>
                <a:latin typeface="MS Mincho"/>
                <a:cs typeface="MS Mincho"/>
              </a:rPr>
              <a:t>「連続処理」の実行が必要です。</a:t>
            </a:r>
            <a:endParaRPr lang="en-US" sz="1100" spc="-25" dirty="0">
              <a:solidFill>
                <a:srgbClr val="FF0000"/>
              </a:solidFill>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28773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0424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261069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283418"/>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322662"/>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2891619"/>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a:t>
            </a:r>
            <a:br>
              <a:rPr lang="en-US" altLang="ja-JP" sz="1100" dirty="0">
                <a:solidFill>
                  <a:schemeClr val="dk1"/>
                </a:solidFill>
                <a:latin typeface="游ゴシック" panose="020B0400000000000000" pitchFamily="50" charset="-128"/>
                <a:ea typeface="游ゴシック" panose="020B0400000000000000" pitchFamily="50" charset="-128"/>
                <a:sym typeface="Arial"/>
              </a:rPr>
            </a:br>
            <a:r>
              <a:rPr lang="ja-JP" altLang="en-US" sz="1100" dirty="0">
                <a:solidFill>
                  <a:schemeClr val="dk1"/>
                </a:solidFill>
                <a:latin typeface="游ゴシック" panose="020B0400000000000000" pitchFamily="50" charset="-128"/>
                <a:ea typeface="游ゴシック" panose="020B0400000000000000" pitchFamily="50" charset="-128"/>
                <a:sym typeface="Arial"/>
              </a:rPr>
              <a:t>「慢性心不全」で返戻や査定になる可能性があることをご理解ください。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06576" y="6648408"/>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禁忌病名に該当する対象病名は「黄色」で表示されます。</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grpSp>
        <p:nvGrpSpPr>
          <p:cNvPr id="13" name="그룹 12">
            <a:extLst>
              <a:ext uri="{FF2B5EF4-FFF2-40B4-BE49-F238E27FC236}">
                <a16:creationId xmlns:a16="http://schemas.microsoft.com/office/drawing/2014/main" id="{9E3A2682-9A46-4395-AB51-22D56FCE2917}"/>
              </a:ext>
            </a:extLst>
          </p:cNvPr>
          <p:cNvGrpSpPr/>
          <p:nvPr/>
        </p:nvGrpSpPr>
        <p:grpSpPr>
          <a:xfrm>
            <a:off x="921528" y="1647456"/>
            <a:ext cx="4791295" cy="3214281"/>
            <a:chOff x="921528" y="1647456"/>
            <a:chExt cx="4791295" cy="3214281"/>
          </a:xfrm>
        </p:grpSpPr>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pic>
          <p:nvPicPr>
            <p:cNvPr id="6" name="그림 5">
              <a:extLst>
                <a:ext uri="{FF2B5EF4-FFF2-40B4-BE49-F238E27FC236}">
                  <a16:creationId xmlns:a16="http://schemas.microsoft.com/office/drawing/2014/main" id="{FBFF32F9-86E7-6328-7A47-9E25A4FA0439}"/>
                </a:ext>
              </a:extLst>
            </p:cNvPr>
            <p:cNvPicPr>
              <a:picLocks noChangeAspect="1"/>
            </p:cNvPicPr>
            <p:nvPr/>
          </p:nvPicPr>
          <p:blipFill>
            <a:blip r:embed="rId5"/>
            <a:stretch>
              <a:fillRect/>
            </a:stretch>
          </p:blipFill>
          <p:spPr>
            <a:xfrm>
              <a:off x="1902674" y="1703245"/>
              <a:ext cx="3545840" cy="540000"/>
            </a:xfrm>
            <a:prstGeom prst="rect">
              <a:avLst/>
            </a:prstGeom>
          </p:spPr>
        </p:pic>
      </p:grpSp>
      <p:pic>
        <p:nvPicPr>
          <p:cNvPr id="14" name="그림 13">
            <a:extLst>
              <a:ext uri="{FF2B5EF4-FFF2-40B4-BE49-F238E27FC236}">
                <a16:creationId xmlns:a16="http://schemas.microsoft.com/office/drawing/2014/main" id="{8A522DD1-6687-38DB-CFE3-9F9C287DCB15}"/>
              </a:ext>
            </a:extLst>
          </p:cNvPr>
          <p:cNvPicPr>
            <a:picLocks noChangeAspect="1"/>
          </p:cNvPicPr>
          <p:nvPr/>
        </p:nvPicPr>
        <p:blipFill>
          <a:blip r:embed="rId6"/>
          <a:stretch>
            <a:fillRect/>
          </a:stretch>
        </p:blipFill>
        <p:spPr>
          <a:xfrm>
            <a:off x="1433566" y="6021540"/>
            <a:ext cx="2718390" cy="173303"/>
          </a:xfrm>
          <a:prstGeom prst="rect">
            <a:avLst/>
          </a:prstGeom>
        </p:spPr>
      </p:pic>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5B964E2-E1C7-ABBA-6750-905CED60B8C3}"/>
              </a:ext>
            </a:extLst>
          </p:cNvPr>
          <p:cNvPicPr>
            <a:picLocks noChangeAspect="1"/>
          </p:cNvPicPr>
          <p:nvPr/>
        </p:nvPicPr>
        <p:blipFill rotWithShape="1">
          <a:blip r:embed="rId2"/>
          <a:srcRect t="-22" b="26510"/>
          <a:stretch/>
        </p:blipFill>
        <p:spPr>
          <a:xfrm>
            <a:off x="1083925" y="6744649"/>
            <a:ext cx="4705234" cy="2268000"/>
          </a:xfrm>
          <a:prstGeom prst="rect">
            <a:avLst/>
          </a:prstGeom>
        </p:spPr>
      </p:pic>
      <p:pic>
        <p:nvPicPr>
          <p:cNvPr id="3" name="그림 2">
            <a:extLst>
              <a:ext uri="{FF2B5EF4-FFF2-40B4-BE49-F238E27FC236}">
                <a16:creationId xmlns:a16="http://schemas.microsoft.com/office/drawing/2014/main" id="{287BBC07-47F2-6DE5-396C-AE751B6F4E59}"/>
              </a:ext>
            </a:extLst>
          </p:cNvPr>
          <p:cNvPicPr>
            <a:picLocks noChangeAspect="1"/>
          </p:cNvPicPr>
          <p:nvPr/>
        </p:nvPicPr>
        <p:blipFill rotWithShape="1">
          <a:blip r:embed="rId3"/>
          <a:srcRect t="3" b="24075"/>
          <a:stretch/>
        </p:blipFill>
        <p:spPr>
          <a:xfrm>
            <a:off x="1092975" y="3940077"/>
            <a:ext cx="4630643" cy="2304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デフォルト画面には、「テキスト照合による病名点検（=適応症チェックデータ）」画面が表示されます。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81276" y="4139667"/>
            <a:ext cx="1561924" cy="10294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6090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19" name="그림 18">
            <a:extLst>
              <a:ext uri="{FF2B5EF4-FFF2-40B4-BE49-F238E27FC236}">
                <a16:creationId xmlns:a16="http://schemas.microsoft.com/office/drawing/2014/main" id="{0B9C9F28-6544-35BC-6186-5F0D06DF49F8}"/>
              </a:ext>
            </a:extLst>
          </p:cNvPr>
          <p:cNvPicPr>
            <a:picLocks noChangeAspect="1"/>
          </p:cNvPicPr>
          <p:nvPr/>
        </p:nvPicPr>
        <p:blipFill>
          <a:blip r:embed="rId2"/>
          <a:stretch>
            <a:fillRect/>
          </a:stretch>
        </p:blipFill>
        <p:spPr>
          <a:xfrm>
            <a:off x="1584000" y="6834782"/>
            <a:ext cx="3195100" cy="1488928"/>
          </a:xfrm>
          <a:prstGeom prst="rect">
            <a:avLst/>
          </a:prstGeom>
        </p:spPr>
      </p:pic>
      <p:pic>
        <p:nvPicPr>
          <p:cNvPr id="8" name="그림 7">
            <a:extLst>
              <a:ext uri="{FF2B5EF4-FFF2-40B4-BE49-F238E27FC236}">
                <a16:creationId xmlns:a16="http://schemas.microsoft.com/office/drawing/2014/main" id="{54CF378D-51DD-4200-EFBB-0C9240586F7C}"/>
              </a:ext>
            </a:extLst>
          </p:cNvPr>
          <p:cNvPicPr>
            <a:picLocks noChangeAspect="1"/>
          </p:cNvPicPr>
          <p:nvPr/>
        </p:nvPicPr>
        <p:blipFill rotWithShape="1">
          <a:blip r:embed="rId3"/>
          <a:srcRect t="-22" b="20830"/>
          <a:stretch/>
        </p:blipFill>
        <p:spPr>
          <a:xfrm>
            <a:off x="723944" y="2735318"/>
            <a:ext cx="4922359" cy="2556000"/>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290715"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18515" y="8151980"/>
            <a:ext cx="570100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4134465"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［日次］のボタンをクリックすると［月次］に変わります。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デフォルトでは過去６ヶ月の診療行為、医薬品を縦覧で表示します。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pic>
        <p:nvPicPr>
          <p:cNvPr id="15" name="그림 14">
            <a:extLst>
              <a:ext uri="{FF2B5EF4-FFF2-40B4-BE49-F238E27FC236}">
                <a16:creationId xmlns:a16="http://schemas.microsoft.com/office/drawing/2014/main" id="{65F9A95A-A480-0187-33BD-D41F99867B06}"/>
              </a:ext>
            </a:extLst>
          </p:cNvPr>
          <p:cNvPicPr>
            <a:picLocks noChangeAspect="1"/>
          </p:cNvPicPr>
          <p:nvPr/>
        </p:nvPicPr>
        <p:blipFill>
          <a:blip r:embed="rId2"/>
          <a:stretch>
            <a:fillRect/>
          </a:stretch>
        </p:blipFill>
        <p:spPr>
          <a:xfrm>
            <a:off x="875214" y="5508718"/>
            <a:ext cx="5516078" cy="2267658"/>
          </a:xfrm>
          <a:prstGeom prst="rect">
            <a:avLst/>
          </a:prstGeom>
        </p:spPr>
      </p:pic>
      <p:pic>
        <p:nvPicPr>
          <p:cNvPr id="3" name="그림 2">
            <a:extLst>
              <a:ext uri="{FF2B5EF4-FFF2-40B4-BE49-F238E27FC236}">
                <a16:creationId xmlns:a16="http://schemas.microsoft.com/office/drawing/2014/main" id="{6423951D-ECAD-E49B-37C1-70B77EA65DA7}"/>
              </a:ext>
            </a:extLst>
          </p:cNvPr>
          <p:cNvPicPr>
            <a:picLocks noChangeAspect="1"/>
          </p:cNvPicPr>
          <p:nvPr/>
        </p:nvPicPr>
        <p:blipFill rotWithShape="1">
          <a:blip r:embed="rId3"/>
          <a:srcRect t="-22" b="20830"/>
          <a:stretch/>
        </p:blipFill>
        <p:spPr>
          <a:xfrm>
            <a:off x="875214" y="1630745"/>
            <a:ext cx="5468117" cy="2839392"/>
          </a:xfrm>
          <a:prstGeom prst="rect">
            <a:avLst/>
          </a:prstGeom>
        </p:spPr>
      </p:pic>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040136"/>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375789" y="6001246"/>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441871" y="6606001"/>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21630" y="7818476"/>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121921" y="6874943"/>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マスター</a:t>
            </a:r>
            <a:r>
              <a:rPr lang="ja" altLang="en-US" sz="1100" spc="-5" dirty="0">
                <a:solidFill>
                  <a:schemeClr val="tx2"/>
                </a:solidFill>
                <a:latin typeface="游ゴシック"/>
                <a:cs typeface="游ゴシック"/>
              </a:rPr>
              <a:t>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755808"/>
            <a:ext cx="5399117" cy="83548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点検業務 ＞ レセ画面点検 の</a:t>
            </a: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a:t>
            </a:r>
            <a:br>
              <a:rPr lang="en-US" altLang="ja" sz="1100" spc="-5" dirty="0">
                <a:latin typeface="游ゴシック"/>
                <a:cs typeface="游ゴシック"/>
              </a:rPr>
            </a:br>
            <a:r>
              <a:rPr lang="ja" altLang="en-US" sz="1100" spc="-5" dirty="0">
                <a:latin typeface="游ゴシック"/>
                <a:cs typeface="游ゴシック"/>
              </a:rPr>
              <a:t>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画面が表示されますので、お間違えのないよう操作してください。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pic>
        <p:nvPicPr>
          <p:cNvPr id="11" name="図 10" descr="テキスト&#10;&#10;AI によって生成されたコンテンツは間違っている可能性があります。">
            <a:extLst>
              <a:ext uri="{FF2B5EF4-FFF2-40B4-BE49-F238E27FC236}">
                <a16:creationId xmlns:a16="http://schemas.microsoft.com/office/drawing/2014/main" id="{BEB196DD-9E3D-94C9-7A1B-BF7DB5251773}"/>
              </a:ext>
            </a:extLst>
          </p:cNvPr>
          <p:cNvPicPr>
            <a:picLocks noChangeAspect="1"/>
          </p:cNvPicPr>
          <p:nvPr/>
        </p:nvPicPr>
        <p:blipFill>
          <a:blip r:embed="rId2"/>
          <a:stretch>
            <a:fillRect/>
          </a:stretch>
        </p:blipFill>
        <p:spPr>
          <a:xfrm>
            <a:off x="593301" y="1069893"/>
            <a:ext cx="2238687" cy="2915057"/>
          </a:xfrm>
          <a:prstGeom prst="rect">
            <a:avLst/>
          </a:prstGeom>
        </p:spPr>
      </p:pic>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3"/>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a:t>
            </a:r>
            <a:r>
              <a:rPr lang="ja-JP" altLang="en-US" sz="1100" spc="-5" dirty="0">
                <a:latin typeface="游ゴシック"/>
                <a:cs typeface="游ゴシック"/>
              </a:rPr>
              <a:t>点検</a:t>
            </a:r>
            <a:r>
              <a:rPr lang="ja" altLang="en-US" sz="1100" spc="-5" dirty="0">
                <a:latin typeface="游ゴシック"/>
                <a:cs typeface="游ゴシック"/>
              </a:rPr>
              <a:t>」だけでなく、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sp>
        <p:nvSpPr>
          <p:cNvPr id="9" name="object 7">
            <a:extLst>
              <a:ext uri="{FF2B5EF4-FFF2-40B4-BE49-F238E27FC236}">
                <a16:creationId xmlns:a16="http://schemas.microsoft.com/office/drawing/2014/main" id="{8C4D9071-40D8-D50F-C514-0BB44CD1F48F}"/>
              </a:ext>
            </a:extLst>
          </p:cNvPr>
          <p:cNvSpPr/>
          <p:nvPr/>
        </p:nvSpPr>
        <p:spPr>
          <a:xfrm>
            <a:off x="850314" y="3307524"/>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3" y="2308489"/>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pic>
        <p:nvPicPr>
          <p:cNvPr id="20" name="図 1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A94EEDE-045C-F87B-8856-77C7E95D23B0}"/>
              </a:ext>
            </a:extLst>
          </p:cNvPr>
          <p:cNvPicPr>
            <a:picLocks noChangeAspect="1"/>
          </p:cNvPicPr>
          <p:nvPr/>
        </p:nvPicPr>
        <p:blipFill>
          <a:blip r:embed="rId2"/>
          <a:stretch>
            <a:fillRect/>
          </a:stretch>
        </p:blipFill>
        <p:spPr>
          <a:xfrm>
            <a:off x="1324234" y="1395997"/>
            <a:ext cx="4355003" cy="2848172"/>
          </a:xfrm>
          <a:prstGeom prst="rect">
            <a:avLst/>
          </a:prstGeom>
        </p:spPr>
      </p:pic>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en-US" altLang="ja-JP" sz="1100" spc="-5" dirty="0">
                <a:latin typeface="游ゴシック"/>
                <a:cs typeface="游ゴシック"/>
              </a:rPr>
              <a:t>4</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439101"/>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834763"/>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sp>
        <p:nvSpPr>
          <p:cNvPr id="8" name="Google Shape;130;p3">
            <a:extLst>
              <a:ext uri="{FF2B5EF4-FFF2-40B4-BE49-F238E27FC236}">
                <a16:creationId xmlns:a16="http://schemas.microsoft.com/office/drawing/2014/main" id="{754107D1-B755-B12F-FBED-8BEAAA3AC37F}"/>
              </a:ext>
            </a:extLst>
          </p:cNvPr>
          <p:cNvSpPr/>
          <p:nvPr/>
        </p:nvSpPr>
        <p:spPr>
          <a:xfrm>
            <a:off x="2571166" y="1415047"/>
            <a:ext cx="975704" cy="14465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423211" y="1686439"/>
            <a:ext cx="481319" cy="121323"/>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52755" y="2128388"/>
            <a:ext cx="158609" cy="213067"/>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80691" y="1845469"/>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38593" y="2065066"/>
            <a:ext cx="2376843" cy="15403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552952" y="2314226"/>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6101991"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70" dirty="0">
                <a:latin typeface="游ゴシック" panose="020B0400000000000000" pitchFamily="50" charset="-128"/>
                <a:ea typeface="游ゴシック" panose="020B0400000000000000" pitchFamily="50" charset="-128"/>
                <a:cs typeface="ＭＳ Ｐゴシック" panose="020B0600070205080204" pitchFamily="50" charset="-128"/>
              </a:rPr>
              <a:t>右下の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30671</TotalTime>
  <Words>12277</Words>
  <Application>Microsoft Macintosh PowerPoint</Application>
  <PresentationFormat>A4 용지(210x297mm)</PresentationFormat>
  <Paragraphs>638</Paragraphs>
  <Slides>50</Slides>
  <Notes>4</Notes>
  <HiddenSlides>0</HiddenSlides>
  <MMClips>0</MMClips>
  <ScaleCrop>false</ScaleCrop>
  <HeadingPairs>
    <vt:vector size="6" baseType="variant">
      <vt:variant>
        <vt:lpstr>사용한 글꼴</vt:lpstr>
      </vt:variant>
      <vt:variant>
        <vt:i4>16</vt:i4>
      </vt:variant>
      <vt:variant>
        <vt:lpstr>테마</vt:lpstr>
      </vt:variant>
      <vt:variant>
        <vt:i4>1</vt:i4>
      </vt:variant>
      <vt:variant>
        <vt:lpstr>슬라이드 제목</vt:lpstr>
      </vt:variant>
      <vt:variant>
        <vt:i4>50</vt:i4>
      </vt:variant>
    </vt:vector>
  </HeadingPairs>
  <TitlesOfParts>
    <vt:vector size="67" baseType="lpstr">
      <vt:lpstr>맑은 고딕</vt:lpstr>
      <vt:lpstr>Batang</vt:lpstr>
      <vt:lpstr>MS Gothic</vt:lpstr>
      <vt:lpstr>MS Gothic</vt:lpstr>
      <vt:lpstr>MS Mincho</vt:lpstr>
      <vt:lpstr>MS PGothic</vt:lpstr>
      <vt:lpstr>noto</vt:lpstr>
      <vt:lpstr>Yu Gothic</vt:lpstr>
      <vt:lpstr>Yu Gothic</vt:lpstr>
      <vt:lpstr>Aptos</vt:lpstr>
      <vt:lpstr>Aptos Display</vt:lpstr>
      <vt:lpstr>Arial</vt:lpstr>
      <vt:lpstr>Calibri</vt:lpstr>
      <vt:lpstr>Century</vt:lpstr>
      <vt:lpstr>Helvetica</vt:lpstr>
      <vt:lpstr>Times New Roman</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272</cp:revision>
  <cp:lastPrinted>2024-08-01T05:11:40Z</cp:lastPrinted>
  <dcterms:created xsi:type="dcterms:W3CDTF">2024-07-04T01:23:06Z</dcterms:created>
  <dcterms:modified xsi:type="dcterms:W3CDTF">2025-05-13T02:38:46Z</dcterms:modified>
</cp:coreProperties>
</file>