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CA0F3D-29A6-6F12-445A-F9001CD74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8F093E-76C6-4E0E-C751-4B1390301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4A26CB-7526-4009-230A-08A9391E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48A00B-F4DD-6EEB-6C0F-EB8A1D80A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CC769B-7CBB-18CF-D2A1-F26B1071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11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F74DA2-4EAE-1BD0-09A0-A4822228D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28750E-C0CD-F9B9-B4E7-5553EB03C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24FB0C-4780-A6E4-FE88-7D62A86B1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38E1FC-F44C-0EBA-ACEA-0E8323034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3214C4-C18B-DC65-F09C-85D26541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02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26B7B94-9A7A-F8F5-46C2-16720CAB9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79CC74-CDCB-2DC8-894C-F617AFB40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1CCC91-9B37-A63A-76FF-52A0CA699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EC26B3-9422-ED12-4E41-8BA9D1D4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0817D5-FC69-013A-DAF8-D5F13EB4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52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58DE52-877A-0BF6-6683-A82E21B3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EA27FE-FE66-6D2D-6951-582EDF4DB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FA904-0848-E7F4-47A6-25D604A82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E9211E-BA5C-2E26-BC8F-6591D9982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51931F-3EE2-3BA7-1807-7D012548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21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7B766-7F91-1B6B-A746-A1D55304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608D47-70BC-4DAE-2025-AB7A56517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8FC6EF-C92A-2BF9-4072-3801EC49E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F03E2A-CA22-5BD1-98B1-5B15BE9EB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E0B18C-0DEF-13F9-7013-EA463BE9A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92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E6770D-BE62-25A8-ED33-654C36138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D8DAD7-AA01-E568-2177-63817F270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CECF2-8593-4A34-161D-6CE54EB13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E73A4B-A93B-05A8-1041-B6AA53028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7840CC-5FF8-764D-5596-82E2C4FE4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0EB74-3DA3-822D-44A5-FB09BE73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69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C6BC1-1621-1DC6-4BDF-9B02C3A3E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038E7B-13D3-1A9E-5011-5A32E990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78897B-40D2-17AF-C261-1B80A9A25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809B75-10E6-AB90-E856-627849C78A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A1BDDF-8B39-3256-AF22-5DC5A61F9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B9878E-251F-38B8-CA8D-186F79A2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1127A0B-DAE0-89CF-D28F-29E328D30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9DF773-5768-CA31-D35C-72B2F691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07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835C5C-BCE0-90E0-C598-1D468DB49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237E76-72DE-4A90-455E-A85F3A7C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8A4007-D671-3457-8479-C2DCFAF3F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0E420D-C914-6F15-56CD-CBBF5524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83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3F83BE8-CA46-2A53-AD17-54098C1F5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494805-DD65-E64E-671A-2B203651B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58F4F4-4DED-C4CB-4248-FDCEC24A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53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3809E-AFAE-3286-1AEB-262633D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DF1E78-E0CF-9404-381D-8A7BE5239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311065A-69F1-B06E-E6D9-07C0FA5EF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4E8B1F-06F3-A9DD-CF28-6B553907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15DA8C-5491-76C3-C03D-290BDE376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962C8A-5226-E4DA-9BD1-7BC02471C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68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B891DD-43C2-6E74-B3D1-E1E380B66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E4EB8F-8ECE-6D50-EE5C-9943563F34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6E4764-3F7C-2AF1-F403-C2DF457D3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353C43-C6DC-999A-E392-2C12DA5B7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3B62E1-2945-B087-02F9-F2E514389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C64F62-0587-94A4-0BA0-0707A3D61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0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3B1CBA-2FE3-97A9-E8E4-D1BEAB784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1B8AC4-D87A-D01E-C22C-40783AEFF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B87C41-7F93-3492-C7B9-94D709AB1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81B1B0-E3B1-41D3-9787-D7651ABE27BF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9FDFDA-1101-0E1B-7309-3AF5B183D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1E76DB-63E9-51BD-817E-04B4B542A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896E70-6AB7-4A13-BB28-D9CA8BC38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28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アプリケーション, 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2EF54FC-DDDD-5EA1-96C0-82D7D8985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50"/>
          <a:stretch/>
        </p:blipFill>
        <p:spPr>
          <a:xfrm>
            <a:off x="1491134" y="0"/>
            <a:ext cx="9209732" cy="488632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60AA7D-04D5-C5EA-62E9-3C341AB24A6F}"/>
              </a:ext>
            </a:extLst>
          </p:cNvPr>
          <p:cNvSpPr txBox="1"/>
          <p:nvPr/>
        </p:nvSpPr>
        <p:spPr>
          <a:xfrm>
            <a:off x="3968605" y="4950980"/>
            <a:ext cx="425479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+mn-ea"/>
              </a:rPr>
              <a:t>～操作方法や点検内容についてお困りの場合は～</a:t>
            </a:r>
            <a:endParaRPr kumimoji="1" lang="en-US" altLang="ja-JP" sz="900" dirty="0">
              <a:latin typeface="+mn-ea"/>
            </a:endParaRPr>
          </a:p>
          <a:p>
            <a:pPr algn="ctr"/>
            <a:br>
              <a:rPr lang="en-US" altLang="ja-JP" sz="1200" dirty="0">
                <a:latin typeface="+mn-ea"/>
              </a:rPr>
            </a:br>
            <a:r>
              <a:rPr lang="ja-JP" altLang="en-US" sz="1200" dirty="0">
                <a:latin typeface="+mn-ea"/>
              </a:rPr>
              <a:t>　　チェックアイ</a:t>
            </a:r>
            <a:r>
              <a:rPr lang="en-US" altLang="ja-JP" sz="1200" dirty="0">
                <a:latin typeface="+mn-ea"/>
              </a:rPr>
              <a:t>DX</a:t>
            </a:r>
            <a:r>
              <a:rPr lang="ja-JP" altLang="en-US" sz="1200" dirty="0">
                <a:latin typeface="+mn-ea"/>
              </a:rPr>
              <a:t>　お問い合わせフォーム</a:t>
            </a:r>
            <a:endParaRPr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　　（ログイン後、画面右上の　　のアイコンから）</a:t>
            </a:r>
            <a:endParaRPr kumimoji="1"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　または、</a:t>
            </a:r>
            <a:r>
              <a:rPr lang="en-US" altLang="ja-JP" sz="1200" dirty="0">
                <a:latin typeface="+mn-ea"/>
              </a:rPr>
              <a:t>E-Mail</a:t>
            </a:r>
            <a:r>
              <a:rPr lang="ja-JP" altLang="en-US" sz="1200" dirty="0">
                <a:latin typeface="+mn-ea"/>
              </a:rPr>
              <a:t>：</a:t>
            </a:r>
            <a:r>
              <a:rPr lang="en-US" altLang="ja-JP" sz="1200" b="0" i="0" dirty="0">
                <a:solidFill>
                  <a:srgbClr val="2C3239"/>
                </a:solidFill>
                <a:effectLst/>
                <a:latin typeface="+mn-ea"/>
              </a:rPr>
              <a:t>checkeye-dx@nichiigakkan.co.jp</a:t>
            </a:r>
          </a:p>
          <a:p>
            <a:endParaRPr kumimoji="1" lang="en-US" altLang="ja-JP" sz="1200" dirty="0">
              <a:solidFill>
                <a:srgbClr val="2C3239"/>
              </a:solidFill>
              <a:latin typeface="+mn-ea"/>
            </a:endParaRPr>
          </a:p>
          <a:p>
            <a:pPr algn="ctr"/>
            <a:r>
              <a:rPr kumimoji="1" lang="ja-JP" altLang="en-US" sz="1200" dirty="0">
                <a:solidFill>
                  <a:srgbClr val="2C3239"/>
                </a:solidFill>
                <a:latin typeface="+mn-ea"/>
              </a:rPr>
              <a:t>～システム障害の場合は～</a:t>
            </a:r>
            <a:endParaRPr kumimoji="1" lang="en-US" altLang="ja-JP" sz="1200" dirty="0">
              <a:solidFill>
                <a:srgbClr val="2C3239"/>
              </a:solidFill>
              <a:latin typeface="+mn-ea"/>
            </a:endParaRPr>
          </a:p>
          <a:p>
            <a:pPr lvl="1"/>
            <a:r>
              <a:rPr lang="ja-JP" altLang="en-US" sz="1200" dirty="0">
                <a:solidFill>
                  <a:srgbClr val="2C3239"/>
                </a:solidFill>
                <a:latin typeface="+mn-ea"/>
              </a:rPr>
              <a:t>　</a:t>
            </a:r>
            <a:r>
              <a:rPr lang="en-US" altLang="ja-JP" sz="1200" dirty="0">
                <a:solidFill>
                  <a:srgbClr val="2C3239"/>
                </a:solidFill>
                <a:latin typeface="+mn-ea"/>
              </a:rPr>
              <a:t>TEL</a:t>
            </a:r>
            <a:r>
              <a:rPr lang="ja-JP" altLang="en-US" sz="1200" dirty="0">
                <a:solidFill>
                  <a:srgbClr val="2C3239"/>
                </a:solidFill>
                <a:latin typeface="+mn-ea"/>
              </a:rPr>
              <a:t>：</a:t>
            </a:r>
            <a:r>
              <a:rPr lang="en-US" altLang="ja-JP" sz="1200" dirty="0">
                <a:solidFill>
                  <a:srgbClr val="2C3239"/>
                </a:solidFill>
                <a:latin typeface="+mn-ea"/>
              </a:rPr>
              <a:t>03-5287-5010</a:t>
            </a:r>
            <a:r>
              <a:rPr lang="ja-JP" altLang="en-US" sz="1200" dirty="0">
                <a:solidFill>
                  <a:srgbClr val="2C3239"/>
                </a:solidFill>
                <a:latin typeface="+mn-ea"/>
              </a:rPr>
              <a:t>　平日</a:t>
            </a:r>
            <a:r>
              <a:rPr lang="en-US" altLang="ja-JP" sz="1200" dirty="0">
                <a:solidFill>
                  <a:srgbClr val="2C3239"/>
                </a:solidFill>
                <a:latin typeface="+mn-ea"/>
              </a:rPr>
              <a:t>10</a:t>
            </a:r>
            <a:r>
              <a:rPr lang="ja-JP" altLang="en-US" sz="1200" dirty="0">
                <a:solidFill>
                  <a:srgbClr val="2C3239"/>
                </a:solidFill>
                <a:latin typeface="+mn-ea"/>
              </a:rPr>
              <a:t>時～</a:t>
            </a:r>
            <a:r>
              <a:rPr lang="en-US" altLang="ja-JP" sz="1200" dirty="0">
                <a:solidFill>
                  <a:srgbClr val="2C3239"/>
                </a:solidFill>
                <a:latin typeface="+mn-ea"/>
              </a:rPr>
              <a:t>17</a:t>
            </a:r>
            <a:r>
              <a:rPr lang="ja-JP" altLang="en-US" sz="1200" dirty="0">
                <a:solidFill>
                  <a:srgbClr val="2C3239"/>
                </a:solidFill>
                <a:latin typeface="+mn-ea"/>
              </a:rPr>
              <a:t>時</a:t>
            </a:r>
            <a:endParaRPr lang="en-US" altLang="ja-JP" sz="1200" dirty="0">
              <a:solidFill>
                <a:srgbClr val="2C3239"/>
              </a:solidFill>
              <a:latin typeface="+mn-ea"/>
            </a:endParaRPr>
          </a:p>
          <a:p>
            <a:pPr lvl="1"/>
            <a:r>
              <a:rPr kumimoji="1" lang="ja-JP" altLang="en-US" sz="1200" dirty="0">
                <a:solidFill>
                  <a:srgbClr val="2C3239"/>
                </a:solidFill>
                <a:latin typeface="+mn-ea"/>
              </a:rPr>
              <a:t>　（土日・祝祭日・夏季冬季休業期間を除く）</a:t>
            </a:r>
            <a:endParaRPr kumimoji="1" lang="ja-JP" altLang="en-US" sz="1200" dirty="0">
              <a:latin typeface="+mn-ea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F29AD5C-F04F-29B5-DD5E-2184781690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581" y="5542934"/>
            <a:ext cx="226892" cy="17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43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亜優美 小門</dc:creator>
  <cp:lastModifiedBy>亜優美 小門</cp:lastModifiedBy>
  <cp:revision>1</cp:revision>
  <dcterms:created xsi:type="dcterms:W3CDTF">2025-05-14T00:30:24Z</dcterms:created>
  <dcterms:modified xsi:type="dcterms:W3CDTF">2025-05-14T00:40:52Z</dcterms:modified>
</cp:coreProperties>
</file>