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417AD8-2C76-403A-07A0-7F21C4B22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D8B950A-6F6B-A599-65ED-667F811CE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E53410-1D77-0C19-FDBE-2E9F92878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4C0033-654D-D28C-499D-DE12D3948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F769DE-C484-F40D-EDA7-5D7E6BBBD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28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41FA50-E70E-D151-0D5B-BF0AD954A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DEC583-4DB1-3680-A009-97ED219F2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6EBE64-6CA2-E7A9-22C3-A6740B3B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6EBC81-2F76-9E41-22E7-58AC0843C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80EF40-0E21-109D-5AE5-E760068DC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1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5105967-BB89-59A9-8CE0-E30FACC3A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0DAB4B-7E3C-08E1-29F5-3FC4A4A3B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C7FF0E-8438-94E2-D871-5C1FA5A28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3B6881-FEBB-484B-DBC9-16C30A005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6A1905-BC01-71CB-0818-492991F26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40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D7402B-9A46-76D1-D7CC-6B3CDF7A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BB6B97-7A9C-B471-EC53-F68603E94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345E07-A1BB-D7FB-E3C4-BE277580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7A3035-E609-D8AB-F88C-25FF4271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547018-788D-50FE-0BA1-2A687C8B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7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563564-09E1-05F5-A193-0674BF88B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9C97D0-EBF7-D850-895A-D7D9C9712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38D436-EFCF-0A3B-E8A7-6CD23FA96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92A647-B2D0-EFDF-E9CC-FCE116A59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673721-2399-B513-3CA6-8E49058D8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32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AFBFD0-6C3C-DAA8-905B-4E500293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BB4A76-114E-EEC0-9AA6-645CA902B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446D29-284E-BBDE-378B-2433E3592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3361F3-B351-994E-16E5-1DE8A3A0D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3E3678-5618-7227-EDE6-7857F63C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F06880-8D9C-6B90-AF9B-6FD5BC677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09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E6DA4B-5BE9-4126-C415-C5F13EB51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E93EEA-0AFD-05D3-3464-99DF27B11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999B47-9070-CDFD-B784-F8522A643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A897156-4B61-F496-9E55-7A1291D39E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AF7C88D-21ED-F841-91E3-3D687A1C9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8B3B7DB-10EA-1A7C-53E7-A9B779B87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8CD2C9-C3DA-402E-7ED8-EE0D8334C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D606330-3E14-18BD-592F-56CF10056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61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A6AAA7-F6CF-9FE4-6261-DE5EDDBB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CFA2692-9E4A-75ED-7449-72C50C5B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707836-0286-AB1E-86A8-35FE6477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E88D797-BFBA-EB2E-405C-F85F4F5CD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28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7760B5F-31AD-561F-BAD1-BE844786A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4BB5F7-815B-22C6-A13F-53117E14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889DDE-3C31-E3F2-9BF2-6FA343A5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9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E86D6-49CF-71A7-8523-3EA5134F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66A9A5-759D-CBA8-5C82-ECD253F2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C72610-AE23-4673-B6CC-FABCA4F73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9CFB79-7DC0-51C5-10EA-BCB07F371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DF472F-0D3C-FBBC-74D1-87511481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473410-CA2A-3A05-860D-DB63A41B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99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159E7A-4665-366C-BF8A-6CB9739E3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4C4427-04B1-78C5-1529-82DDBEC771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25845B5-8E92-13DF-83E9-6DE14BC6B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B4B1AD-E547-24E8-3F75-6E25CC0A6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87C8EF-FEE3-9B14-1F83-804B1B14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3419C3-1E19-B9BE-DD85-6CF7BA878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7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1AE96E-290A-8D76-D720-39F3EA84B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B35C6B-6AC9-D382-6F1C-DAFAD272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0024E2-3FE8-C3FF-A9EA-F96F8EA013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355FAB-D6F0-47F4-93BF-8FE932594C94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F76D8-8141-2453-1CDC-6717EA034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894024-1394-E1BE-571E-9F80EB2C2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024EA5-D9F4-4F4A-9C1E-24F4BD83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51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16B41E1-4D70-A9DB-F0D3-D17F570C0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44" y="0"/>
            <a:ext cx="11736111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382CEC-7312-1548-6DED-F7428C8A378B}"/>
              </a:ext>
            </a:extLst>
          </p:cNvPr>
          <p:cNvSpPr txBox="1"/>
          <p:nvPr/>
        </p:nvSpPr>
        <p:spPr>
          <a:xfrm>
            <a:off x="8324850" y="200025"/>
            <a:ext cx="3533775" cy="36933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期間設定　●日　～　●日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DC6480-4134-882E-DA94-FE0A771020F3}"/>
              </a:ext>
            </a:extLst>
          </p:cNvPr>
          <p:cNvSpPr/>
          <p:nvPr/>
        </p:nvSpPr>
        <p:spPr>
          <a:xfrm>
            <a:off x="11231418" y="200025"/>
            <a:ext cx="627207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</a:rPr>
              <a:t>照会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7B8826D0-DF5B-7326-2B6D-05324D8F01B7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10091738" y="569357"/>
            <a:ext cx="0" cy="117631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DEC49EF-9087-3A8C-6326-DF960646CA08}"/>
              </a:ext>
            </a:extLst>
          </p:cNvPr>
          <p:cNvSpPr txBox="1"/>
          <p:nvPr/>
        </p:nvSpPr>
        <p:spPr>
          <a:xfrm>
            <a:off x="8609301" y="1745673"/>
            <a:ext cx="2964872" cy="646331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このような形で、期間選択の機能を持たせたい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5915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2025-05-27T00:29:56Z</dcterms:created>
  <dcterms:modified xsi:type="dcterms:W3CDTF">2025-05-27T00:40:10Z</dcterms:modified>
</cp:coreProperties>
</file>