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6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48E4D7-E5E4-9813-0337-C01C96206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8B7D0C-552E-0B1D-E978-B756FFA0C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78C6B7-3D59-16F7-1C23-7AB75ED9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CF228-B94C-10B9-4AA7-2249FD43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81D5A7-0F32-9758-98F6-87D143539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66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D4681-DE71-01EF-ABCF-86A75709F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09C68B-305B-0AD6-1A53-9D72E54E7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A3DF35-7F78-ED42-7A32-EF4DD32B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36FCE6-5366-7F39-9AAF-F82D5B60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3F74AB-8930-5173-D91F-060556DE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2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50E6629-F5F8-4E63-A4A8-68D57E0AF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E5F578-5068-5224-FC29-85BF18B82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2985EE-9374-BAE2-BC4E-D03509B2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6829B4-E2C2-3290-27A4-1B1A3AE9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C30CCE-C54A-7596-59DD-901F0651A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8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8886F0-D167-C91F-8025-B2BAA5156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7099A9-C77E-2DA5-E66C-1784BB17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65EC2E-2767-9994-518C-9211891A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3AF13-F096-8B16-390B-8645AFF8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E8443-636D-7BB0-3078-0D9D0CE0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45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13CEF2-0115-6521-C9ED-E9F335FCE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FDE358-76FA-E5FD-6EDB-D08DCC299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AF7992-C1A4-0291-25BA-497BF7FF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6721E2-206F-4496-5D3F-EB2F9684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8C0D3E-F6B5-39F7-2F89-EE84D169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0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C67D55-2F14-068C-96F1-35917298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6B1833-418B-3609-A38D-9FF064455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0C86B0-E989-D530-E896-24E7405B9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5A23C1-2421-859B-9F52-873E76B4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C375A1-273E-0009-1D92-B925E95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610E0F-D79F-C81B-BA85-0FEB5474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0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DEC5D-822F-8266-8954-222E996D6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EC586A-70E0-0F43-F67D-D3C46D968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75DEB1-F0F7-499B-392B-3DC9E87D6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49D165-F02C-7719-809D-883E285DD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3590B5-D459-9CA9-669D-7F411E7CE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2A3CC0-894F-37EB-C5CE-5D4C9E5AD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095E0C-F047-CD4C-8DC5-C3C38100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746932-165F-83D5-DED5-E7BB4F47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9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146C3-AD2D-1E47-77CE-DEDC8AA70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26B74D-C8BB-FC20-E901-2AADBA7E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C37BDD-91F6-1087-E9A9-DDFCC6FC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28A1A8-6B53-1019-22B3-C1F6341E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02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878FAC7-A086-58F4-1D1A-26CCA7CFA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F82EA51-9C35-739D-62F8-B2EA0981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35097A4-FD79-4F48-A846-AAA1136A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6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CDA46-2DA0-A4B5-E09B-96F56032C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A0F8B5-F78E-F532-3FB5-00701CB11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9E11E3-CAF1-ECEE-FBCE-DA4F9BBB5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90C55B-1144-44FF-B28B-17F2FCC8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3008C8-EB21-EBD2-56F6-D41958CB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E1C655-DC28-8C88-8EFC-AC1DF504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7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15FE91-A07A-EFC0-8C36-0C2929C5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1B451C-36CB-74B8-5FB9-67F923F45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F5785D-2D74-C31F-868D-CC788A12A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89DAC6-B05E-9986-A41B-522AABB2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784794-4F6E-B619-B532-AE38EB29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08D25B-6C6C-42CA-D56B-02D81B6E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95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390F0B-E20A-6067-719F-55F13A83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83F0F3-9F5D-296A-4C79-F1904963C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66644-3BCB-6474-FF9B-9B18A5F7F6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482BC4-B879-435E-BA4C-2D82C8078E20}" type="datetimeFigureOut">
              <a:rPr kumimoji="1" lang="ja-JP" altLang="en-US" smtClean="0"/>
              <a:t>2025/6/11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C0D8F-F49F-6DFB-31AA-D1550CF18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4CFC9-1217-CF24-19CE-251B410CD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F6989F-FAFE-46CF-BC87-52A4D438F0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54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F09949E-3DA4-8AD0-5869-FE25740B7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841" y="0"/>
            <a:ext cx="6814318" cy="6858000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EE0C6186-6EB7-20F1-B1F2-0D3D240D014D}"/>
              </a:ext>
            </a:extLst>
          </p:cNvPr>
          <p:cNvSpPr/>
          <p:nvPr/>
        </p:nvSpPr>
        <p:spPr>
          <a:xfrm>
            <a:off x="2688841" y="2013528"/>
            <a:ext cx="2917632" cy="3694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AC5E3C2-4893-479C-DAFF-D41DA2E1E1D6}"/>
              </a:ext>
            </a:extLst>
          </p:cNvPr>
          <p:cNvCxnSpPr/>
          <p:nvPr/>
        </p:nvCxnSpPr>
        <p:spPr>
          <a:xfrm>
            <a:off x="4424218" y="2382982"/>
            <a:ext cx="988291" cy="357447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楕円 8">
            <a:extLst>
              <a:ext uri="{FF2B5EF4-FFF2-40B4-BE49-F238E27FC236}">
                <a16:creationId xmlns:a16="http://schemas.microsoft.com/office/drawing/2014/main" id="{931B9C21-48D7-E64B-40D5-67516F5B3948}"/>
              </a:ext>
            </a:extLst>
          </p:cNvPr>
          <p:cNvSpPr/>
          <p:nvPr/>
        </p:nvSpPr>
        <p:spPr>
          <a:xfrm>
            <a:off x="4918363" y="5957455"/>
            <a:ext cx="1289932" cy="3694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09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2025-06-11T06:52:22Z</dcterms:created>
  <dcterms:modified xsi:type="dcterms:W3CDTF">2025-06-11T06:53:57Z</dcterms:modified>
</cp:coreProperties>
</file>