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154197-8F6E-578B-613D-4262712DC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EB972E3-A6BE-B712-8F75-B54C30FD0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DF3409-DB8C-E635-32C2-B544775A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C052F6-506A-E557-2A2F-2698ECDBF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ADF92-5C1E-264C-9D71-B49B32AD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57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A7551-E439-7B2C-CD8E-798A891B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AC74BE-8A95-D817-036D-944CFA32F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C59577-8E3F-45CF-0891-0131553F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35103F-9BFB-7251-CE64-A621B746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AA940F-D46E-D27C-78E1-360ECC80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594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9F752B-0AB6-274D-6830-B0CFF300C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BF56FF-E889-6D65-7F0A-D2FF9EBF2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A1343D-440D-278B-9FD1-023C8468D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1F8046-6FAC-6FA7-5617-BF7715CB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61A974-E48F-0502-CC50-854B305E1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49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EFDBED-EC19-F8EF-A02B-696D0B3E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7F95CC-81CF-9DAA-A157-334CE28C3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54699-AEFC-58EB-14E0-2F63CA32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722168-CE38-8371-3084-DA5C46A3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E73BB-D3CC-910B-5BE2-BC317A08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58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11B11D-7636-87E6-EA2F-1CBE4E5FF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71F8AC-9E25-0DF1-0320-877F97EF9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76858B-30BC-A724-45D9-AE53E299A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3128BE-C59F-F592-CCDE-9DB44C31D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6991EF-4D5B-8E13-B7B7-6409D9BB5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70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B34E01-A36F-B6A3-0A47-4910F7DEC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44738C-FBCD-3239-DE86-2958F9C1D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F809B6-A75F-950A-99FA-8B66D4645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6DC8DA-E971-DE2B-247E-BC8FBDB1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397502-AA4A-286D-7B39-FC4D5A951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88970-9028-8F93-EC51-F0E4EBDF6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51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C6E1E-D028-2A9F-3AD3-DA00E7C0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56097C-EE2C-9F12-467E-F3ED76B1D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3B282E-12DA-6AFB-7E36-1ECC66ED8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B245F55-0DD5-7248-A241-0D5AAE440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471E54-3BCD-CF13-3AB9-696FC48A6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4F7A1A-B41B-393A-C9D4-0C64E2F45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A916E3-AEE2-A2FA-423A-4B8337DF7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E1C3FF-D059-34CF-89A2-75EBA23B6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2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A25B6F-050E-7ABB-DF60-EC9FAA4E4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F96256D-3678-A6E9-FA73-3C12E05B3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3A9AE9-A654-1C5F-5949-D56A47047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08A1384-ED9D-A141-240D-0810A848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40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490A12-C004-E2EA-3B77-AC669604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49CEF5-718E-8373-E758-BFF190B1C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5EE84B-1FD9-F3A4-5FA6-840BA93F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90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9E6E11-CEF6-F8D0-F502-9E2CC1482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81799B-027D-5DCE-DCFF-326B96671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8006379-B031-FC63-289B-14FE1524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C96F28-0320-C684-5C55-BBA8152D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6F9D53-A050-49F8-6815-E2B95B9A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BDFAB9-A51C-B668-2B9C-956C62D06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64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53242B-1660-6EFD-4CCD-858BAB3A6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8D8024D-C05E-6F45-CEE5-1AAB7C453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C2F8A47-DC05-A8CF-97D1-84F141533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E1A0C4-0896-1A0B-6376-4E0F8622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D9EC94-EE56-EB29-98E5-C761036F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293432-9327-07B1-DEFE-52730022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53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2D979B7-B6C1-BAA0-7BDF-C82F2BE6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9D1695-743F-3806-AB79-19CD2A1C7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02E726-7056-FD14-E02C-22C89EC0A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EFD54E-44B0-4866-9ED2-775C9D98126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3FCD3B-D68B-4E15-C556-917B09D86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7E9546-99B2-BF26-56EB-83253CECF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752052-0A8D-4269-A330-E7A87E7E19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78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E3F4AC4-1101-B27B-843E-D77FD9A27F31}"/>
              </a:ext>
            </a:extLst>
          </p:cNvPr>
          <p:cNvGrpSpPr/>
          <p:nvPr/>
        </p:nvGrpSpPr>
        <p:grpSpPr>
          <a:xfrm>
            <a:off x="3980873" y="494890"/>
            <a:ext cx="7567702" cy="5868219"/>
            <a:chOff x="3980873" y="494890"/>
            <a:chExt cx="7567702" cy="5868219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62BD173E-8784-7973-A78A-1F23F03AE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0880" y="494890"/>
              <a:ext cx="7487695" cy="586821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244601C-DCBF-6420-8802-9B9F6148B898}"/>
                </a:ext>
              </a:extLst>
            </p:cNvPr>
            <p:cNvSpPr/>
            <p:nvPr/>
          </p:nvSpPr>
          <p:spPr>
            <a:xfrm>
              <a:off x="3980873" y="1256145"/>
              <a:ext cx="1560945" cy="45258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6D1C6922-B16C-A26F-4C7D-4E992035195F}"/>
                </a:ext>
              </a:extLst>
            </p:cNvPr>
            <p:cNvCxnSpPr/>
            <p:nvPr/>
          </p:nvCxnSpPr>
          <p:spPr>
            <a:xfrm>
              <a:off x="5541818" y="1482436"/>
              <a:ext cx="1136073" cy="48490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7546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森口愛子</dc:creator>
  <cp:lastModifiedBy>愛子 森口</cp:lastModifiedBy>
  <cp:revision>1</cp:revision>
  <dcterms:created xsi:type="dcterms:W3CDTF">2025-07-15T05:06:08Z</dcterms:created>
  <dcterms:modified xsi:type="dcterms:W3CDTF">2025-07-15T05:09:22Z</dcterms:modified>
</cp:coreProperties>
</file>